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9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97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939" y="0"/>
            <a:ext cx="8822055" cy="3358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117" y="3526367"/>
            <a:ext cx="8822055" cy="1679222"/>
          </a:xfrm>
        </p:spPr>
        <p:txBody>
          <a:bodyPr>
            <a:noAutofit/>
          </a:bodyPr>
          <a:lstStyle>
            <a:lvl1pPr>
              <a:defRPr sz="9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117" y="5205589"/>
            <a:ext cx="8020050" cy="109149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755650"/>
            <a:ext cx="8465608" cy="4282017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7" y="755652"/>
            <a:ext cx="2138680" cy="5961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9797" y="755651"/>
            <a:ext cx="6683375" cy="5373511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8939" y="0"/>
            <a:ext cx="8822055" cy="3358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7" y="3610328"/>
            <a:ext cx="8822055" cy="1847144"/>
          </a:xfrm>
        </p:spPr>
        <p:txBody>
          <a:bodyPr anchor="b" anchorCtr="0"/>
          <a:lstStyle>
            <a:lvl1pPr algn="l">
              <a:defRPr sz="6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5457472"/>
            <a:ext cx="8020050" cy="100753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17" y="671690"/>
            <a:ext cx="4277360" cy="41510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671690"/>
            <a:ext cx="4277360" cy="41510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552" y="671689"/>
            <a:ext cx="4277360" cy="70492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552" y="1464652"/>
            <a:ext cx="4277360" cy="3358444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247" y="671689"/>
            <a:ext cx="4277360" cy="70492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1464652"/>
            <a:ext cx="4277360" cy="3358444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52" y="1376612"/>
            <a:ext cx="427736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2247" y="1376612"/>
            <a:ext cx="427736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7" y="5037667"/>
            <a:ext cx="7934503" cy="1763183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652" y="503767"/>
            <a:ext cx="5373520" cy="453389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19" y="503767"/>
            <a:ext cx="3126693" cy="45339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90149" y="2770663"/>
            <a:ext cx="4198056" cy="185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52" y="5037667"/>
            <a:ext cx="7934503" cy="1763183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939" y="503767"/>
            <a:ext cx="8822055" cy="3190522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486" y="3862211"/>
            <a:ext cx="8643832" cy="886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7" y="5037667"/>
            <a:ext cx="7930938" cy="1763183"/>
          </a:xfrm>
          <a:prstGeom prst="rect">
            <a:avLst/>
          </a:prstGeom>
        </p:spPr>
        <p:txBody>
          <a:bodyPr vert="horz" lIns="104278" tIns="52139" rIns="104278" bIns="5213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755650"/>
            <a:ext cx="8822055" cy="4282017"/>
          </a:xfrm>
          <a:prstGeom prst="rect">
            <a:avLst/>
          </a:prstGeom>
        </p:spPr>
        <p:txBody>
          <a:bodyPr vert="horz" lIns="104278" tIns="52139" rIns="104278" bIns="52139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7157" y="6841152"/>
            <a:ext cx="249512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116" y="6841152"/>
            <a:ext cx="5699719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1167" y="6266858"/>
            <a:ext cx="89111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939" y="0"/>
            <a:ext cx="8822055" cy="419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042782" rtl="0" eaLnBrk="1" latinLnBrk="0" hangingPunct="1">
        <a:spcBef>
          <a:spcPct val="0"/>
        </a:spcBef>
        <a:buNone/>
        <a:defRPr sz="6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835" indent="-31283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77808" indent="-31283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90643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477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64173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77007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168986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502676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815511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8753" y="2228088"/>
            <a:ext cx="3043427" cy="385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8297" y="2232660"/>
            <a:ext cx="612775" cy="376555"/>
          </a:xfrm>
          <a:custGeom>
            <a:avLst/>
            <a:gdLst/>
            <a:ahLst/>
            <a:cxnLst/>
            <a:rect l="l" t="t" r="r" b="b"/>
            <a:pathLst>
              <a:path w="612775" h="376555">
                <a:moveTo>
                  <a:pt x="124967" y="22859"/>
                </a:moveTo>
                <a:lnTo>
                  <a:pt x="124967" y="0"/>
                </a:lnTo>
                <a:lnTo>
                  <a:pt x="0" y="0"/>
                </a:lnTo>
                <a:lnTo>
                  <a:pt x="0" y="22859"/>
                </a:lnTo>
                <a:lnTo>
                  <a:pt x="10667" y="25907"/>
                </a:lnTo>
                <a:lnTo>
                  <a:pt x="16763" y="27431"/>
                </a:lnTo>
                <a:lnTo>
                  <a:pt x="22859" y="30479"/>
                </a:lnTo>
                <a:lnTo>
                  <a:pt x="24383" y="32003"/>
                </a:lnTo>
                <a:lnTo>
                  <a:pt x="25907" y="35051"/>
                </a:lnTo>
                <a:lnTo>
                  <a:pt x="27431" y="36575"/>
                </a:lnTo>
                <a:lnTo>
                  <a:pt x="30479" y="45719"/>
                </a:lnTo>
                <a:lnTo>
                  <a:pt x="30718" y="50625"/>
                </a:lnTo>
                <a:lnTo>
                  <a:pt x="31241" y="56387"/>
                </a:lnTo>
                <a:lnTo>
                  <a:pt x="31765" y="63293"/>
                </a:lnTo>
                <a:lnTo>
                  <a:pt x="32003" y="71627"/>
                </a:lnTo>
                <a:lnTo>
                  <a:pt x="32003" y="376427"/>
                </a:lnTo>
                <a:lnTo>
                  <a:pt x="92963" y="376427"/>
                </a:lnTo>
                <a:lnTo>
                  <a:pt x="92963" y="164591"/>
                </a:lnTo>
                <a:lnTo>
                  <a:pt x="94487" y="71627"/>
                </a:lnTo>
                <a:lnTo>
                  <a:pt x="94487" y="45719"/>
                </a:lnTo>
                <a:lnTo>
                  <a:pt x="96011" y="39623"/>
                </a:lnTo>
                <a:lnTo>
                  <a:pt x="97535" y="36575"/>
                </a:lnTo>
                <a:lnTo>
                  <a:pt x="99059" y="35051"/>
                </a:lnTo>
                <a:lnTo>
                  <a:pt x="100583" y="32003"/>
                </a:lnTo>
                <a:lnTo>
                  <a:pt x="102107" y="30479"/>
                </a:lnTo>
                <a:lnTo>
                  <a:pt x="108203" y="27431"/>
                </a:lnTo>
                <a:lnTo>
                  <a:pt x="114299" y="25907"/>
                </a:lnTo>
                <a:lnTo>
                  <a:pt x="124967" y="22859"/>
                </a:lnTo>
                <a:close/>
              </a:path>
              <a:path w="612775" h="376555">
                <a:moveTo>
                  <a:pt x="32003" y="376427"/>
                </a:moveTo>
                <a:lnTo>
                  <a:pt x="32003" y="301751"/>
                </a:lnTo>
                <a:lnTo>
                  <a:pt x="31833" y="309445"/>
                </a:lnTo>
                <a:lnTo>
                  <a:pt x="31370" y="316114"/>
                </a:lnTo>
                <a:lnTo>
                  <a:pt x="30687" y="321832"/>
                </a:lnTo>
                <a:lnTo>
                  <a:pt x="29858" y="326672"/>
                </a:lnTo>
                <a:lnTo>
                  <a:pt x="28955" y="330707"/>
                </a:lnTo>
                <a:lnTo>
                  <a:pt x="28955" y="336803"/>
                </a:lnTo>
                <a:lnTo>
                  <a:pt x="0" y="352043"/>
                </a:lnTo>
                <a:lnTo>
                  <a:pt x="0" y="376427"/>
                </a:lnTo>
                <a:lnTo>
                  <a:pt x="32003" y="376427"/>
                </a:lnTo>
                <a:close/>
              </a:path>
              <a:path w="612775" h="376555">
                <a:moveTo>
                  <a:pt x="213359" y="115824"/>
                </a:moveTo>
                <a:lnTo>
                  <a:pt x="213359" y="42671"/>
                </a:lnTo>
                <a:lnTo>
                  <a:pt x="210311" y="51815"/>
                </a:lnTo>
                <a:lnTo>
                  <a:pt x="208288" y="56400"/>
                </a:lnTo>
                <a:lnTo>
                  <a:pt x="205825" y="61057"/>
                </a:lnTo>
                <a:lnTo>
                  <a:pt x="202850" y="65861"/>
                </a:lnTo>
                <a:lnTo>
                  <a:pt x="199290" y="70884"/>
                </a:lnTo>
                <a:lnTo>
                  <a:pt x="195071" y="76199"/>
                </a:lnTo>
                <a:lnTo>
                  <a:pt x="192816" y="79417"/>
                </a:lnTo>
                <a:lnTo>
                  <a:pt x="160019" y="117347"/>
                </a:lnTo>
                <a:lnTo>
                  <a:pt x="155019" y="123351"/>
                </a:lnTo>
                <a:lnTo>
                  <a:pt x="128015" y="150875"/>
                </a:lnTo>
                <a:lnTo>
                  <a:pt x="102107" y="164591"/>
                </a:lnTo>
                <a:lnTo>
                  <a:pt x="92963" y="164591"/>
                </a:lnTo>
                <a:lnTo>
                  <a:pt x="92963" y="376427"/>
                </a:lnTo>
                <a:lnTo>
                  <a:pt x="94487" y="376427"/>
                </a:lnTo>
                <a:lnTo>
                  <a:pt x="94487" y="196595"/>
                </a:lnTo>
                <a:lnTo>
                  <a:pt x="112775" y="196595"/>
                </a:lnTo>
                <a:lnTo>
                  <a:pt x="135040" y="218146"/>
                </a:lnTo>
                <a:lnTo>
                  <a:pt x="140207" y="225551"/>
                </a:lnTo>
                <a:lnTo>
                  <a:pt x="169163" y="269709"/>
                </a:lnTo>
                <a:lnTo>
                  <a:pt x="169163" y="164591"/>
                </a:lnTo>
                <a:lnTo>
                  <a:pt x="213359" y="115824"/>
                </a:lnTo>
                <a:close/>
              </a:path>
              <a:path w="612775" h="376555">
                <a:moveTo>
                  <a:pt x="124967" y="376427"/>
                </a:moveTo>
                <a:lnTo>
                  <a:pt x="124967" y="352043"/>
                </a:lnTo>
                <a:lnTo>
                  <a:pt x="114299" y="350519"/>
                </a:lnTo>
                <a:lnTo>
                  <a:pt x="102107" y="344423"/>
                </a:lnTo>
                <a:lnTo>
                  <a:pt x="100583" y="342899"/>
                </a:lnTo>
                <a:lnTo>
                  <a:pt x="96011" y="333755"/>
                </a:lnTo>
                <a:lnTo>
                  <a:pt x="94487" y="327659"/>
                </a:lnTo>
                <a:lnTo>
                  <a:pt x="94487" y="376427"/>
                </a:lnTo>
                <a:lnTo>
                  <a:pt x="124967" y="376427"/>
                </a:lnTo>
                <a:close/>
              </a:path>
              <a:path w="612775" h="376555">
                <a:moveTo>
                  <a:pt x="324611" y="376427"/>
                </a:moveTo>
                <a:lnTo>
                  <a:pt x="324611" y="352043"/>
                </a:lnTo>
                <a:lnTo>
                  <a:pt x="309371" y="348995"/>
                </a:lnTo>
                <a:lnTo>
                  <a:pt x="304799" y="347471"/>
                </a:lnTo>
                <a:lnTo>
                  <a:pt x="300227" y="344423"/>
                </a:lnTo>
                <a:lnTo>
                  <a:pt x="295655" y="339851"/>
                </a:lnTo>
                <a:lnTo>
                  <a:pt x="289559" y="335279"/>
                </a:lnTo>
                <a:lnTo>
                  <a:pt x="169163" y="164591"/>
                </a:lnTo>
                <a:lnTo>
                  <a:pt x="169163" y="269709"/>
                </a:lnTo>
                <a:lnTo>
                  <a:pt x="201167" y="318515"/>
                </a:lnTo>
                <a:lnTo>
                  <a:pt x="205739" y="324611"/>
                </a:lnTo>
                <a:lnTo>
                  <a:pt x="208787" y="330707"/>
                </a:lnTo>
                <a:lnTo>
                  <a:pt x="211835" y="333755"/>
                </a:lnTo>
                <a:lnTo>
                  <a:pt x="213359" y="338327"/>
                </a:lnTo>
                <a:lnTo>
                  <a:pt x="213359" y="376427"/>
                </a:lnTo>
                <a:lnTo>
                  <a:pt x="324611" y="376427"/>
                </a:lnTo>
                <a:close/>
              </a:path>
              <a:path w="612775" h="376555">
                <a:moveTo>
                  <a:pt x="318515" y="22859"/>
                </a:moveTo>
                <a:lnTo>
                  <a:pt x="318515" y="0"/>
                </a:lnTo>
                <a:lnTo>
                  <a:pt x="190499" y="0"/>
                </a:lnTo>
                <a:lnTo>
                  <a:pt x="190499" y="22859"/>
                </a:lnTo>
                <a:lnTo>
                  <a:pt x="199643" y="24383"/>
                </a:lnTo>
                <a:lnTo>
                  <a:pt x="205739" y="25907"/>
                </a:lnTo>
                <a:lnTo>
                  <a:pt x="208787" y="27431"/>
                </a:lnTo>
                <a:lnTo>
                  <a:pt x="211835" y="30479"/>
                </a:lnTo>
                <a:lnTo>
                  <a:pt x="213359" y="33527"/>
                </a:lnTo>
                <a:lnTo>
                  <a:pt x="213359" y="115824"/>
                </a:lnTo>
                <a:lnTo>
                  <a:pt x="262748" y="61326"/>
                </a:lnTo>
                <a:lnTo>
                  <a:pt x="267603" y="56275"/>
                </a:lnTo>
                <a:lnTo>
                  <a:pt x="275956" y="47864"/>
                </a:lnTo>
                <a:lnTo>
                  <a:pt x="279287" y="44337"/>
                </a:lnTo>
                <a:lnTo>
                  <a:pt x="281939" y="41147"/>
                </a:lnTo>
                <a:lnTo>
                  <a:pt x="294131" y="32003"/>
                </a:lnTo>
                <a:lnTo>
                  <a:pt x="298703" y="28955"/>
                </a:lnTo>
                <a:lnTo>
                  <a:pt x="303275" y="27431"/>
                </a:lnTo>
                <a:lnTo>
                  <a:pt x="310895" y="24383"/>
                </a:lnTo>
                <a:lnTo>
                  <a:pt x="318515" y="22859"/>
                </a:lnTo>
                <a:close/>
              </a:path>
              <a:path w="612775" h="376555">
                <a:moveTo>
                  <a:pt x="213359" y="376427"/>
                </a:moveTo>
                <a:lnTo>
                  <a:pt x="213359" y="347471"/>
                </a:lnTo>
                <a:lnTo>
                  <a:pt x="211835" y="348995"/>
                </a:lnTo>
                <a:lnTo>
                  <a:pt x="208787" y="350519"/>
                </a:lnTo>
                <a:lnTo>
                  <a:pt x="204215" y="352043"/>
                </a:lnTo>
                <a:lnTo>
                  <a:pt x="195071" y="352043"/>
                </a:lnTo>
                <a:lnTo>
                  <a:pt x="195071" y="376427"/>
                </a:lnTo>
                <a:lnTo>
                  <a:pt x="213359" y="376427"/>
                </a:lnTo>
                <a:close/>
              </a:path>
              <a:path w="612775" h="376555">
                <a:moveTo>
                  <a:pt x="609599" y="92963"/>
                </a:moveTo>
                <a:lnTo>
                  <a:pt x="609599" y="0"/>
                </a:lnTo>
                <a:lnTo>
                  <a:pt x="347471" y="0"/>
                </a:lnTo>
                <a:lnTo>
                  <a:pt x="347471" y="22859"/>
                </a:lnTo>
                <a:lnTo>
                  <a:pt x="358139" y="25907"/>
                </a:lnTo>
                <a:lnTo>
                  <a:pt x="364235" y="27431"/>
                </a:lnTo>
                <a:lnTo>
                  <a:pt x="370331" y="30479"/>
                </a:lnTo>
                <a:lnTo>
                  <a:pt x="371855" y="32003"/>
                </a:lnTo>
                <a:lnTo>
                  <a:pt x="373379" y="35051"/>
                </a:lnTo>
                <a:lnTo>
                  <a:pt x="374903" y="36575"/>
                </a:lnTo>
                <a:lnTo>
                  <a:pt x="377951" y="45719"/>
                </a:lnTo>
                <a:lnTo>
                  <a:pt x="378190" y="50625"/>
                </a:lnTo>
                <a:lnTo>
                  <a:pt x="378713" y="56387"/>
                </a:lnTo>
                <a:lnTo>
                  <a:pt x="379237" y="63293"/>
                </a:lnTo>
                <a:lnTo>
                  <a:pt x="379475" y="71627"/>
                </a:lnTo>
                <a:lnTo>
                  <a:pt x="379475" y="376427"/>
                </a:lnTo>
                <a:lnTo>
                  <a:pt x="441959" y="376427"/>
                </a:lnTo>
                <a:lnTo>
                  <a:pt x="441959" y="35051"/>
                </a:lnTo>
                <a:lnTo>
                  <a:pt x="534923" y="35051"/>
                </a:lnTo>
                <a:lnTo>
                  <a:pt x="539495" y="36575"/>
                </a:lnTo>
                <a:lnTo>
                  <a:pt x="542543" y="38099"/>
                </a:lnTo>
                <a:lnTo>
                  <a:pt x="545591" y="41147"/>
                </a:lnTo>
                <a:lnTo>
                  <a:pt x="548639" y="42671"/>
                </a:lnTo>
                <a:lnTo>
                  <a:pt x="551687" y="45719"/>
                </a:lnTo>
                <a:lnTo>
                  <a:pt x="560831" y="59435"/>
                </a:lnTo>
                <a:lnTo>
                  <a:pt x="562355" y="65531"/>
                </a:lnTo>
                <a:lnTo>
                  <a:pt x="564184" y="69555"/>
                </a:lnTo>
                <a:lnTo>
                  <a:pt x="566013" y="74310"/>
                </a:lnTo>
                <a:lnTo>
                  <a:pt x="567842" y="79796"/>
                </a:lnTo>
                <a:lnTo>
                  <a:pt x="569671" y="86014"/>
                </a:lnTo>
                <a:lnTo>
                  <a:pt x="571499" y="92963"/>
                </a:lnTo>
                <a:lnTo>
                  <a:pt x="609599" y="92963"/>
                </a:lnTo>
                <a:close/>
              </a:path>
              <a:path w="612775" h="376555">
                <a:moveTo>
                  <a:pt x="379475" y="376427"/>
                </a:moveTo>
                <a:lnTo>
                  <a:pt x="379475" y="301751"/>
                </a:lnTo>
                <a:lnTo>
                  <a:pt x="379305" y="309445"/>
                </a:lnTo>
                <a:lnTo>
                  <a:pt x="378842" y="316114"/>
                </a:lnTo>
                <a:lnTo>
                  <a:pt x="378159" y="321832"/>
                </a:lnTo>
                <a:lnTo>
                  <a:pt x="377330" y="326672"/>
                </a:lnTo>
                <a:lnTo>
                  <a:pt x="376427" y="330707"/>
                </a:lnTo>
                <a:lnTo>
                  <a:pt x="376427" y="336803"/>
                </a:lnTo>
                <a:lnTo>
                  <a:pt x="347471" y="352043"/>
                </a:lnTo>
                <a:lnTo>
                  <a:pt x="347471" y="376427"/>
                </a:lnTo>
                <a:lnTo>
                  <a:pt x="379475" y="376427"/>
                </a:lnTo>
                <a:close/>
              </a:path>
              <a:path w="612775" h="376555">
                <a:moveTo>
                  <a:pt x="562355" y="239267"/>
                </a:moveTo>
                <a:lnTo>
                  <a:pt x="562355" y="124967"/>
                </a:lnTo>
                <a:lnTo>
                  <a:pt x="524255" y="124967"/>
                </a:lnTo>
                <a:lnTo>
                  <a:pt x="522427" y="132648"/>
                </a:lnTo>
                <a:lnTo>
                  <a:pt x="520598" y="139232"/>
                </a:lnTo>
                <a:lnTo>
                  <a:pt x="518769" y="144719"/>
                </a:lnTo>
                <a:lnTo>
                  <a:pt x="516940" y="149108"/>
                </a:lnTo>
                <a:lnTo>
                  <a:pt x="515111" y="152399"/>
                </a:lnTo>
                <a:lnTo>
                  <a:pt x="513587" y="156971"/>
                </a:lnTo>
                <a:lnTo>
                  <a:pt x="510539" y="160019"/>
                </a:lnTo>
                <a:lnTo>
                  <a:pt x="507491" y="161543"/>
                </a:lnTo>
                <a:lnTo>
                  <a:pt x="498347" y="164591"/>
                </a:lnTo>
                <a:lnTo>
                  <a:pt x="441959" y="164591"/>
                </a:lnTo>
                <a:lnTo>
                  <a:pt x="441959" y="199643"/>
                </a:lnTo>
                <a:lnTo>
                  <a:pt x="504443" y="199643"/>
                </a:lnTo>
                <a:lnTo>
                  <a:pt x="507491" y="201167"/>
                </a:lnTo>
                <a:lnTo>
                  <a:pt x="524255" y="239267"/>
                </a:lnTo>
                <a:lnTo>
                  <a:pt x="562355" y="239267"/>
                </a:lnTo>
                <a:close/>
              </a:path>
              <a:path w="612775" h="376555">
                <a:moveTo>
                  <a:pt x="612647" y="271271"/>
                </a:moveTo>
                <a:lnTo>
                  <a:pt x="574547" y="271271"/>
                </a:lnTo>
                <a:lnTo>
                  <a:pt x="569793" y="287365"/>
                </a:lnTo>
                <a:lnTo>
                  <a:pt x="566501" y="299069"/>
                </a:lnTo>
                <a:lnTo>
                  <a:pt x="565403" y="303275"/>
                </a:lnTo>
                <a:lnTo>
                  <a:pt x="563879" y="307847"/>
                </a:lnTo>
                <a:lnTo>
                  <a:pt x="557783" y="320039"/>
                </a:lnTo>
                <a:lnTo>
                  <a:pt x="551687" y="329183"/>
                </a:lnTo>
                <a:lnTo>
                  <a:pt x="545591" y="335279"/>
                </a:lnTo>
                <a:lnTo>
                  <a:pt x="541019" y="338327"/>
                </a:lnTo>
                <a:lnTo>
                  <a:pt x="536447" y="338327"/>
                </a:lnTo>
                <a:lnTo>
                  <a:pt x="531875" y="339851"/>
                </a:lnTo>
                <a:lnTo>
                  <a:pt x="525779" y="341375"/>
                </a:lnTo>
                <a:lnTo>
                  <a:pt x="441959" y="341375"/>
                </a:lnTo>
                <a:lnTo>
                  <a:pt x="441959" y="376427"/>
                </a:lnTo>
                <a:lnTo>
                  <a:pt x="606551" y="376427"/>
                </a:lnTo>
                <a:lnTo>
                  <a:pt x="612647" y="27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9714" y="2462783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518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4974" y="2232660"/>
            <a:ext cx="273050" cy="376555"/>
          </a:xfrm>
          <a:custGeom>
            <a:avLst/>
            <a:gdLst/>
            <a:ahLst/>
            <a:cxnLst/>
            <a:rect l="l" t="t" r="r" b="b"/>
            <a:pathLst>
              <a:path w="273050" h="376555">
                <a:moveTo>
                  <a:pt x="205739" y="230123"/>
                </a:moveTo>
                <a:lnTo>
                  <a:pt x="205739" y="0"/>
                </a:lnTo>
                <a:lnTo>
                  <a:pt x="156971" y="0"/>
                </a:lnTo>
                <a:lnTo>
                  <a:pt x="0" y="239267"/>
                </a:lnTo>
                <a:lnTo>
                  <a:pt x="0" y="266699"/>
                </a:lnTo>
                <a:lnTo>
                  <a:pt x="56387" y="266699"/>
                </a:lnTo>
                <a:lnTo>
                  <a:pt x="56387" y="230123"/>
                </a:lnTo>
                <a:lnTo>
                  <a:pt x="57336" y="230123"/>
                </a:lnTo>
                <a:lnTo>
                  <a:pt x="148681" y="83418"/>
                </a:lnTo>
                <a:lnTo>
                  <a:pt x="149267" y="73183"/>
                </a:lnTo>
                <a:lnTo>
                  <a:pt x="149351" y="70103"/>
                </a:lnTo>
                <a:lnTo>
                  <a:pt x="156971" y="70103"/>
                </a:lnTo>
                <a:lnTo>
                  <a:pt x="156971" y="376427"/>
                </a:lnTo>
                <a:lnTo>
                  <a:pt x="204215" y="376427"/>
                </a:lnTo>
                <a:lnTo>
                  <a:pt x="204215" y="230123"/>
                </a:lnTo>
                <a:lnTo>
                  <a:pt x="205739" y="230123"/>
                </a:lnTo>
                <a:close/>
              </a:path>
              <a:path w="273050" h="376555">
                <a:moveTo>
                  <a:pt x="57336" y="230123"/>
                </a:moveTo>
                <a:lnTo>
                  <a:pt x="56387" y="230123"/>
                </a:lnTo>
                <a:lnTo>
                  <a:pt x="56387" y="231647"/>
                </a:lnTo>
                <a:lnTo>
                  <a:pt x="57336" y="230123"/>
                </a:lnTo>
                <a:close/>
              </a:path>
              <a:path w="273050" h="376555">
                <a:moveTo>
                  <a:pt x="147827" y="266699"/>
                </a:moveTo>
                <a:lnTo>
                  <a:pt x="147827" y="230123"/>
                </a:lnTo>
                <a:lnTo>
                  <a:pt x="57336" y="230123"/>
                </a:lnTo>
                <a:lnTo>
                  <a:pt x="56387" y="231647"/>
                </a:lnTo>
                <a:lnTo>
                  <a:pt x="56387" y="266699"/>
                </a:lnTo>
                <a:lnTo>
                  <a:pt x="147827" y="266699"/>
                </a:lnTo>
                <a:close/>
              </a:path>
              <a:path w="273050" h="376555">
                <a:moveTo>
                  <a:pt x="156971" y="376427"/>
                </a:moveTo>
                <a:lnTo>
                  <a:pt x="156971" y="70103"/>
                </a:lnTo>
                <a:lnTo>
                  <a:pt x="148681" y="83418"/>
                </a:lnTo>
                <a:lnTo>
                  <a:pt x="148427" y="88018"/>
                </a:lnTo>
                <a:lnTo>
                  <a:pt x="148130" y="94830"/>
                </a:lnTo>
                <a:lnTo>
                  <a:pt x="147912" y="102574"/>
                </a:lnTo>
                <a:lnTo>
                  <a:pt x="147827" y="111251"/>
                </a:lnTo>
                <a:lnTo>
                  <a:pt x="147827" y="303275"/>
                </a:lnTo>
                <a:lnTo>
                  <a:pt x="147657" y="310225"/>
                </a:lnTo>
                <a:lnTo>
                  <a:pt x="147194" y="316443"/>
                </a:lnTo>
                <a:lnTo>
                  <a:pt x="146511" y="321929"/>
                </a:lnTo>
                <a:lnTo>
                  <a:pt x="145682" y="326684"/>
                </a:lnTo>
                <a:lnTo>
                  <a:pt x="144779" y="330707"/>
                </a:lnTo>
                <a:lnTo>
                  <a:pt x="144779" y="336803"/>
                </a:lnTo>
                <a:lnTo>
                  <a:pt x="141731" y="341375"/>
                </a:lnTo>
                <a:lnTo>
                  <a:pt x="137159" y="345947"/>
                </a:lnTo>
                <a:lnTo>
                  <a:pt x="128015" y="348995"/>
                </a:lnTo>
                <a:lnTo>
                  <a:pt x="115823" y="352043"/>
                </a:lnTo>
                <a:lnTo>
                  <a:pt x="115823" y="376427"/>
                </a:lnTo>
                <a:lnTo>
                  <a:pt x="156971" y="376427"/>
                </a:lnTo>
                <a:close/>
              </a:path>
              <a:path w="273050" h="376555">
                <a:moveTo>
                  <a:pt x="156971" y="70103"/>
                </a:moveTo>
                <a:lnTo>
                  <a:pt x="149351" y="70103"/>
                </a:lnTo>
                <a:lnTo>
                  <a:pt x="149267" y="73183"/>
                </a:lnTo>
                <a:lnTo>
                  <a:pt x="148681" y="83418"/>
                </a:lnTo>
                <a:lnTo>
                  <a:pt x="156971" y="70103"/>
                </a:lnTo>
                <a:close/>
              </a:path>
              <a:path w="273050" h="376555">
                <a:moveTo>
                  <a:pt x="272795" y="201167"/>
                </a:moveTo>
                <a:lnTo>
                  <a:pt x="240791" y="201167"/>
                </a:lnTo>
                <a:lnTo>
                  <a:pt x="237743" y="211835"/>
                </a:lnTo>
                <a:lnTo>
                  <a:pt x="233171" y="220979"/>
                </a:lnTo>
                <a:lnTo>
                  <a:pt x="227075" y="227075"/>
                </a:lnTo>
                <a:lnTo>
                  <a:pt x="224027" y="227075"/>
                </a:lnTo>
                <a:lnTo>
                  <a:pt x="220979" y="228599"/>
                </a:lnTo>
                <a:lnTo>
                  <a:pt x="214883" y="230123"/>
                </a:lnTo>
                <a:lnTo>
                  <a:pt x="204215" y="230123"/>
                </a:lnTo>
                <a:lnTo>
                  <a:pt x="204215" y="376427"/>
                </a:lnTo>
                <a:lnTo>
                  <a:pt x="205739" y="376427"/>
                </a:lnTo>
                <a:lnTo>
                  <a:pt x="205739" y="266699"/>
                </a:lnTo>
                <a:lnTo>
                  <a:pt x="268223" y="266699"/>
                </a:lnTo>
                <a:lnTo>
                  <a:pt x="272795" y="201167"/>
                </a:lnTo>
                <a:close/>
              </a:path>
              <a:path w="273050" h="376555">
                <a:moveTo>
                  <a:pt x="236219" y="376427"/>
                </a:moveTo>
                <a:lnTo>
                  <a:pt x="236219" y="352043"/>
                </a:lnTo>
                <a:lnTo>
                  <a:pt x="225551" y="350519"/>
                </a:lnTo>
                <a:lnTo>
                  <a:pt x="213359" y="344423"/>
                </a:lnTo>
                <a:lnTo>
                  <a:pt x="211835" y="342899"/>
                </a:lnTo>
                <a:lnTo>
                  <a:pt x="207263" y="333755"/>
                </a:lnTo>
                <a:lnTo>
                  <a:pt x="205739" y="327659"/>
                </a:lnTo>
                <a:lnTo>
                  <a:pt x="205739" y="376427"/>
                </a:lnTo>
                <a:lnTo>
                  <a:pt x="236219" y="376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0733" y="3569208"/>
            <a:ext cx="3104387" cy="385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6197" y="4239767"/>
            <a:ext cx="1013460" cy="382905"/>
          </a:xfrm>
          <a:custGeom>
            <a:avLst/>
            <a:gdLst/>
            <a:ahLst/>
            <a:cxnLst/>
            <a:rect l="l" t="t" r="r" b="b"/>
            <a:pathLst>
              <a:path w="1013460" h="382904">
                <a:moveTo>
                  <a:pt x="310895" y="182879"/>
                </a:moveTo>
                <a:lnTo>
                  <a:pt x="308124" y="144734"/>
                </a:lnTo>
                <a:lnTo>
                  <a:pt x="298703" y="105155"/>
                </a:lnTo>
                <a:lnTo>
                  <a:pt x="280061" y="68126"/>
                </a:lnTo>
                <a:lnTo>
                  <a:pt x="251717" y="38533"/>
                </a:lnTo>
                <a:lnTo>
                  <a:pt x="213421" y="17430"/>
                </a:lnTo>
                <a:lnTo>
                  <a:pt x="175845" y="7838"/>
                </a:lnTo>
                <a:lnTo>
                  <a:pt x="137524" y="4763"/>
                </a:lnTo>
                <a:lnTo>
                  <a:pt x="0" y="4571"/>
                </a:lnTo>
                <a:lnTo>
                  <a:pt x="0" y="27431"/>
                </a:lnTo>
                <a:lnTo>
                  <a:pt x="10667" y="30479"/>
                </a:lnTo>
                <a:lnTo>
                  <a:pt x="16763" y="32003"/>
                </a:lnTo>
                <a:lnTo>
                  <a:pt x="22859" y="35051"/>
                </a:lnTo>
                <a:lnTo>
                  <a:pt x="24383" y="36575"/>
                </a:lnTo>
                <a:lnTo>
                  <a:pt x="25907" y="39623"/>
                </a:lnTo>
                <a:lnTo>
                  <a:pt x="27431" y="41147"/>
                </a:lnTo>
                <a:lnTo>
                  <a:pt x="30479" y="50291"/>
                </a:lnTo>
                <a:lnTo>
                  <a:pt x="30718" y="55197"/>
                </a:lnTo>
                <a:lnTo>
                  <a:pt x="31241" y="60959"/>
                </a:lnTo>
                <a:lnTo>
                  <a:pt x="31765" y="67865"/>
                </a:lnTo>
                <a:lnTo>
                  <a:pt x="32003" y="76199"/>
                </a:lnTo>
                <a:lnTo>
                  <a:pt x="32003" y="380999"/>
                </a:lnTo>
                <a:lnTo>
                  <a:pt x="94487" y="380999"/>
                </a:lnTo>
                <a:lnTo>
                  <a:pt x="94487" y="39623"/>
                </a:lnTo>
                <a:lnTo>
                  <a:pt x="121919" y="39623"/>
                </a:lnTo>
                <a:lnTo>
                  <a:pt x="160234" y="43952"/>
                </a:lnTo>
                <a:lnTo>
                  <a:pt x="185927" y="54863"/>
                </a:lnTo>
                <a:lnTo>
                  <a:pt x="190803" y="57544"/>
                </a:lnTo>
                <a:lnTo>
                  <a:pt x="219160" y="85733"/>
                </a:lnTo>
                <a:lnTo>
                  <a:pt x="235207" y="121696"/>
                </a:lnTo>
                <a:lnTo>
                  <a:pt x="242597" y="162234"/>
                </a:lnTo>
                <a:lnTo>
                  <a:pt x="243839" y="188975"/>
                </a:lnTo>
                <a:lnTo>
                  <a:pt x="243839" y="347381"/>
                </a:lnTo>
                <a:lnTo>
                  <a:pt x="245970" y="345799"/>
                </a:lnTo>
                <a:lnTo>
                  <a:pt x="275403" y="315845"/>
                </a:lnTo>
                <a:lnTo>
                  <a:pt x="295769" y="278022"/>
                </a:lnTo>
                <a:lnTo>
                  <a:pt x="306037" y="238258"/>
                </a:lnTo>
                <a:lnTo>
                  <a:pt x="310624" y="196236"/>
                </a:lnTo>
                <a:lnTo>
                  <a:pt x="310827" y="189646"/>
                </a:lnTo>
                <a:lnTo>
                  <a:pt x="310895" y="182879"/>
                </a:lnTo>
                <a:close/>
              </a:path>
              <a:path w="1013460" h="382904">
                <a:moveTo>
                  <a:pt x="32003" y="380999"/>
                </a:moveTo>
                <a:lnTo>
                  <a:pt x="32003" y="306323"/>
                </a:lnTo>
                <a:lnTo>
                  <a:pt x="31845" y="313273"/>
                </a:lnTo>
                <a:lnTo>
                  <a:pt x="31467" y="319491"/>
                </a:lnTo>
                <a:lnTo>
                  <a:pt x="30638" y="329732"/>
                </a:lnTo>
                <a:lnTo>
                  <a:pt x="30479" y="333755"/>
                </a:lnTo>
                <a:lnTo>
                  <a:pt x="27431" y="342899"/>
                </a:lnTo>
                <a:lnTo>
                  <a:pt x="25907" y="344423"/>
                </a:lnTo>
                <a:lnTo>
                  <a:pt x="24383" y="347471"/>
                </a:lnTo>
                <a:lnTo>
                  <a:pt x="22859" y="348995"/>
                </a:lnTo>
                <a:lnTo>
                  <a:pt x="10667" y="355091"/>
                </a:lnTo>
                <a:lnTo>
                  <a:pt x="0" y="356615"/>
                </a:lnTo>
                <a:lnTo>
                  <a:pt x="0" y="380999"/>
                </a:lnTo>
                <a:lnTo>
                  <a:pt x="32003" y="380999"/>
                </a:lnTo>
                <a:close/>
              </a:path>
              <a:path w="1013460" h="382904">
                <a:moveTo>
                  <a:pt x="243839" y="347381"/>
                </a:moveTo>
                <a:lnTo>
                  <a:pt x="243839" y="188975"/>
                </a:lnTo>
                <a:lnTo>
                  <a:pt x="243768" y="195259"/>
                </a:lnTo>
                <a:lnTo>
                  <a:pt x="243554" y="201525"/>
                </a:lnTo>
                <a:lnTo>
                  <a:pt x="239267" y="237743"/>
                </a:lnTo>
                <a:lnTo>
                  <a:pt x="238521" y="244182"/>
                </a:lnTo>
                <a:lnTo>
                  <a:pt x="227710" y="284218"/>
                </a:lnTo>
                <a:lnTo>
                  <a:pt x="202594" y="319515"/>
                </a:lnTo>
                <a:lnTo>
                  <a:pt x="163360" y="340120"/>
                </a:lnTo>
                <a:lnTo>
                  <a:pt x="156971" y="341375"/>
                </a:lnTo>
                <a:lnTo>
                  <a:pt x="151503" y="342772"/>
                </a:lnTo>
                <a:lnTo>
                  <a:pt x="118871" y="345947"/>
                </a:lnTo>
                <a:lnTo>
                  <a:pt x="96011" y="345947"/>
                </a:lnTo>
                <a:lnTo>
                  <a:pt x="94487" y="344423"/>
                </a:lnTo>
                <a:lnTo>
                  <a:pt x="94487" y="380999"/>
                </a:lnTo>
                <a:lnTo>
                  <a:pt x="102107" y="380999"/>
                </a:lnTo>
                <a:lnTo>
                  <a:pt x="109600" y="380968"/>
                </a:lnTo>
                <a:lnTo>
                  <a:pt x="149224" y="379444"/>
                </a:lnTo>
                <a:lnTo>
                  <a:pt x="187209" y="373961"/>
                </a:lnTo>
                <a:lnTo>
                  <a:pt x="229958" y="356505"/>
                </a:lnTo>
                <a:lnTo>
                  <a:pt x="240904" y="349560"/>
                </a:lnTo>
                <a:lnTo>
                  <a:pt x="243839" y="347381"/>
                </a:lnTo>
                <a:close/>
              </a:path>
              <a:path w="1013460" h="382904">
                <a:moveTo>
                  <a:pt x="664463" y="380999"/>
                </a:moveTo>
                <a:lnTo>
                  <a:pt x="664463" y="356615"/>
                </a:lnTo>
                <a:lnTo>
                  <a:pt x="653795" y="355091"/>
                </a:lnTo>
                <a:lnTo>
                  <a:pt x="647699" y="352043"/>
                </a:lnTo>
                <a:lnTo>
                  <a:pt x="625235" y="314451"/>
                </a:lnTo>
                <a:lnTo>
                  <a:pt x="621791" y="301751"/>
                </a:lnTo>
                <a:lnTo>
                  <a:pt x="528827" y="0"/>
                </a:lnTo>
                <a:lnTo>
                  <a:pt x="477011" y="0"/>
                </a:lnTo>
                <a:lnTo>
                  <a:pt x="364235" y="298703"/>
                </a:lnTo>
                <a:lnTo>
                  <a:pt x="361884" y="305410"/>
                </a:lnTo>
                <a:lnTo>
                  <a:pt x="359425" y="311777"/>
                </a:lnTo>
                <a:lnTo>
                  <a:pt x="336295" y="347923"/>
                </a:lnTo>
                <a:lnTo>
                  <a:pt x="316991" y="356615"/>
                </a:lnTo>
                <a:lnTo>
                  <a:pt x="316991" y="380999"/>
                </a:lnTo>
                <a:lnTo>
                  <a:pt x="409955" y="380999"/>
                </a:lnTo>
                <a:lnTo>
                  <a:pt x="409955" y="316991"/>
                </a:lnTo>
                <a:lnTo>
                  <a:pt x="411479" y="310895"/>
                </a:lnTo>
                <a:lnTo>
                  <a:pt x="428243" y="260603"/>
                </a:lnTo>
                <a:lnTo>
                  <a:pt x="437387" y="260603"/>
                </a:lnTo>
                <a:lnTo>
                  <a:pt x="437387" y="225551"/>
                </a:lnTo>
                <a:lnTo>
                  <a:pt x="492251" y="62483"/>
                </a:lnTo>
                <a:lnTo>
                  <a:pt x="536447" y="225551"/>
                </a:lnTo>
                <a:lnTo>
                  <a:pt x="536447" y="260603"/>
                </a:lnTo>
                <a:lnTo>
                  <a:pt x="544067" y="260603"/>
                </a:lnTo>
                <a:lnTo>
                  <a:pt x="553211" y="291083"/>
                </a:lnTo>
                <a:lnTo>
                  <a:pt x="556259" y="298703"/>
                </a:lnTo>
                <a:lnTo>
                  <a:pt x="557783" y="306323"/>
                </a:lnTo>
                <a:lnTo>
                  <a:pt x="560831" y="318515"/>
                </a:lnTo>
                <a:lnTo>
                  <a:pt x="560831" y="380999"/>
                </a:lnTo>
                <a:lnTo>
                  <a:pt x="664463" y="380999"/>
                </a:lnTo>
                <a:close/>
              </a:path>
              <a:path w="1013460" h="382904">
                <a:moveTo>
                  <a:pt x="443483" y="380999"/>
                </a:moveTo>
                <a:lnTo>
                  <a:pt x="443483" y="356615"/>
                </a:lnTo>
                <a:lnTo>
                  <a:pt x="435803" y="355518"/>
                </a:lnTo>
                <a:lnTo>
                  <a:pt x="429219" y="354055"/>
                </a:lnTo>
                <a:lnTo>
                  <a:pt x="423732" y="352226"/>
                </a:lnTo>
                <a:lnTo>
                  <a:pt x="419343" y="350032"/>
                </a:lnTo>
                <a:lnTo>
                  <a:pt x="416051" y="347471"/>
                </a:lnTo>
                <a:lnTo>
                  <a:pt x="411479" y="344423"/>
                </a:lnTo>
                <a:lnTo>
                  <a:pt x="409955" y="336803"/>
                </a:lnTo>
                <a:lnTo>
                  <a:pt x="409955" y="380999"/>
                </a:lnTo>
                <a:lnTo>
                  <a:pt x="443483" y="380999"/>
                </a:lnTo>
                <a:close/>
              </a:path>
              <a:path w="1013460" h="382904">
                <a:moveTo>
                  <a:pt x="536447" y="260603"/>
                </a:moveTo>
                <a:lnTo>
                  <a:pt x="536447" y="225551"/>
                </a:lnTo>
                <a:lnTo>
                  <a:pt x="437387" y="225551"/>
                </a:lnTo>
                <a:lnTo>
                  <a:pt x="437387" y="260603"/>
                </a:lnTo>
                <a:lnTo>
                  <a:pt x="536447" y="260603"/>
                </a:lnTo>
                <a:close/>
              </a:path>
              <a:path w="1013460" h="382904">
                <a:moveTo>
                  <a:pt x="560831" y="380999"/>
                </a:moveTo>
                <a:lnTo>
                  <a:pt x="560831" y="341375"/>
                </a:lnTo>
                <a:lnTo>
                  <a:pt x="557783" y="344423"/>
                </a:lnTo>
                <a:lnTo>
                  <a:pt x="556259" y="347471"/>
                </a:lnTo>
                <a:lnTo>
                  <a:pt x="554735" y="348995"/>
                </a:lnTo>
                <a:lnTo>
                  <a:pt x="550163" y="350519"/>
                </a:lnTo>
                <a:lnTo>
                  <a:pt x="547115" y="353567"/>
                </a:lnTo>
                <a:lnTo>
                  <a:pt x="539495" y="355091"/>
                </a:lnTo>
                <a:lnTo>
                  <a:pt x="527303" y="356615"/>
                </a:lnTo>
                <a:lnTo>
                  <a:pt x="527303" y="380999"/>
                </a:lnTo>
                <a:lnTo>
                  <a:pt x="560831" y="380999"/>
                </a:lnTo>
                <a:close/>
              </a:path>
              <a:path w="1013460" h="382904">
                <a:moveTo>
                  <a:pt x="944879" y="382523"/>
                </a:moveTo>
                <a:lnTo>
                  <a:pt x="944879" y="280415"/>
                </a:lnTo>
                <a:lnTo>
                  <a:pt x="938783" y="280415"/>
                </a:lnTo>
                <a:lnTo>
                  <a:pt x="938369" y="277762"/>
                </a:lnTo>
                <a:lnTo>
                  <a:pt x="938028" y="274368"/>
                </a:lnTo>
                <a:lnTo>
                  <a:pt x="937741" y="270225"/>
                </a:lnTo>
                <a:lnTo>
                  <a:pt x="937491" y="265322"/>
                </a:lnTo>
                <a:lnTo>
                  <a:pt x="937446" y="264210"/>
                </a:lnTo>
                <a:lnTo>
                  <a:pt x="936093" y="261770"/>
                </a:lnTo>
                <a:lnTo>
                  <a:pt x="932687" y="256031"/>
                </a:lnTo>
                <a:lnTo>
                  <a:pt x="930917" y="252087"/>
                </a:lnTo>
                <a:lnTo>
                  <a:pt x="928680" y="247847"/>
                </a:lnTo>
                <a:lnTo>
                  <a:pt x="926020" y="243268"/>
                </a:lnTo>
                <a:lnTo>
                  <a:pt x="922979" y="238308"/>
                </a:lnTo>
                <a:lnTo>
                  <a:pt x="915923" y="227075"/>
                </a:lnTo>
                <a:lnTo>
                  <a:pt x="781811" y="4571"/>
                </a:lnTo>
                <a:lnTo>
                  <a:pt x="688847" y="4571"/>
                </a:lnTo>
                <a:lnTo>
                  <a:pt x="688847" y="27431"/>
                </a:lnTo>
                <a:lnTo>
                  <a:pt x="699515" y="30479"/>
                </a:lnTo>
                <a:lnTo>
                  <a:pt x="705611" y="32003"/>
                </a:lnTo>
                <a:lnTo>
                  <a:pt x="711707" y="35051"/>
                </a:lnTo>
                <a:lnTo>
                  <a:pt x="713231" y="36575"/>
                </a:lnTo>
                <a:lnTo>
                  <a:pt x="714755" y="39623"/>
                </a:lnTo>
                <a:lnTo>
                  <a:pt x="716279" y="41147"/>
                </a:lnTo>
                <a:lnTo>
                  <a:pt x="719327" y="50291"/>
                </a:lnTo>
                <a:lnTo>
                  <a:pt x="719566" y="55197"/>
                </a:lnTo>
                <a:lnTo>
                  <a:pt x="720089" y="60959"/>
                </a:lnTo>
                <a:lnTo>
                  <a:pt x="720613" y="67865"/>
                </a:lnTo>
                <a:lnTo>
                  <a:pt x="720851" y="76199"/>
                </a:lnTo>
                <a:lnTo>
                  <a:pt x="720851" y="380999"/>
                </a:lnTo>
                <a:lnTo>
                  <a:pt x="758951" y="380999"/>
                </a:lnTo>
                <a:lnTo>
                  <a:pt x="758951" y="76199"/>
                </a:lnTo>
                <a:lnTo>
                  <a:pt x="763523" y="76199"/>
                </a:lnTo>
                <a:lnTo>
                  <a:pt x="763904" y="78802"/>
                </a:lnTo>
                <a:lnTo>
                  <a:pt x="764278" y="82034"/>
                </a:lnTo>
                <a:lnTo>
                  <a:pt x="764643" y="85891"/>
                </a:lnTo>
                <a:lnTo>
                  <a:pt x="764857" y="88646"/>
                </a:lnTo>
                <a:lnTo>
                  <a:pt x="768095" y="92963"/>
                </a:lnTo>
                <a:lnTo>
                  <a:pt x="938783" y="382523"/>
                </a:lnTo>
                <a:lnTo>
                  <a:pt x="944879" y="382523"/>
                </a:lnTo>
                <a:close/>
              </a:path>
              <a:path w="1013460" h="382904">
                <a:moveTo>
                  <a:pt x="720851" y="380999"/>
                </a:moveTo>
                <a:lnTo>
                  <a:pt x="720851" y="306323"/>
                </a:lnTo>
                <a:lnTo>
                  <a:pt x="720681" y="314017"/>
                </a:lnTo>
                <a:lnTo>
                  <a:pt x="720217" y="320686"/>
                </a:lnTo>
                <a:lnTo>
                  <a:pt x="719535" y="326404"/>
                </a:lnTo>
                <a:lnTo>
                  <a:pt x="718706" y="331244"/>
                </a:lnTo>
                <a:lnTo>
                  <a:pt x="717803" y="335279"/>
                </a:lnTo>
                <a:lnTo>
                  <a:pt x="717803" y="341375"/>
                </a:lnTo>
                <a:lnTo>
                  <a:pt x="688847" y="356615"/>
                </a:lnTo>
                <a:lnTo>
                  <a:pt x="688847" y="380999"/>
                </a:lnTo>
                <a:lnTo>
                  <a:pt x="720851" y="380999"/>
                </a:lnTo>
                <a:close/>
              </a:path>
              <a:path w="1013460" h="382904">
                <a:moveTo>
                  <a:pt x="764857" y="88646"/>
                </a:moveTo>
                <a:lnTo>
                  <a:pt x="764643" y="85891"/>
                </a:lnTo>
                <a:lnTo>
                  <a:pt x="764278" y="82034"/>
                </a:lnTo>
                <a:lnTo>
                  <a:pt x="763904" y="78802"/>
                </a:lnTo>
                <a:lnTo>
                  <a:pt x="763523" y="76199"/>
                </a:lnTo>
                <a:lnTo>
                  <a:pt x="758951" y="76199"/>
                </a:lnTo>
                <a:lnTo>
                  <a:pt x="760475" y="80771"/>
                </a:lnTo>
                <a:lnTo>
                  <a:pt x="763523" y="86867"/>
                </a:lnTo>
                <a:lnTo>
                  <a:pt x="764857" y="88646"/>
                </a:lnTo>
                <a:close/>
              </a:path>
              <a:path w="1013460" h="382904">
                <a:moveTo>
                  <a:pt x="798575" y="380999"/>
                </a:moveTo>
                <a:lnTo>
                  <a:pt x="798575" y="356615"/>
                </a:lnTo>
                <a:lnTo>
                  <a:pt x="787907" y="355091"/>
                </a:lnTo>
                <a:lnTo>
                  <a:pt x="775715" y="348995"/>
                </a:lnTo>
                <a:lnTo>
                  <a:pt x="774191" y="347471"/>
                </a:lnTo>
                <a:lnTo>
                  <a:pt x="769619" y="338327"/>
                </a:lnTo>
                <a:lnTo>
                  <a:pt x="768095" y="332231"/>
                </a:lnTo>
                <a:lnTo>
                  <a:pt x="768037" y="240514"/>
                </a:lnTo>
                <a:lnTo>
                  <a:pt x="767007" y="186963"/>
                </a:lnTo>
                <a:lnTo>
                  <a:pt x="766452" y="129928"/>
                </a:lnTo>
                <a:lnTo>
                  <a:pt x="764991" y="90367"/>
                </a:lnTo>
                <a:lnTo>
                  <a:pt x="763523" y="86867"/>
                </a:lnTo>
                <a:lnTo>
                  <a:pt x="760475" y="80771"/>
                </a:lnTo>
                <a:lnTo>
                  <a:pt x="758951" y="76199"/>
                </a:lnTo>
                <a:lnTo>
                  <a:pt x="758951" y="380999"/>
                </a:lnTo>
                <a:lnTo>
                  <a:pt x="798575" y="380999"/>
                </a:lnTo>
                <a:close/>
              </a:path>
              <a:path w="1013460" h="382904">
                <a:moveTo>
                  <a:pt x="1013459" y="27431"/>
                </a:moveTo>
                <a:lnTo>
                  <a:pt x="1013459" y="4571"/>
                </a:lnTo>
                <a:lnTo>
                  <a:pt x="905255" y="4571"/>
                </a:lnTo>
                <a:lnTo>
                  <a:pt x="905255" y="27431"/>
                </a:lnTo>
                <a:lnTo>
                  <a:pt x="915923" y="30479"/>
                </a:lnTo>
                <a:lnTo>
                  <a:pt x="922019" y="32003"/>
                </a:lnTo>
                <a:lnTo>
                  <a:pt x="928115" y="35051"/>
                </a:lnTo>
                <a:lnTo>
                  <a:pt x="929639" y="36575"/>
                </a:lnTo>
                <a:lnTo>
                  <a:pt x="931163" y="39623"/>
                </a:lnTo>
                <a:lnTo>
                  <a:pt x="932687" y="41147"/>
                </a:lnTo>
                <a:lnTo>
                  <a:pt x="932687" y="45719"/>
                </a:lnTo>
                <a:lnTo>
                  <a:pt x="934211" y="50291"/>
                </a:lnTo>
                <a:lnTo>
                  <a:pt x="934450" y="55197"/>
                </a:lnTo>
                <a:lnTo>
                  <a:pt x="934973" y="60959"/>
                </a:lnTo>
                <a:lnTo>
                  <a:pt x="935497" y="67865"/>
                </a:lnTo>
                <a:lnTo>
                  <a:pt x="935735" y="76199"/>
                </a:lnTo>
                <a:lnTo>
                  <a:pt x="935735" y="219455"/>
                </a:lnTo>
                <a:lnTo>
                  <a:pt x="937446" y="264210"/>
                </a:lnTo>
                <a:lnTo>
                  <a:pt x="939355" y="267652"/>
                </a:lnTo>
                <a:lnTo>
                  <a:pt x="942332" y="273819"/>
                </a:lnTo>
                <a:lnTo>
                  <a:pt x="944879" y="280415"/>
                </a:lnTo>
                <a:lnTo>
                  <a:pt x="944879" y="382523"/>
                </a:lnTo>
                <a:lnTo>
                  <a:pt x="982979" y="382523"/>
                </a:lnTo>
                <a:lnTo>
                  <a:pt x="982979" y="48767"/>
                </a:lnTo>
                <a:lnTo>
                  <a:pt x="984503" y="44195"/>
                </a:lnTo>
                <a:lnTo>
                  <a:pt x="987551" y="38099"/>
                </a:lnTo>
                <a:lnTo>
                  <a:pt x="990599" y="35051"/>
                </a:lnTo>
                <a:lnTo>
                  <a:pt x="996695" y="32003"/>
                </a:lnTo>
                <a:lnTo>
                  <a:pt x="1002791" y="30479"/>
                </a:lnTo>
                <a:lnTo>
                  <a:pt x="1013459" y="27431"/>
                </a:lnTo>
                <a:close/>
              </a:path>
              <a:path w="1013460" h="382904">
                <a:moveTo>
                  <a:pt x="944879" y="280415"/>
                </a:moveTo>
                <a:lnTo>
                  <a:pt x="942332" y="273819"/>
                </a:lnTo>
                <a:lnTo>
                  <a:pt x="939355" y="267652"/>
                </a:lnTo>
                <a:lnTo>
                  <a:pt x="937446" y="264210"/>
                </a:lnTo>
                <a:lnTo>
                  <a:pt x="937491" y="265322"/>
                </a:lnTo>
                <a:lnTo>
                  <a:pt x="937741" y="270225"/>
                </a:lnTo>
                <a:lnTo>
                  <a:pt x="938028" y="274368"/>
                </a:lnTo>
                <a:lnTo>
                  <a:pt x="938369" y="277762"/>
                </a:lnTo>
                <a:lnTo>
                  <a:pt x="938783" y="280415"/>
                </a:lnTo>
                <a:lnTo>
                  <a:pt x="944879" y="2804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4826" y="4910327"/>
            <a:ext cx="3156203" cy="385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7965" y="1030223"/>
            <a:ext cx="2307335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5321" y="1046987"/>
            <a:ext cx="1511807" cy="445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2306" y="1046987"/>
            <a:ext cx="916305" cy="342900"/>
          </a:xfrm>
          <a:custGeom>
            <a:avLst/>
            <a:gdLst/>
            <a:ahLst/>
            <a:cxnLst/>
            <a:rect l="l" t="t" r="r" b="b"/>
            <a:pathLst>
              <a:path w="916304" h="342900">
                <a:moveTo>
                  <a:pt x="265175" y="85343"/>
                </a:moveTo>
                <a:lnTo>
                  <a:pt x="265175" y="0"/>
                </a:lnTo>
                <a:lnTo>
                  <a:pt x="0" y="0"/>
                </a:lnTo>
                <a:lnTo>
                  <a:pt x="0" y="85343"/>
                </a:lnTo>
                <a:lnTo>
                  <a:pt x="24383" y="85343"/>
                </a:lnTo>
                <a:lnTo>
                  <a:pt x="25907" y="78732"/>
                </a:lnTo>
                <a:lnTo>
                  <a:pt x="27431" y="72587"/>
                </a:lnTo>
                <a:lnTo>
                  <a:pt x="41147" y="36575"/>
                </a:lnTo>
                <a:lnTo>
                  <a:pt x="45719" y="32003"/>
                </a:lnTo>
                <a:lnTo>
                  <a:pt x="48767" y="27431"/>
                </a:lnTo>
                <a:lnTo>
                  <a:pt x="54863" y="24383"/>
                </a:lnTo>
                <a:lnTo>
                  <a:pt x="64007" y="21335"/>
                </a:lnTo>
                <a:lnTo>
                  <a:pt x="109727" y="21335"/>
                </a:lnTo>
                <a:lnTo>
                  <a:pt x="109727" y="338327"/>
                </a:lnTo>
                <a:lnTo>
                  <a:pt x="155447" y="338327"/>
                </a:lnTo>
                <a:lnTo>
                  <a:pt x="155447" y="21335"/>
                </a:lnTo>
                <a:lnTo>
                  <a:pt x="201167" y="21335"/>
                </a:lnTo>
                <a:lnTo>
                  <a:pt x="230123" y="51815"/>
                </a:lnTo>
                <a:lnTo>
                  <a:pt x="240791" y="85343"/>
                </a:lnTo>
                <a:lnTo>
                  <a:pt x="265175" y="85343"/>
                </a:lnTo>
                <a:close/>
              </a:path>
              <a:path w="916304" h="342900">
                <a:moveTo>
                  <a:pt x="109727" y="338327"/>
                </a:moveTo>
                <a:lnTo>
                  <a:pt x="109727" y="284987"/>
                </a:lnTo>
                <a:lnTo>
                  <a:pt x="108203" y="292607"/>
                </a:lnTo>
                <a:lnTo>
                  <a:pt x="108203" y="297179"/>
                </a:lnTo>
                <a:lnTo>
                  <a:pt x="106679" y="303275"/>
                </a:lnTo>
                <a:lnTo>
                  <a:pt x="100583" y="315467"/>
                </a:lnTo>
                <a:lnTo>
                  <a:pt x="97535" y="316991"/>
                </a:lnTo>
                <a:lnTo>
                  <a:pt x="96011" y="318515"/>
                </a:lnTo>
                <a:lnTo>
                  <a:pt x="92963" y="320039"/>
                </a:lnTo>
                <a:lnTo>
                  <a:pt x="88391" y="321563"/>
                </a:lnTo>
                <a:lnTo>
                  <a:pt x="85343" y="323087"/>
                </a:lnTo>
                <a:lnTo>
                  <a:pt x="76199" y="326135"/>
                </a:lnTo>
                <a:lnTo>
                  <a:pt x="76199" y="338327"/>
                </a:lnTo>
                <a:lnTo>
                  <a:pt x="109727" y="338327"/>
                </a:lnTo>
                <a:close/>
              </a:path>
              <a:path w="916304" h="342900">
                <a:moveTo>
                  <a:pt x="187451" y="338327"/>
                </a:moveTo>
                <a:lnTo>
                  <a:pt x="187451" y="326135"/>
                </a:lnTo>
                <a:lnTo>
                  <a:pt x="179831" y="323087"/>
                </a:lnTo>
                <a:lnTo>
                  <a:pt x="173735" y="321563"/>
                </a:lnTo>
                <a:lnTo>
                  <a:pt x="170687" y="320039"/>
                </a:lnTo>
                <a:lnTo>
                  <a:pt x="166115" y="318515"/>
                </a:lnTo>
                <a:lnTo>
                  <a:pt x="163067" y="315467"/>
                </a:lnTo>
                <a:lnTo>
                  <a:pt x="161543" y="312419"/>
                </a:lnTo>
                <a:lnTo>
                  <a:pt x="158495" y="309371"/>
                </a:lnTo>
                <a:lnTo>
                  <a:pt x="156971" y="304799"/>
                </a:lnTo>
                <a:lnTo>
                  <a:pt x="156971" y="298703"/>
                </a:lnTo>
                <a:lnTo>
                  <a:pt x="155447" y="292607"/>
                </a:lnTo>
                <a:lnTo>
                  <a:pt x="155447" y="338327"/>
                </a:lnTo>
                <a:lnTo>
                  <a:pt x="187451" y="338327"/>
                </a:lnTo>
                <a:close/>
              </a:path>
              <a:path w="916304" h="342900">
                <a:moveTo>
                  <a:pt x="406907" y="227075"/>
                </a:moveTo>
                <a:lnTo>
                  <a:pt x="406907" y="205739"/>
                </a:lnTo>
                <a:lnTo>
                  <a:pt x="399007" y="206046"/>
                </a:lnTo>
                <a:lnTo>
                  <a:pt x="356055" y="210283"/>
                </a:lnTo>
                <a:lnTo>
                  <a:pt x="316573" y="220359"/>
                </a:lnTo>
                <a:lnTo>
                  <a:pt x="282940" y="238886"/>
                </a:lnTo>
                <a:lnTo>
                  <a:pt x="263876" y="277494"/>
                </a:lnTo>
                <a:lnTo>
                  <a:pt x="263651" y="283463"/>
                </a:lnTo>
                <a:lnTo>
                  <a:pt x="263859" y="290584"/>
                </a:lnTo>
                <a:lnTo>
                  <a:pt x="264578" y="297265"/>
                </a:lnTo>
                <a:lnTo>
                  <a:pt x="265956" y="303434"/>
                </a:lnTo>
                <a:lnTo>
                  <a:pt x="268138" y="309018"/>
                </a:lnTo>
                <a:lnTo>
                  <a:pt x="271271" y="313943"/>
                </a:lnTo>
                <a:lnTo>
                  <a:pt x="274368" y="319235"/>
                </a:lnTo>
                <a:lnTo>
                  <a:pt x="306323" y="340286"/>
                </a:lnTo>
                <a:lnTo>
                  <a:pt x="306323" y="277367"/>
                </a:lnTo>
                <a:lnTo>
                  <a:pt x="306684" y="271230"/>
                </a:lnTo>
                <a:lnTo>
                  <a:pt x="330707" y="239267"/>
                </a:lnTo>
                <a:lnTo>
                  <a:pt x="371024" y="227936"/>
                </a:lnTo>
                <a:lnTo>
                  <a:pt x="391155" y="226807"/>
                </a:lnTo>
                <a:lnTo>
                  <a:pt x="394906" y="226814"/>
                </a:lnTo>
                <a:lnTo>
                  <a:pt x="399007" y="226831"/>
                </a:lnTo>
                <a:lnTo>
                  <a:pt x="406907" y="227075"/>
                </a:lnTo>
                <a:close/>
              </a:path>
              <a:path w="916304" h="342900">
                <a:moveTo>
                  <a:pt x="477011" y="338327"/>
                </a:moveTo>
                <a:lnTo>
                  <a:pt x="477011" y="326135"/>
                </a:lnTo>
                <a:lnTo>
                  <a:pt x="469391" y="323087"/>
                </a:lnTo>
                <a:lnTo>
                  <a:pt x="464819" y="321563"/>
                </a:lnTo>
                <a:lnTo>
                  <a:pt x="458723" y="318515"/>
                </a:lnTo>
                <a:lnTo>
                  <a:pt x="454151" y="313943"/>
                </a:lnTo>
                <a:lnTo>
                  <a:pt x="451103" y="307847"/>
                </a:lnTo>
                <a:lnTo>
                  <a:pt x="451103" y="303275"/>
                </a:lnTo>
                <a:lnTo>
                  <a:pt x="449579" y="298703"/>
                </a:lnTo>
                <a:lnTo>
                  <a:pt x="449579" y="176783"/>
                </a:lnTo>
                <a:lnTo>
                  <a:pt x="449440" y="169000"/>
                </a:lnTo>
                <a:lnTo>
                  <a:pt x="441959" y="128015"/>
                </a:lnTo>
                <a:lnTo>
                  <a:pt x="409511" y="100979"/>
                </a:lnTo>
                <a:lnTo>
                  <a:pt x="376427" y="97547"/>
                </a:lnTo>
                <a:lnTo>
                  <a:pt x="373075" y="97560"/>
                </a:lnTo>
                <a:lnTo>
                  <a:pt x="366674" y="97731"/>
                </a:lnTo>
                <a:lnTo>
                  <a:pt x="360273" y="98194"/>
                </a:lnTo>
                <a:lnTo>
                  <a:pt x="353872" y="99096"/>
                </a:lnTo>
                <a:lnTo>
                  <a:pt x="347471" y="100583"/>
                </a:lnTo>
                <a:lnTo>
                  <a:pt x="341071" y="101681"/>
                </a:lnTo>
                <a:lnTo>
                  <a:pt x="300192" y="116446"/>
                </a:lnTo>
                <a:lnTo>
                  <a:pt x="275843" y="128015"/>
                </a:lnTo>
                <a:lnTo>
                  <a:pt x="275843" y="160019"/>
                </a:lnTo>
                <a:lnTo>
                  <a:pt x="307847" y="160019"/>
                </a:lnTo>
                <a:lnTo>
                  <a:pt x="309619" y="153422"/>
                </a:lnTo>
                <a:lnTo>
                  <a:pt x="311855" y="147376"/>
                </a:lnTo>
                <a:lnTo>
                  <a:pt x="344254" y="121411"/>
                </a:lnTo>
                <a:lnTo>
                  <a:pt x="356615" y="120395"/>
                </a:lnTo>
                <a:lnTo>
                  <a:pt x="363577" y="120591"/>
                </a:lnTo>
                <a:lnTo>
                  <a:pt x="398216" y="141279"/>
                </a:lnTo>
                <a:lnTo>
                  <a:pt x="406730" y="181978"/>
                </a:lnTo>
                <a:lnTo>
                  <a:pt x="406907" y="188975"/>
                </a:lnTo>
                <a:lnTo>
                  <a:pt x="406907" y="301751"/>
                </a:lnTo>
                <a:lnTo>
                  <a:pt x="409955" y="303275"/>
                </a:lnTo>
                <a:lnTo>
                  <a:pt x="409955" y="338327"/>
                </a:lnTo>
                <a:lnTo>
                  <a:pt x="477011" y="338327"/>
                </a:lnTo>
                <a:close/>
              </a:path>
              <a:path w="916304" h="342900">
                <a:moveTo>
                  <a:pt x="406907" y="301751"/>
                </a:moveTo>
                <a:lnTo>
                  <a:pt x="406907" y="260603"/>
                </a:lnTo>
                <a:lnTo>
                  <a:pt x="406542" y="265931"/>
                </a:lnTo>
                <a:lnTo>
                  <a:pt x="405444" y="271040"/>
                </a:lnTo>
                <a:lnTo>
                  <a:pt x="381719" y="303239"/>
                </a:lnTo>
                <a:lnTo>
                  <a:pt x="376427" y="306323"/>
                </a:lnTo>
                <a:lnTo>
                  <a:pt x="370917" y="309615"/>
                </a:lnTo>
                <a:lnTo>
                  <a:pt x="365260" y="312176"/>
                </a:lnTo>
                <a:lnTo>
                  <a:pt x="359310" y="314004"/>
                </a:lnTo>
                <a:lnTo>
                  <a:pt x="352921" y="315102"/>
                </a:lnTo>
                <a:lnTo>
                  <a:pt x="345947" y="315467"/>
                </a:lnTo>
                <a:lnTo>
                  <a:pt x="338327" y="315467"/>
                </a:lnTo>
                <a:lnTo>
                  <a:pt x="306323" y="288035"/>
                </a:lnTo>
                <a:lnTo>
                  <a:pt x="306323" y="340286"/>
                </a:lnTo>
                <a:lnTo>
                  <a:pt x="308228" y="340804"/>
                </a:lnTo>
                <a:lnTo>
                  <a:pt x="314056" y="341940"/>
                </a:lnTo>
                <a:lnTo>
                  <a:pt x="320054" y="342653"/>
                </a:lnTo>
                <a:lnTo>
                  <a:pt x="326135" y="342899"/>
                </a:lnTo>
                <a:lnTo>
                  <a:pt x="332009" y="342713"/>
                </a:lnTo>
                <a:lnTo>
                  <a:pt x="370281" y="331554"/>
                </a:lnTo>
                <a:lnTo>
                  <a:pt x="401934" y="306662"/>
                </a:lnTo>
                <a:lnTo>
                  <a:pt x="406907" y="301751"/>
                </a:lnTo>
                <a:close/>
              </a:path>
              <a:path w="916304" h="342900">
                <a:moveTo>
                  <a:pt x="409955" y="338327"/>
                </a:moveTo>
                <a:lnTo>
                  <a:pt x="409955" y="303275"/>
                </a:lnTo>
                <a:lnTo>
                  <a:pt x="408431" y="338327"/>
                </a:lnTo>
                <a:lnTo>
                  <a:pt x="409955" y="338327"/>
                </a:lnTo>
                <a:close/>
              </a:path>
              <a:path w="916304" h="342900">
                <a:moveTo>
                  <a:pt x="655319" y="227075"/>
                </a:moveTo>
                <a:lnTo>
                  <a:pt x="655319" y="205739"/>
                </a:lnTo>
                <a:lnTo>
                  <a:pt x="647419" y="206046"/>
                </a:lnTo>
                <a:lnTo>
                  <a:pt x="604467" y="210283"/>
                </a:lnTo>
                <a:lnTo>
                  <a:pt x="564985" y="220359"/>
                </a:lnTo>
                <a:lnTo>
                  <a:pt x="531352" y="238886"/>
                </a:lnTo>
                <a:lnTo>
                  <a:pt x="512288" y="277494"/>
                </a:lnTo>
                <a:lnTo>
                  <a:pt x="512063" y="283463"/>
                </a:lnTo>
                <a:lnTo>
                  <a:pt x="512271" y="290584"/>
                </a:lnTo>
                <a:lnTo>
                  <a:pt x="512990" y="297265"/>
                </a:lnTo>
                <a:lnTo>
                  <a:pt x="514368" y="303434"/>
                </a:lnTo>
                <a:lnTo>
                  <a:pt x="516550" y="309018"/>
                </a:lnTo>
                <a:lnTo>
                  <a:pt x="519683" y="313943"/>
                </a:lnTo>
                <a:lnTo>
                  <a:pt x="522780" y="319235"/>
                </a:lnTo>
                <a:lnTo>
                  <a:pt x="554735" y="340286"/>
                </a:lnTo>
                <a:lnTo>
                  <a:pt x="554735" y="277367"/>
                </a:lnTo>
                <a:lnTo>
                  <a:pt x="555096" y="271230"/>
                </a:lnTo>
                <a:lnTo>
                  <a:pt x="579119" y="239267"/>
                </a:lnTo>
                <a:lnTo>
                  <a:pt x="619436" y="227936"/>
                </a:lnTo>
                <a:lnTo>
                  <a:pt x="639567" y="226807"/>
                </a:lnTo>
                <a:lnTo>
                  <a:pt x="643318" y="226814"/>
                </a:lnTo>
                <a:lnTo>
                  <a:pt x="647419" y="226831"/>
                </a:lnTo>
                <a:lnTo>
                  <a:pt x="655319" y="227075"/>
                </a:lnTo>
                <a:close/>
              </a:path>
              <a:path w="916304" h="342900">
                <a:moveTo>
                  <a:pt x="725423" y="338327"/>
                </a:moveTo>
                <a:lnTo>
                  <a:pt x="725423" y="326135"/>
                </a:lnTo>
                <a:lnTo>
                  <a:pt x="717803" y="323087"/>
                </a:lnTo>
                <a:lnTo>
                  <a:pt x="713231" y="321563"/>
                </a:lnTo>
                <a:lnTo>
                  <a:pt x="707135" y="318515"/>
                </a:lnTo>
                <a:lnTo>
                  <a:pt x="702563" y="313943"/>
                </a:lnTo>
                <a:lnTo>
                  <a:pt x="699515" y="307847"/>
                </a:lnTo>
                <a:lnTo>
                  <a:pt x="699515" y="303275"/>
                </a:lnTo>
                <a:lnTo>
                  <a:pt x="697991" y="298703"/>
                </a:lnTo>
                <a:lnTo>
                  <a:pt x="697991" y="176783"/>
                </a:lnTo>
                <a:lnTo>
                  <a:pt x="697852" y="169000"/>
                </a:lnTo>
                <a:lnTo>
                  <a:pt x="690371" y="128015"/>
                </a:lnTo>
                <a:lnTo>
                  <a:pt x="657923" y="100979"/>
                </a:lnTo>
                <a:lnTo>
                  <a:pt x="624839" y="97547"/>
                </a:lnTo>
                <a:lnTo>
                  <a:pt x="621487" y="97560"/>
                </a:lnTo>
                <a:lnTo>
                  <a:pt x="615086" y="97731"/>
                </a:lnTo>
                <a:lnTo>
                  <a:pt x="608685" y="98194"/>
                </a:lnTo>
                <a:lnTo>
                  <a:pt x="602284" y="99096"/>
                </a:lnTo>
                <a:lnTo>
                  <a:pt x="595883" y="100583"/>
                </a:lnTo>
                <a:lnTo>
                  <a:pt x="589483" y="101681"/>
                </a:lnTo>
                <a:lnTo>
                  <a:pt x="548604" y="116446"/>
                </a:lnTo>
                <a:lnTo>
                  <a:pt x="524255" y="128015"/>
                </a:lnTo>
                <a:lnTo>
                  <a:pt x="524255" y="160019"/>
                </a:lnTo>
                <a:lnTo>
                  <a:pt x="556259" y="160019"/>
                </a:lnTo>
                <a:lnTo>
                  <a:pt x="558031" y="153422"/>
                </a:lnTo>
                <a:lnTo>
                  <a:pt x="560267" y="147376"/>
                </a:lnTo>
                <a:lnTo>
                  <a:pt x="592666" y="121411"/>
                </a:lnTo>
                <a:lnTo>
                  <a:pt x="605027" y="120395"/>
                </a:lnTo>
                <a:lnTo>
                  <a:pt x="611989" y="120591"/>
                </a:lnTo>
                <a:lnTo>
                  <a:pt x="646628" y="141279"/>
                </a:lnTo>
                <a:lnTo>
                  <a:pt x="655142" y="181978"/>
                </a:lnTo>
                <a:lnTo>
                  <a:pt x="655319" y="188975"/>
                </a:lnTo>
                <a:lnTo>
                  <a:pt x="655319" y="301751"/>
                </a:lnTo>
                <a:lnTo>
                  <a:pt x="658367" y="303275"/>
                </a:lnTo>
                <a:lnTo>
                  <a:pt x="658367" y="338327"/>
                </a:lnTo>
                <a:lnTo>
                  <a:pt x="725423" y="338327"/>
                </a:lnTo>
                <a:close/>
              </a:path>
              <a:path w="916304" h="342900">
                <a:moveTo>
                  <a:pt x="655319" y="301751"/>
                </a:moveTo>
                <a:lnTo>
                  <a:pt x="655319" y="260603"/>
                </a:lnTo>
                <a:lnTo>
                  <a:pt x="654954" y="265931"/>
                </a:lnTo>
                <a:lnTo>
                  <a:pt x="653856" y="271040"/>
                </a:lnTo>
                <a:lnTo>
                  <a:pt x="630131" y="303239"/>
                </a:lnTo>
                <a:lnTo>
                  <a:pt x="624839" y="306323"/>
                </a:lnTo>
                <a:lnTo>
                  <a:pt x="619329" y="309615"/>
                </a:lnTo>
                <a:lnTo>
                  <a:pt x="613672" y="312176"/>
                </a:lnTo>
                <a:lnTo>
                  <a:pt x="607722" y="314004"/>
                </a:lnTo>
                <a:lnTo>
                  <a:pt x="601333" y="315102"/>
                </a:lnTo>
                <a:lnTo>
                  <a:pt x="594359" y="315467"/>
                </a:lnTo>
                <a:lnTo>
                  <a:pt x="586739" y="315467"/>
                </a:lnTo>
                <a:lnTo>
                  <a:pt x="554735" y="288035"/>
                </a:lnTo>
                <a:lnTo>
                  <a:pt x="554735" y="340286"/>
                </a:lnTo>
                <a:lnTo>
                  <a:pt x="556640" y="340804"/>
                </a:lnTo>
                <a:lnTo>
                  <a:pt x="562468" y="341940"/>
                </a:lnTo>
                <a:lnTo>
                  <a:pt x="568466" y="342653"/>
                </a:lnTo>
                <a:lnTo>
                  <a:pt x="574547" y="342899"/>
                </a:lnTo>
                <a:lnTo>
                  <a:pt x="580421" y="342713"/>
                </a:lnTo>
                <a:lnTo>
                  <a:pt x="618693" y="331554"/>
                </a:lnTo>
                <a:lnTo>
                  <a:pt x="650346" y="306662"/>
                </a:lnTo>
                <a:lnTo>
                  <a:pt x="655319" y="301751"/>
                </a:lnTo>
                <a:close/>
              </a:path>
              <a:path w="916304" h="342900">
                <a:moveTo>
                  <a:pt x="658367" y="338327"/>
                </a:moveTo>
                <a:lnTo>
                  <a:pt x="658367" y="303275"/>
                </a:lnTo>
                <a:lnTo>
                  <a:pt x="656843" y="338327"/>
                </a:lnTo>
                <a:lnTo>
                  <a:pt x="658367" y="338327"/>
                </a:lnTo>
                <a:close/>
              </a:path>
              <a:path w="916304" h="342900">
                <a:moveTo>
                  <a:pt x="915923" y="309371"/>
                </a:moveTo>
                <a:lnTo>
                  <a:pt x="905255" y="297179"/>
                </a:lnTo>
                <a:lnTo>
                  <a:pt x="899159" y="301751"/>
                </a:lnTo>
                <a:lnTo>
                  <a:pt x="880871" y="310895"/>
                </a:lnTo>
                <a:lnTo>
                  <a:pt x="874775" y="312419"/>
                </a:lnTo>
                <a:lnTo>
                  <a:pt x="861059" y="312419"/>
                </a:lnTo>
                <a:lnTo>
                  <a:pt x="854963" y="310895"/>
                </a:lnTo>
                <a:lnTo>
                  <a:pt x="850391" y="307847"/>
                </a:lnTo>
                <a:lnTo>
                  <a:pt x="845819" y="306323"/>
                </a:lnTo>
                <a:lnTo>
                  <a:pt x="841247" y="301751"/>
                </a:lnTo>
                <a:lnTo>
                  <a:pt x="838199" y="297179"/>
                </a:lnTo>
                <a:lnTo>
                  <a:pt x="833627" y="291083"/>
                </a:lnTo>
                <a:lnTo>
                  <a:pt x="829112" y="251516"/>
                </a:lnTo>
                <a:lnTo>
                  <a:pt x="829055" y="126491"/>
                </a:lnTo>
                <a:lnTo>
                  <a:pt x="829055" y="41147"/>
                </a:lnTo>
                <a:lnTo>
                  <a:pt x="792479" y="41147"/>
                </a:lnTo>
                <a:lnTo>
                  <a:pt x="786383" y="82295"/>
                </a:lnTo>
                <a:lnTo>
                  <a:pt x="783335" y="88391"/>
                </a:lnTo>
                <a:lnTo>
                  <a:pt x="781811" y="94487"/>
                </a:lnTo>
                <a:lnTo>
                  <a:pt x="748283" y="114299"/>
                </a:lnTo>
                <a:lnTo>
                  <a:pt x="748283" y="126491"/>
                </a:lnTo>
                <a:lnTo>
                  <a:pt x="786383" y="126491"/>
                </a:lnTo>
                <a:lnTo>
                  <a:pt x="786383" y="263651"/>
                </a:lnTo>
                <a:lnTo>
                  <a:pt x="786522" y="271652"/>
                </a:lnTo>
                <a:lnTo>
                  <a:pt x="793627" y="310057"/>
                </a:lnTo>
                <a:lnTo>
                  <a:pt x="823898" y="338652"/>
                </a:lnTo>
                <a:lnTo>
                  <a:pt x="848867" y="342899"/>
                </a:lnTo>
                <a:lnTo>
                  <a:pt x="854844" y="342653"/>
                </a:lnTo>
                <a:lnTo>
                  <a:pt x="890909" y="329610"/>
                </a:lnTo>
                <a:lnTo>
                  <a:pt x="910707" y="314326"/>
                </a:lnTo>
                <a:lnTo>
                  <a:pt x="915923" y="309371"/>
                </a:lnTo>
                <a:close/>
              </a:path>
              <a:path w="916304" h="342900">
                <a:moveTo>
                  <a:pt x="909827" y="126491"/>
                </a:moveTo>
                <a:lnTo>
                  <a:pt x="909827" y="102107"/>
                </a:lnTo>
                <a:lnTo>
                  <a:pt x="829055" y="102107"/>
                </a:lnTo>
                <a:lnTo>
                  <a:pt x="829055" y="126491"/>
                </a:lnTo>
                <a:lnTo>
                  <a:pt x="909827" y="126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96433" y="1042416"/>
            <a:ext cx="973835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1541" y="1986787"/>
            <a:ext cx="8071484" cy="384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uba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pembu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at-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ns</a:t>
            </a:r>
            <a:r>
              <a:rPr sz="2800" spc="-5" dirty="0">
                <a:latin typeface="Cambria Math"/>
                <a:cs typeface="Cambria Math"/>
              </a:rPr>
              <a:t>ip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taat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meliputi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uba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kr</a:t>
            </a:r>
            <a:r>
              <a:rPr sz="2800" spc="-5" dirty="0">
                <a:latin typeface="Cambria Math"/>
                <a:cs typeface="Cambria Math"/>
              </a:rPr>
              <a:t>ua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ali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uba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ngg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al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tan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-65" dirty="0">
                <a:latin typeface="Cambria Math"/>
                <a:cs typeface="Cambria Math"/>
              </a:rPr>
              <a:t>i</a:t>
            </a:r>
            <a:r>
              <a:rPr sz="2800" spc="-70" dirty="0">
                <a:latin typeface="Cambria Math"/>
                <a:cs typeface="Cambria Math"/>
              </a:rPr>
              <a:t>v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ngg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u-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utan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0730" y="725423"/>
            <a:ext cx="150875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5595" y="85648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7911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5595" y="1022603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7911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2602" y="1335023"/>
            <a:ext cx="2307335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8433" y="1335023"/>
            <a:ext cx="1580387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0365" y="1335023"/>
            <a:ext cx="2531363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11541" y="2001011"/>
            <a:ext cx="8071484" cy="118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312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201</a:t>
            </a:r>
            <a:r>
              <a:rPr sz="2600" dirty="0">
                <a:latin typeface="Cambria Math"/>
                <a:cs typeface="Cambria Math"/>
              </a:rPr>
              <a:t>4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"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urus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750" spc="-70" dirty="0">
                <a:latin typeface="Cambria Math"/>
                <a:cs typeface="Cambria Math"/>
              </a:rPr>
              <a:t>s</a:t>
            </a:r>
            <a:r>
              <a:rPr sz="2750" spc="-60" dirty="0">
                <a:latin typeface="Cambria Math"/>
                <a:cs typeface="Cambria Math"/>
              </a:rPr>
              <a:t>t</a:t>
            </a:r>
            <a:r>
              <a:rPr sz="2750" spc="-110" dirty="0">
                <a:latin typeface="Cambria Math"/>
                <a:cs typeface="Cambria Math"/>
              </a:rPr>
              <a:t>r</a:t>
            </a:r>
            <a:r>
              <a:rPr sz="2750" spc="-80" dirty="0">
                <a:latin typeface="Cambria Math"/>
                <a:cs typeface="Cambria Math"/>
              </a:rPr>
              <a:t>a</a:t>
            </a:r>
            <a:r>
              <a:rPr sz="2750" spc="-50" dirty="0">
                <a:latin typeface="Cambria Math"/>
                <a:cs typeface="Cambria Math"/>
              </a:rPr>
              <a:t>i</a:t>
            </a:r>
            <a:r>
              <a:rPr sz="2750" spc="-95" dirty="0">
                <a:latin typeface="Cambria Math"/>
                <a:cs typeface="Cambria Math"/>
              </a:rPr>
              <a:t>g</a:t>
            </a:r>
            <a:r>
              <a:rPr sz="2750" spc="-85" dirty="0">
                <a:latin typeface="Cambria Math"/>
                <a:cs typeface="Cambria Math"/>
              </a:rPr>
              <a:t>h</a:t>
            </a:r>
            <a:r>
              <a:rPr sz="2750" spc="-50" dirty="0">
                <a:latin typeface="Cambria Math"/>
                <a:cs typeface="Cambria Math"/>
              </a:rPr>
              <a:t>t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Cambria Math"/>
                <a:cs typeface="Cambria Math"/>
              </a:rPr>
              <a:t>l</a:t>
            </a:r>
            <a:r>
              <a:rPr sz="2750" spc="-50" dirty="0">
                <a:latin typeface="Cambria Math"/>
                <a:cs typeface="Cambria Math"/>
              </a:rPr>
              <a:t>i</a:t>
            </a:r>
            <a:r>
              <a:rPr sz="2750" spc="-90" dirty="0">
                <a:latin typeface="Cambria Math"/>
                <a:cs typeface="Cambria Math"/>
              </a:rPr>
              <a:t>n</a:t>
            </a:r>
            <a:r>
              <a:rPr sz="2750" spc="-75" dirty="0">
                <a:latin typeface="Cambria Math"/>
                <a:cs typeface="Cambria Math"/>
              </a:rPr>
              <a:t>e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135" dirty="0">
                <a:latin typeface="Cambria Math"/>
                <a:cs typeface="Cambria Math"/>
              </a:rPr>
              <a:t>m</a:t>
            </a:r>
            <a:r>
              <a:rPr sz="2750" spc="-75" dirty="0">
                <a:latin typeface="Cambria Math"/>
                <a:cs typeface="Cambria Math"/>
              </a:rPr>
              <a:t>e</a:t>
            </a:r>
            <a:r>
              <a:rPr sz="2750" spc="-60" dirty="0">
                <a:latin typeface="Cambria Math"/>
                <a:cs typeface="Cambria Math"/>
              </a:rPr>
              <a:t>t</a:t>
            </a:r>
            <a:r>
              <a:rPr sz="2750" spc="-85" dirty="0">
                <a:latin typeface="Cambria Math"/>
                <a:cs typeface="Cambria Math"/>
              </a:rPr>
              <a:t>h</a:t>
            </a:r>
            <a:r>
              <a:rPr sz="2750" spc="-95" dirty="0">
                <a:latin typeface="Cambria Math"/>
                <a:cs typeface="Cambria Math"/>
              </a:rPr>
              <a:t>o</a:t>
            </a:r>
            <a:r>
              <a:rPr sz="2750" spc="-90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dirty="0">
                <a:latin typeface="Cambria Math"/>
                <a:cs typeface="Cambria Math"/>
              </a:rPr>
              <a:t>un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201</a:t>
            </a:r>
            <a:r>
              <a:rPr sz="2600" dirty="0">
                <a:latin typeface="Cambria Math"/>
                <a:cs typeface="Cambria Math"/>
              </a:rPr>
              <a:t>5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ud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3176522"/>
            <a:ext cx="545846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278890" algn="l"/>
                <a:tab pos="3133090" algn="l"/>
                <a:tab pos="3279775" algn="l"/>
                <a:tab pos="4088765" algn="l"/>
                <a:tab pos="4410075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	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5" dirty="0">
                <a:latin typeface="Cambria Math"/>
                <a:cs typeface="Cambria Math"/>
              </a:rPr>
              <a:t>i</a:t>
            </a:r>
            <a:r>
              <a:rPr sz="2600" spc="-65" dirty="0">
                <a:latin typeface="Cambria Math"/>
                <a:cs typeface="Cambria Math"/>
              </a:rPr>
              <a:t>v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sald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run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1023" y="3189730"/>
            <a:ext cx="2141855" cy="7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2555">
              <a:lnSpc>
                <a:spcPts val="3120"/>
              </a:lnSpc>
              <a:tabLst>
                <a:tab pos="834390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750" spc="-90" dirty="0">
                <a:latin typeface="Cambria Math"/>
                <a:cs typeface="Cambria Math"/>
              </a:rPr>
              <a:t>d</a:t>
            </a:r>
            <a:r>
              <a:rPr sz="2750" spc="-75" dirty="0">
                <a:latin typeface="Cambria Math"/>
                <a:cs typeface="Cambria Math"/>
              </a:rPr>
              <a:t>e</a:t>
            </a:r>
            <a:r>
              <a:rPr sz="2750" spc="-65" dirty="0">
                <a:latin typeface="Cambria Math"/>
                <a:cs typeface="Cambria Math"/>
              </a:rPr>
              <a:t>c</a:t>
            </a:r>
            <a:r>
              <a:rPr sz="2750" spc="-45" dirty="0">
                <a:latin typeface="Cambria Math"/>
                <a:cs typeface="Cambria Math"/>
              </a:rPr>
              <a:t>l</a:t>
            </a:r>
            <a:r>
              <a:rPr sz="2750" spc="-50" dirty="0">
                <a:latin typeface="Cambria Math"/>
                <a:cs typeface="Cambria Math"/>
              </a:rPr>
              <a:t>i</a:t>
            </a:r>
            <a:r>
              <a:rPr sz="2750" spc="-90" dirty="0">
                <a:latin typeface="Cambria Math"/>
                <a:cs typeface="Cambria Math"/>
              </a:rPr>
              <a:t>n</a:t>
            </a:r>
            <a:r>
              <a:rPr sz="2750" spc="-60" dirty="0">
                <a:latin typeface="Cambria Math"/>
                <a:cs typeface="Cambria Math"/>
              </a:rPr>
              <a:t>i</a:t>
            </a:r>
            <a:r>
              <a:rPr sz="2750" spc="-90" dirty="0">
                <a:latin typeface="Cambria Math"/>
                <a:cs typeface="Cambria Math"/>
              </a:rPr>
              <a:t>n</a:t>
            </a:r>
            <a:r>
              <a:rPr sz="2750" spc="-75" dirty="0">
                <a:latin typeface="Cambria Math"/>
                <a:cs typeface="Cambria Math"/>
              </a:rPr>
              <a:t>g</a:t>
            </a:r>
            <a:endParaRPr sz="27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4441" y="3982210"/>
            <a:ext cx="7728584" cy="197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3120"/>
              </a:lnSpc>
            </a:pPr>
            <a:r>
              <a:rPr sz="2750" spc="-80" dirty="0">
                <a:latin typeface="Cambria Math"/>
                <a:cs typeface="Cambria Math"/>
              </a:rPr>
              <a:t>ba</a:t>
            </a:r>
            <a:r>
              <a:rPr sz="2750" spc="-45" dirty="0">
                <a:latin typeface="Cambria Math"/>
                <a:cs typeface="Cambria Math"/>
              </a:rPr>
              <a:t>l</a:t>
            </a:r>
            <a:r>
              <a:rPr sz="2750" spc="-80" dirty="0">
                <a:latin typeface="Cambria Math"/>
                <a:cs typeface="Cambria Math"/>
              </a:rPr>
              <a:t>a</a:t>
            </a:r>
            <a:r>
              <a:rPr sz="2750" spc="-90" dirty="0">
                <a:latin typeface="Cambria Math"/>
                <a:cs typeface="Cambria Math"/>
              </a:rPr>
              <a:t>n</a:t>
            </a:r>
            <a:r>
              <a:rPr sz="2750" spc="-75" dirty="0">
                <a:latin typeface="Cambria Math"/>
                <a:cs typeface="Cambria Math"/>
              </a:rPr>
              <a:t>ce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135" dirty="0">
                <a:latin typeface="Cambria Math"/>
                <a:cs typeface="Cambria Math"/>
              </a:rPr>
              <a:t>m</a:t>
            </a:r>
            <a:r>
              <a:rPr sz="2750" spc="-75" dirty="0">
                <a:latin typeface="Cambria Math"/>
                <a:cs typeface="Cambria Math"/>
              </a:rPr>
              <a:t>e</a:t>
            </a:r>
            <a:r>
              <a:rPr sz="2750" spc="-60" dirty="0">
                <a:latin typeface="Cambria Math"/>
                <a:cs typeface="Cambria Math"/>
              </a:rPr>
              <a:t>t</a:t>
            </a:r>
            <a:r>
              <a:rPr sz="2750" spc="-95" dirty="0">
                <a:latin typeface="Cambria Math"/>
                <a:cs typeface="Cambria Math"/>
              </a:rPr>
              <a:t>h</a:t>
            </a:r>
            <a:r>
              <a:rPr sz="2750" spc="-85" dirty="0">
                <a:latin typeface="Cambria Math"/>
                <a:cs typeface="Cambria Math"/>
              </a:rPr>
              <a:t>o</a:t>
            </a:r>
            <a:r>
              <a:rPr sz="2750" spc="-90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rus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je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dia</a:t>
            </a:r>
            <a:r>
              <a:rPr sz="2600" dirty="0">
                <a:latin typeface="Cambria Math"/>
                <a:cs typeface="Cambria Math"/>
              </a:rPr>
              <a:t>ju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lai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2</a:t>
            </a:r>
            <a:r>
              <a:rPr sz="2600" spc="-5" dirty="0">
                <a:latin typeface="Cambria Math"/>
                <a:cs typeface="Cambria Math"/>
              </a:rPr>
              <a:t>01</a:t>
            </a:r>
            <a:r>
              <a:rPr sz="2600" dirty="0">
                <a:latin typeface="Cambria Math"/>
                <a:cs typeface="Cambria Math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ebu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alasa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peru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perub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ebu</a:t>
            </a:r>
            <a:r>
              <a:rPr sz="2600" spc="2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962" y="196850"/>
            <a:ext cx="7930938" cy="1763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spc="-5" dirty="0"/>
              <a:t>i</a:t>
            </a:r>
            <a:r>
              <a:rPr dirty="0"/>
              <a:t>ng</a:t>
            </a:r>
            <a:r>
              <a:rPr spc="-60" dirty="0"/>
              <a:t>k</a:t>
            </a:r>
            <a:r>
              <a:rPr dirty="0"/>
              <a:t>up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80" dirty="0"/>
              <a:t>P</a:t>
            </a:r>
            <a:r>
              <a:rPr spc="5" dirty="0"/>
              <a:t>e</a:t>
            </a:r>
            <a:r>
              <a:rPr spc="-5" dirty="0"/>
              <a:t>m</a:t>
            </a:r>
            <a:r>
              <a:rPr dirty="0"/>
              <a:t>bu</a:t>
            </a:r>
            <a:r>
              <a:rPr spc="-60" dirty="0"/>
              <a:t>k</a:t>
            </a:r>
            <a:r>
              <a:rPr dirty="0"/>
              <a:t>uan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1541" y="1986787"/>
            <a:ext cx="8071484" cy="407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embu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ng-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catatan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ualan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pembeli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embu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5" dirty="0">
                <a:latin typeface="Cambria Math"/>
                <a:cs typeface="Cambria Math"/>
              </a:rPr>
              <a:t>mata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elain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6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upi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ele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iz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eua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1869" y="1030223"/>
            <a:ext cx="1217930" cy="464820"/>
          </a:xfrm>
          <a:custGeom>
            <a:avLst/>
            <a:gdLst/>
            <a:ahLst/>
            <a:cxnLst/>
            <a:rect l="l" t="t" r="r" b="b"/>
            <a:pathLst>
              <a:path w="1217929" h="464819">
                <a:moveTo>
                  <a:pt x="105155" y="28955"/>
                </a:moveTo>
                <a:lnTo>
                  <a:pt x="105155" y="16763"/>
                </a:lnTo>
                <a:lnTo>
                  <a:pt x="0" y="16763"/>
                </a:lnTo>
                <a:lnTo>
                  <a:pt x="0" y="28955"/>
                </a:lnTo>
                <a:lnTo>
                  <a:pt x="9143" y="32003"/>
                </a:lnTo>
                <a:lnTo>
                  <a:pt x="15239" y="35051"/>
                </a:lnTo>
                <a:lnTo>
                  <a:pt x="16763" y="38099"/>
                </a:lnTo>
                <a:lnTo>
                  <a:pt x="22859" y="47243"/>
                </a:lnTo>
                <a:lnTo>
                  <a:pt x="24383" y="51815"/>
                </a:lnTo>
                <a:lnTo>
                  <a:pt x="27431" y="59435"/>
                </a:lnTo>
                <a:lnTo>
                  <a:pt x="27431" y="64190"/>
                </a:lnTo>
                <a:lnTo>
                  <a:pt x="28955" y="69311"/>
                </a:lnTo>
                <a:lnTo>
                  <a:pt x="30479" y="74797"/>
                </a:lnTo>
                <a:lnTo>
                  <a:pt x="32003" y="80650"/>
                </a:lnTo>
                <a:lnTo>
                  <a:pt x="35051" y="86867"/>
                </a:lnTo>
                <a:lnTo>
                  <a:pt x="77723" y="246661"/>
                </a:lnTo>
                <a:lnTo>
                  <a:pt x="77723" y="47243"/>
                </a:lnTo>
                <a:lnTo>
                  <a:pt x="79247" y="41147"/>
                </a:lnTo>
                <a:lnTo>
                  <a:pt x="83819" y="36575"/>
                </a:lnTo>
                <a:lnTo>
                  <a:pt x="88391" y="33527"/>
                </a:lnTo>
                <a:lnTo>
                  <a:pt x="94487" y="30479"/>
                </a:lnTo>
                <a:lnTo>
                  <a:pt x="105155" y="28955"/>
                </a:lnTo>
                <a:close/>
              </a:path>
              <a:path w="1217929" h="464819">
                <a:moveTo>
                  <a:pt x="390143" y="178798"/>
                </a:moveTo>
                <a:lnTo>
                  <a:pt x="390143" y="59435"/>
                </a:lnTo>
                <a:lnTo>
                  <a:pt x="388619" y="63219"/>
                </a:lnTo>
                <a:lnTo>
                  <a:pt x="388619" y="72857"/>
                </a:lnTo>
                <a:lnTo>
                  <a:pt x="387095" y="78676"/>
                </a:lnTo>
                <a:lnTo>
                  <a:pt x="385571" y="85138"/>
                </a:lnTo>
                <a:lnTo>
                  <a:pt x="384047" y="92225"/>
                </a:lnTo>
                <a:lnTo>
                  <a:pt x="380999" y="99920"/>
                </a:lnTo>
                <a:lnTo>
                  <a:pt x="379475" y="108203"/>
                </a:lnTo>
                <a:lnTo>
                  <a:pt x="321563" y="295655"/>
                </a:lnTo>
                <a:lnTo>
                  <a:pt x="257555" y="16763"/>
                </a:lnTo>
                <a:lnTo>
                  <a:pt x="214883" y="16763"/>
                </a:lnTo>
                <a:lnTo>
                  <a:pt x="135635" y="295655"/>
                </a:lnTo>
                <a:lnTo>
                  <a:pt x="86867" y="100583"/>
                </a:lnTo>
                <a:lnTo>
                  <a:pt x="83819" y="93749"/>
                </a:lnTo>
                <a:lnTo>
                  <a:pt x="82295" y="87058"/>
                </a:lnTo>
                <a:lnTo>
                  <a:pt x="79247" y="80652"/>
                </a:lnTo>
                <a:lnTo>
                  <a:pt x="79247" y="74675"/>
                </a:lnTo>
                <a:lnTo>
                  <a:pt x="77723" y="67055"/>
                </a:lnTo>
                <a:lnTo>
                  <a:pt x="77723" y="246661"/>
                </a:lnTo>
                <a:lnTo>
                  <a:pt x="106679" y="355091"/>
                </a:lnTo>
                <a:lnTo>
                  <a:pt x="147827" y="355091"/>
                </a:lnTo>
                <a:lnTo>
                  <a:pt x="227075" y="79247"/>
                </a:lnTo>
                <a:lnTo>
                  <a:pt x="295655" y="355091"/>
                </a:lnTo>
                <a:lnTo>
                  <a:pt x="330707" y="355091"/>
                </a:lnTo>
                <a:lnTo>
                  <a:pt x="390143" y="178798"/>
                </a:lnTo>
                <a:close/>
              </a:path>
              <a:path w="1217929" h="464819">
                <a:moveTo>
                  <a:pt x="461771" y="28955"/>
                </a:moveTo>
                <a:lnTo>
                  <a:pt x="461771" y="16763"/>
                </a:lnTo>
                <a:lnTo>
                  <a:pt x="364235" y="16763"/>
                </a:lnTo>
                <a:lnTo>
                  <a:pt x="364235" y="28955"/>
                </a:lnTo>
                <a:lnTo>
                  <a:pt x="373379" y="30479"/>
                </a:lnTo>
                <a:lnTo>
                  <a:pt x="380999" y="33527"/>
                </a:lnTo>
                <a:lnTo>
                  <a:pt x="384047" y="38099"/>
                </a:lnTo>
                <a:lnTo>
                  <a:pt x="388619" y="42671"/>
                </a:lnTo>
                <a:lnTo>
                  <a:pt x="390143" y="48767"/>
                </a:lnTo>
                <a:lnTo>
                  <a:pt x="390143" y="178798"/>
                </a:lnTo>
                <a:lnTo>
                  <a:pt x="420623" y="88391"/>
                </a:lnTo>
                <a:lnTo>
                  <a:pt x="422147" y="81284"/>
                </a:lnTo>
                <a:lnTo>
                  <a:pt x="425195" y="74688"/>
                </a:lnTo>
                <a:lnTo>
                  <a:pt x="426719" y="68750"/>
                </a:lnTo>
                <a:lnTo>
                  <a:pt x="428243" y="63617"/>
                </a:lnTo>
                <a:lnTo>
                  <a:pt x="431291" y="59435"/>
                </a:lnTo>
                <a:lnTo>
                  <a:pt x="434339" y="51815"/>
                </a:lnTo>
                <a:lnTo>
                  <a:pt x="437387" y="45719"/>
                </a:lnTo>
                <a:lnTo>
                  <a:pt x="440435" y="42671"/>
                </a:lnTo>
                <a:lnTo>
                  <a:pt x="443483" y="38099"/>
                </a:lnTo>
                <a:lnTo>
                  <a:pt x="446531" y="36575"/>
                </a:lnTo>
                <a:lnTo>
                  <a:pt x="449579" y="33527"/>
                </a:lnTo>
                <a:lnTo>
                  <a:pt x="455675" y="30479"/>
                </a:lnTo>
                <a:lnTo>
                  <a:pt x="461771" y="28955"/>
                </a:lnTo>
                <a:close/>
              </a:path>
              <a:path w="1217929" h="464819">
                <a:moveTo>
                  <a:pt x="601979" y="243839"/>
                </a:moveTo>
                <a:lnTo>
                  <a:pt x="601979" y="222503"/>
                </a:lnTo>
                <a:lnTo>
                  <a:pt x="592835" y="222814"/>
                </a:lnTo>
                <a:lnTo>
                  <a:pt x="585215" y="223237"/>
                </a:lnTo>
                <a:lnTo>
                  <a:pt x="577595" y="223773"/>
                </a:lnTo>
                <a:lnTo>
                  <a:pt x="569975" y="224423"/>
                </a:lnTo>
                <a:lnTo>
                  <a:pt x="563879" y="225185"/>
                </a:lnTo>
                <a:lnTo>
                  <a:pt x="556259" y="226059"/>
                </a:lnTo>
                <a:lnTo>
                  <a:pt x="521207" y="233679"/>
                </a:lnTo>
                <a:lnTo>
                  <a:pt x="515111" y="235345"/>
                </a:lnTo>
                <a:lnTo>
                  <a:pt x="493775" y="245363"/>
                </a:lnTo>
                <a:lnTo>
                  <a:pt x="487679" y="248538"/>
                </a:lnTo>
                <a:lnTo>
                  <a:pt x="461771" y="277875"/>
                </a:lnTo>
                <a:lnTo>
                  <a:pt x="458723" y="288543"/>
                </a:lnTo>
                <a:lnTo>
                  <a:pt x="458723" y="314029"/>
                </a:lnTo>
                <a:lnTo>
                  <a:pt x="460247" y="320198"/>
                </a:lnTo>
                <a:lnTo>
                  <a:pt x="461771" y="325782"/>
                </a:lnTo>
                <a:lnTo>
                  <a:pt x="466343" y="330707"/>
                </a:lnTo>
                <a:lnTo>
                  <a:pt x="469391" y="335999"/>
                </a:lnTo>
                <a:lnTo>
                  <a:pt x="501395" y="357189"/>
                </a:lnTo>
                <a:lnTo>
                  <a:pt x="501395" y="282178"/>
                </a:lnTo>
                <a:lnTo>
                  <a:pt x="504443" y="276719"/>
                </a:lnTo>
                <a:lnTo>
                  <a:pt x="505967" y="271652"/>
                </a:lnTo>
                <a:lnTo>
                  <a:pt x="510539" y="267015"/>
                </a:lnTo>
                <a:lnTo>
                  <a:pt x="513587" y="262842"/>
                </a:lnTo>
                <a:lnTo>
                  <a:pt x="519683" y="259169"/>
                </a:lnTo>
                <a:lnTo>
                  <a:pt x="525779" y="256031"/>
                </a:lnTo>
                <a:lnTo>
                  <a:pt x="528827" y="254003"/>
                </a:lnTo>
                <a:lnTo>
                  <a:pt x="533399" y="252141"/>
                </a:lnTo>
                <a:lnTo>
                  <a:pt x="537971" y="250450"/>
                </a:lnTo>
                <a:lnTo>
                  <a:pt x="542543" y="248934"/>
                </a:lnTo>
                <a:lnTo>
                  <a:pt x="548639" y="247596"/>
                </a:lnTo>
                <a:lnTo>
                  <a:pt x="553211" y="246442"/>
                </a:lnTo>
                <a:lnTo>
                  <a:pt x="585215" y="243563"/>
                </a:lnTo>
                <a:lnTo>
                  <a:pt x="592835" y="243595"/>
                </a:lnTo>
                <a:lnTo>
                  <a:pt x="601979" y="243839"/>
                </a:lnTo>
                <a:close/>
              </a:path>
              <a:path w="1217929" h="464819">
                <a:moveTo>
                  <a:pt x="672083" y="355091"/>
                </a:moveTo>
                <a:lnTo>
                  <a:pt x="672083" y="342899"/>
                </a:lnTo>
                <a:lnTo>
                  <a:pt x="664463" y="339851"/>
                </a:lnTo>
                <a:lnTo>
                  <a:pt x="659891" y="338327"/>
                </a:lnTo>
                <a:lnTo>
                  <a:pt x="653795" y="335279"/>
                </a:lnTo>
                <a:lnTo>
                  <a:pt x="649223" y="330707"/>
                </a:lnTo>
                <a:lnTo>
                  <a:pt x="646175" y="324611"/>
                </a:lnTo>
                <a:lnTo>
                  <a:pt x="646175" y="320039"/>
                </a:lnTo>
                <a:lnTo>
                  <a:pt x="644651" y="315467"/>
                </a:lnTo>
                <a:lnTo>
                  <a:pt x="644651" y="193547"/>
                </a:lnTo>
                <a:lnTo>
                  <a:pt x="643127" y="185764"/>
                </a:lnTo>
                <a:lnTo>
                  <a:pt x="643127" y="171554"/>
                </a:lnTo>
                <a:lnTo>
                  <a:pt x="641603" y="165163"/>
                </a:lnTo>
                <a:lnTo>
                  <a:pt x="640079" y="159272"/>
                </a:lnTo>
                <a:lnTo>
                  <a:pt x="640079" y="153900"/>
                </a:lnTo>
                <a:lnTo>
                  <a:pt x="614171" y="121919"/>
                </a:lnTo>
                <a:lnTo>
                  <a:pt x="608075" y="119578"/>
                </a:lnTo>
                <a:lnTo>
                  <a:pt x="603503" y="117743"/>
                </a:lnTo>
                <a:lnTo>
                  <a:pt x="574547" y="114299"/>
                </a:lnTo>
                <a:lnTo>
                  <a:pt x="566927" y="114324"/>
                </a:lnTo>
                <a:lnTo>
                  <a:pt x="560831" y="114495"/>
                </a:lnTo>
                <a:lnTo>
                  <a:pt x="554735" y="114958"/>
                </a:lnTo>
                <a:lnTo>
                  <a:pt x="548639" y="115860"/>
                </a:lnTo>
                <a:lnTo>
                  <a:pt x="542543" y="117347"/>
                </a:lnTo>
                <a:lnTo>
                  <a:pt x="534923" y="118445"/>
                </a:lnTo>
                <a:lnTo>
                  <a:pt x="528827" y="119908"/>
                </a:lnTo>
                <a:lnTo>
                  <a:pt x="522731" y="121737"/>
                </a:lnTo>
                <a:lnTo>
                  <a:pt x="516635" y="123931"/>
                </a:lnTo>
                <a:lnTo>
                  <a:pt x="510539" y="126491"/>
                </a:lnTo>
                <a:lnTo>
                  <a:pt x="504443" y="128544"/>
                </a:lnTo>
                <a:lnTo>
                  <a:pt x="499871" y="130784"/>
                </a:lnTo>
                <a:lnTo>
                  <a:pt x="493775" y="133210"/>
                </a:lnTo>
                <a:lnTo>
                  <a:pt x="489203" y="135822"/>
                </a:lnTo>
                <a:lnTo>
                  <a:pt x="483107" y="138621"/>
                </a:lnTo>
                <a:lnTo>
                  <a:pt x="477011" y="141607"/>
                </a:lnTo>
                <a:lnTo>
                  <a:pt x="470915" y="144779"/>
                </a:lnTo>
                <a:lnTo>
                  <a:pt x="470915" y="176783"/>
                </a:lnTo>
                <a:lnTo>
                  <a:pt x="502919" y="176783"/>
                </a:lnTo>
                <a:lnTo>
                  <a:pt x="504443" y="170187"/>
                </a:lnTo>
                <a:lnTo>
                  <a:pt x="505967" y="164140"/>
                </a:lnTo>
                <a:lnTo>
                  <a:pt x="537971" y="138175"/>
                </a:lnTo>
                <a:lnTo>
                  <a:pt x="551687" y="137159"/>
                </a:lnTo>
                <a:lnTo>
                  <a:pt x="557783" y="137355"/>
                </a:lnTo>
                <a:lnTo>
                  <a:pt x="592835" y="158043"/>
                </a:lnTo>
                <a:lnTo>
                  <a:pt x="595883" y="164591"/>
                </a:lnTo>
                <a:lnTo>
                  <a:pt x="595883" y="169350"/>
                </a:lnTo>
                <a:lnTo>
                  <a:pt x="597407" y="174482"/>
                </a:lnTo>
                <a:lnTo>
                  <a:pt x="598931" y="179987"/>
                </a:lnTo>
                <a:lnTo>
                  <a:pt x="600455" y="185865"/>
                </a:lnTo>
                <a:lnTo>
                  <a:pt x="600455" y="198742"/>
                </a:lnTo>
                <a:lnTo>
                  <a:pt x="601979" y="205739"/>
                </a:lnTo>
                <a:lnTo>
                  <a:pt x="601979" y="318515"/>
                </a:lnTo>
                <a:lnTo>
                  <a:pt x="605027" y="320039"/>
                </a:lnTo>
                <a:lnTo>
                  <a:pt x="605027" y="355091"/>
                </a:lnTo>
                <a:lnTo>
                  <a:pt x="672083" y="355091"/>
                </a:lnTo>
                <a:close/>
              </a:path>
              <a:path w="1217929" h="464819">
                <a:moveTo>
                  <a:pt x="601979" y="318515"/>
                </a:moveTo>
                <a:lnTo>
                  <a:pt x="601979" y="277367"/>
                </a:lnTo>
                <a:lnTo>
                  <a:pt x="600455" y="282695"/>
                </a:lnTo>
                <a:lnTo>
                  <a:pt x="600455" y="287804"/>
                </a:lnTo>
                <a:lnTo>
                  <a:pt x="597407" y="292839"/>
                </a:lnTo>
                <a:lnTo>
                  <a:pt x="595883" y="297948"/>
                </a:lnTo>
                <a:lnTo>
                  <a:pt x="592835" y="303275"/>
                </a:lnTo>
                <a:lnTo>
                  <a:pt x="588263" y="307823"/>
                </a:lnTo>
                <a:lnTo>
                  <a:pt x="585215" y="312224"/>
                </a:lnTo>
                <a:lnTo>
                  <a:pt x="547115" y="331866"/>
                </a:lnTo>
                <a:lnTo>
                  <a:pt x="541019" y="332231"/>
                </a:lnTo>
                <a:lnTo>
                  <a:pt x="533399" y="332231"/>
                </a:lnTo>
                <a:lnTo>
                  <a:pt x="501395" y="304799"/>
                </a:lnTo>
                <a:lnTo>
                  <a:pt x="501395" y="357189"/>
                </a:lnTo>
                <a:lnTo>
                  <a:pt x="502919" y="357568"/>
                </a:lnTo>
                <a:lnTo>
                  <a:pt x="509015" y="358704"/>
                </a:lnTo>
                <a:lnTo>
                  <a:pt x="515111" y="359417"/>
                </a:lnTo>
                <a:lnTo>
                  <a:pt x="521207" y="359663"/>
                </a:lnTo>
                <a:lnTo>
                  <a:pt x="525779" y="359477"/>
                </a:lnTo>
                <a:lnTo>
                  <a:pt x="531875" y="358917"/>
                </a:lnTo>
                <a:lnTo>
                  <a:pt x="537971" y="357984"/>
                </a:lnTo>
                <a:lnTo>
                  <a:pt x="544067" y="356678"/>
                </a:lnTo>
                <a:lnTo>
                  <a:pt x="548639" y="354998"/>
                </a:lnTo>
                <a:lnTo>
                  <a:pt x="554735" y="352945"/>
                </a:lnTo>
                <a:lnTo>
                  <a:pt x="560831" y="350519"/>
                </a:lnTo>
                <a:lnTo>
                  <a:pt x="563879" y="348318"/>
                </a:lnTo>
                <a:lnTo>
                  <a:pt x="568451" y="345778"/>
                </a:lnTo>
                <a:lnTo>
                  <a:pt x="595883" y="323426"/>
                </a:lnTo>
                <a:lnTo>
                  <a:pt x="601979" y="318515"/>
                </a:lnTo>
                <a:close/>
              </a:path>
              <a:path w="1217929" h="464819">
                <a:moveTo>
                  <a:pt x="605027" y="355091"/>
                </a:moveTo>
                <a:lnTo>
                  <a:pt x="605027" y="320039"/>
                </a:lnTo>
                <a:lnTo>
                  <a:pt x="603503" y="355091"/>
                </a:lnTo>
                <a:lnTo>
                  <a:pt x="605027" y="355091"/>
                </a:lnTo>
                <a:close/>
              </a:path>
              <a:path w="1217929" h="464819">
                <a:moveTo>
                  <a:pt x="778763" y="70103"/>
                </a:moveTo>
                <a:lnTo>
                  <a:pt x="778763" y="21335"/>
                </a:lnTo>
                <a:lnTo>
                  <a:pt x="734567" y="21335"/>
                </a:lnTo>
                <a:lnTo>
                  <a:pt x="734567" y="70103"/>
                </a:lnTo>
                <a:lnTo>
                  <a:pt x="778763" y="70103"/>
                </a:lnTo>
                <a:close/>
              </a:path>
              <a:path w="1217929" h="464819">
                <a:moveTo>
                  <a:pt x="736091" y="447230"/>
                </a:moveTo>
                <a:lnTo>
                  <a:pt x="736091" y="368807"/>
                </a:lnTo>
                <a:lnTo>
                  <a:pt x="735921" y="375928"/>
                </a:lnTo>
                <a:lnTo>
                  <a:pt x="735457" y="382609"/>
                </a:lnTo>
                <a:lnTo>
                  <a:pt x="734775" y="388778"/>
                </a:lnTo>
                <a:lnTo>
                  <a:pt x="733946" y="394362"/>
                </a:lnTo>
                <a:lnTo>
                  <a:pt x="733043" y="399287"/>
                </a:lnTo>
                <a:lnTo>
                  <a:pt x="731519" y="408431"/>
                </a:lnTo>
                <a:lnTo>
                  <a:pt x="728471" y="414527"/>
                </a:lnTo>
                <a:lnTo>
                  <a:pt x="725423" y="419099"/>
                </a:lnTo>
                <a:lnTo>
                  <a:pt x="720851" y="423671"/>
                </a:lnTo>
                <a:lnTo>
                  <a:pt x="716279" y="426719"/>
                </a:lnTo>
                <a:lnTo>
                  <a:pt x="711707" y="431291"/>
                </a:lnTo>
                <a:lnTo>
                  <a:pt x="705611" y="434339"/>
                </a:lnTo>
                <a:lnTo>
                  <a:pt x="697991" y="437387"/>
                </a:lnTo>
                <a:lnTo>
                  <a:pt x="688847" y="441959"/>
                </a:lnTo>
                <a:lnTo>
                  <a:pt x="696467" y="464819"/>
                </a:lnTo>
                <a:lnTo>
                  <a:pt x="703408" y="462679"/>
                </a:lnTo>
                <a:lnTo>
                  <a:pt x="709997" y="460337"/>
                </a:lnTo>
                <a:lnTo>
                  <a:pt x="716223" y="457820"/>
                </a:lnTo>
                <a:lnTo>
                  <a:pt x="722072" y="455153"/>
                </a:lnTo>
                <a:lnTo>
                  <a:pt x="727533" y="452360"/>
                </a:lnTo>
                <a:lnTo>
                  <a:pt x="732592" y="449467"/>
                </a:lnTo>
                <a:lnTo>
                  <a:pt x="736091" y="447230"/>
                </a:lnTo>
                <a:close/>
              </a:path>
              <a:path w="1217929" h="464819">
                <a:moveTo>
                  <a:pt x="778763" y="348995"/>
                </a:moveTo>
                <a:lnTo>
                  <a:pt x="778763" y="115823"/>
                </a:lnTo>
                <a:lnTo>
                  <a:pt x="763523" y="115823"/>
                </a:lnTo>
                <a:lnTo>
                  <a:pt x="705611" y="118871"/>
                </a:lnTo>
                <a:lnTo>
                  <a:pt x="705611" y="131063"/>
                </a:lnTo>
                <a:lnTo>
                  <a:pt x="714755" y="132587"/>
                </a:lnTo>
                <a:lnTo>
                  <a:pt x="720851" y="134111"/>
                </a:lnTo>
                <a:lnTo>
                  <a:pt x="723899" y="135635"/>
                </a:lnTo>
                <a:lnTo>
                  <a:pt x="726947" y="138683"/>
                </a:lnTo>
                <a:lnTo>
                  <a:pt x="729995" y="140207"/>
                </a:lnTo>
                <a:lnTo>
                  <a:pt x="731519" y="143255"/>
                </a:lnTo>
                <a:lnTo>
                  <a:pt x="734567" y="152399"/>
                </a:lnTo>
                <a:lnTo>
                  <a:pt x="734567" y="156971"/>
                </a:lnTo>
                <a:lnTo>
                  <a:pt x="734726" y="160995"/>
                </a:lnTo>
                <a:lnTo>
                  <a:pt x="735555" y="171236"/>
                </a:lnTo>
                <a:lnTo>
                  <a:pt x="735933" y="177454"/>
                </a:lnTo>
                <a:lnTo>
                  <a:pt x="736091" y="184403"/>
                </a:lnTo>
                <a:lnTo>
                  <a:pt x="736091" y="447230"/>
                </a:lnTo>
                <a:lnTo>
                  <a:pt x="737237" y="446498"/>
                </a:lnTo>
                <a:lnTo>
                  <a:pt x="766140" y="416731"/>
                </a:lnTo>
                <a:lnTo>
                  <a:pt x="777091" y="378029"/>
                </a:lnTo>
                <a:lnTo>
                  <a:pt x="778653" y="356900"/>
                </a:lnTo>
                <a:lnTo>
                  <a:pt x="778763" y="348995"/>
                </a:lnTo>
                <a:close/>
              </a:path>
              <a:path w="1217929" h="464819">
                <a:moveTo>
                  <a:pt x="918971" y="70103"/>
                </a:moveTo>
                <a:lnTo>
                  <a:pt x="918971" y="21335"/>
                </a:lnTo>
                <a:lnTo>
                  <a:pt x="871727" y="21335"/>
                </a:lnTo>
                <a:lnTo>
                  <a:pt x="871727" y="70103"/>
                </a:lnTo>
                <a:lnTo>
                  <a:pt x="918971" y="70103"/>
                </a:lnTo>
                <a:close/>
              </a:path>
              <a:path w="1217929" h="464819">
                <a:moveTo>
                  <a:pt x="943355" y="355091"/>
                </a:moveTo>
                <a:lnTo>
                  <a:pt x="943355" y="342899"/>
                </a:lnTo>
                <a:lnTo>
                  <a:pt x="934211" y="339851"/>
                </a:lnTo>
                <a:lnTo>
                  <a:pt x="928115" y="338327"/>
                </a:lnTo>
                <a:lnTo>
                  <a:pt x="925067" y="335279"/>
                </a:lnTo>
                <a:lnTo>
                  <a:pt x="915923" y="115823"/>
                </a:lnTo>
                <a:lnTo>
                  <a:pt x="900683" y="115823"/>
                </a:lnTo>
                <a:lnTo>
                  <a:pt x="842771" y="118871"/>
                </a:lnTo>
                <a:lnTo>
                  <a:pt x="842771" y="131063"/>
                </a:lnTo>
                <a:lnTo>
                  <a:pt x="850391" y="131063"/>
                </a:lnTo>
                <a:lnTo>
                  <a:pt x="854963" y="134111"/>
                </a:lnTo>
                <a:lnTo>
                  <a:pt x="864107" y="137159"/>
                </a:lnTo>
                <a:lnTo>
                  <a:pt x="867155" y="140207"/>
                </a:lnTo>
                <a:lnTo>
                  <a:pt x="868679" y="143255"/>
                </a:lnTo>
                <a:lnTo>
                  <a:pt x="871727" y="152399"/>
                </a:lnTo>
                <a:lnTo>
                  <a:pt x="871727" y="166115"/>
                </a:lnTo>
                <a:lnTo>
                  <a:pt x="873251" y="173735"/>
                </a:lnTo>
                <a:lnTo>
                  <a:pt x="873251" y="355091"/>
                </a:lnTo>
                <a:lnTo>
                  <a:pt x="943355" y="355091"/>
                </a:lnTo>
                <a:close/>
              </a:path>
              <a:path w="1217929" h="464819">
                <a:moveTo>
                  <a:pt x="873251" y="355091"/>
                </a:moveTo>
                <a:lnTo>
                  <a:pt x="873251" y="292607"/>
                </a:lnTo>
                <a:lnTo>
                  <a:pt x="872990" y="301156"/>
                </a:lnTo>
                <a:lnTo>
                  <a:pt x="872299" y="308419"/>
                </a:lnTo>
                <a:lnTo>
                  <a:pt x="871323" y="314253"/>
                </a:lnTo>
                <a:lnTo>
                  <a:pt x="870203" y="318515"/>
                </a:lnTo>
                <a:lnTo>
                  <a:pt x="870203" y="324611"/>
                </a:lnTo>
                <a:lnTo>
                  <a:pt x="867155" y="330707"/>
                </a:lnTo>
                <a:lnTo>
                  <a:pt x="862583" y="335279"/>
                </a:lnTo>
                <a:lnTo>
                  <a:pt x="856487" y="338327"/>
                </a:lnTo>
                <a:lnTo>
                  <a:pt x="851915" y="339851"/>
                </a:lnTo>
                <a:lnTo>
                  <a:pt x="845819" y="342899"/>
                </a:lnTo>
                <a:lnTo>
                  <a:pt x="845819" y="355091"/>
                </a:lnTo>
                <a:lnTo>
                  <a:pt x="873251" y="355091"/>
                </a:lnTo>
                <a:close/>
              </a:path>
              <a:path w="1217929" h="464819">
                <a:moveTo>
                  <a:pt x="1170431" y="343436"/>
                </a:moveTo>
                <a:lnTo>
                  <a:pt x="1170431" y="242315"/>
                </a:lnTo>
                <a:lnTo>
                  <a:pt x="1170324" y="249566"/>
                </a:lnTo>
                <a:lnTo>
                  <a:pt x="1170004" y="256546"/>
                </a:lnTo>
                <a:lnTo>
                  <a:pt x="1162172" y="297829"/>
                </a:lnTo>
                <a:lnTo>
                  <a:pt x="1137997" y="331907"/>
                </a:lnTo>
                <a:lnTo>
                  <a:pt x="1101851" y="339851"/>
                </a:lnTo>
                <a:lnTo>
                  <a:pt x="1094231" y="338327"/>
                </a:lnTo>
                <a:lnTo>
                  <a:pt x="1082039" y="335279"/>
                </a:lnTo>
                <a:lnTo>
                  <a:pt x="1075943" y="332231"/>
                </a:lnTo>
                <a:lnTo>
                  <a:pt x="1069847" y="327659"/>
                </a:lnTo>
                <a:lnTo>
                  <a:pt x="1065275" y="324611"/>
                </a:lnTo>
                <a:lnTo>
                  <a:pt x="1060703" y="320039"/>
                </a:lnTo>
                <a:lnTo>
                  <a:pt x="1057655" y="315467"/>
                </a:lnTo>
                <a:lnTo>
                  <a:pt x="1056131" y="309371"/>
                </a:lnTo>
                <a:lnTo>
                  <a:pt x="1053083" y="303275"/>
                </a:lnTo>
                <a:lnTo>
                  <a:pt x="1053083" y="295655"/>
                </a:lnTo>
                <a:lnTo>
                  <a:pt x="1052340" y="290876"/>
                </a:lnTo>
                <a:lnTo>
                  <a:pt x="1051889" y="285585"/>
                </a:lnTo>
                <a:lnTo>
                  <a:pt x="1051657" y="279635"/>
                </a:lnTo>
                <a:lnTo>
                  <a:pt x="1051572" y="272881"/>
                </a:lnTo>
                <a:lnTo>
                  <a:pt x="1051559" y="265175"/>
                </a:lnTo>
                <a:lnTo>
                  <a:pt x="1051559" y="0"/>
                </a:lnTo>
                <a:lnTo>
                  <a:pt x="1036319" y="0"/>
                </a:lnTo>
                <a:lnTo>
                  <a:pt x="976883" y="3047"/>
                </a:lnTo>
                <a:lnTo>
                  <a:pt x="976883" y="15239"/>
                </a:lnTo>
                <a:lnTo>
                  <a:pt x="984503" y="16763"/>
                </a:lnTo>
                <a:lnTo>
                  <a:pt x="990599" y="18287"/>
                </a:lnTo>
                <a:lnTo>
                  <a:pt x="999743" y="22859"/>
                </a:lnTo>
                <a:lnTo>
                  <a:pt x="1001267" y="24383"/>
                </a:lnTo>
                <a:lnTo>
                  <a:pt x="1004315" y="30479"/>
                </a:lnTo>
                <a:lnTo>
                  <a:pt x="1007363" y="39623"/>
                </a:lnTo>
                <a:lnTo>
                  <a:pt x="1007363" y="51815"/>
                </a:lnTo>
                <a:lnTo>
                  <a:pt x="1007522" y="56022"/>
                </a:lnTo>
                <a:lnTo>
                  <a:pt x="1008351" y="67726"/>
                </a:lnTo>
                <a:lnTo>
                  <a:pt x="1008729" y="75224"/>
                </a:lnTo>
                <a:lnTo>
                  <a:pt x="1008887" y="83819"/>
                </a:lnTo>
                <a:lnTo>
                  <a:pt x="1008887" y="355091"/>
                </a:lnTo>
                <a:lnTo>
                  <a:pt x="1025651" y="359663"/>
                </a:lnTo>
                <a:lnTo>
                  <a:pt x="1042415" y="344423"/>
                </a:lnTo>
                <a:lnTo>
                  <a:pt x="1048399" y="346695"/>
                </a:lnTo>
                <a:lnTo>
                  <a:pt x="1054212" y="348883"/>
                </a:lnTo>
                <a:lnTo>
                  <a:pt x="1059941" y="350900"/>
                </a:lnTo>
                <a:lnTo>
                  <a:pt x="1065671" y="352664"/>
                </a:lnTo>
                <a:lnTo>
                  <a:pt x="1071484" y="354090"/>
                </a:lnTo>
                <a:lnTo>
                  <a:pt x="1077467" y="355091"/>
                </a:lnTo>
                <a:lnTo>
                  <a:pt x="1082809" y="356488"/>
                </a:lnTo>
                <a:lnTo>
                  <a:pt x="1110995" y="359663"/>
                </a:lnTo>
                <a:lnTo>
                  <a:pt x="1117719" y="359484"/>
                </a:lnTo>
                <a:lnTo>
                  <a:pt x="1158642" y="349520"/>
                </a:lnTo>
                <a:lnTo>
                  <a:pt x="1168907" y="344423"/>
                </a:lnTo>
                <a:lnTo>
                  <a:pt x="1170431" y="343436"/>
                </a:lnTo>
                <a:close/>
              </a:path>
              <a:path w="1217929" h="464819">
                <a:moveTo>
                  <a:pt x="1217675" y="234695"/>
                </a:moveTo>
                <a:lnTo>
                  <a:pt x="1214089" y="194753"/>
                </a:lnTo>
                <a:lnTo>
                  <a:pt x="1201668" y="156125"/>
                </a:lnTo>
                <a:lnTo>
                  <a:pt x="1176527" y="126491"/>
                </a:lnTo>
                <a:lnTo>
                  <a:pt x="1138544" y="114511"/>
                </a:lnTo>
                <a:lnTo>
                  <a:pt x="1132331" y="114299"/>
                </a:lnTo>
                <a:lnTo>
                  <a:pt x="1126114" y="114470"/>
                </a:lnTo>
                <a:lnTo>
                  <a:pt x="1085100" y="127589"/>
                </a:lnTo>
                <a:lnTo>
                  <a:pt x="1051559" y="156971"/>
                </a:lnTo>
                <a:lnTo>
                  <a:pt x="1051559" y="193547"/>
                </a:lnTo>
                <a:lnTo>
                  <a:pt x="1053083" y="185927"/>
                </a:lnTo>
                <a:lnTo>
                  <a:pt x="1059179" y="173735"/>
                </a:lnTo>
                <a:lnTo>
                  <a:pt x="1089659" y="147827"/>
                </a:lnTo>
                <a:lnTo>
                  <a:pt x="1103375" y="144779"/>
                </a:lnTo>
                <a:lnTo>
                  <a:pt x="1114043" y="144779"/>
                </a:lnTo>
                <a:lnTo>
                  <a:pt x="1151974" y="163912"/>
                </a:lnTo>
                <a:lnTo>
                  <a:pt x="1166836" y="202874"/>
                </a:lnTo>
                <a:lnTo>
                  <a:pt x="1170431" y="242315"/>
                </a:lnTo>
                <a:lnTo>
                  <a:pt x="1170431" y="343436"/>
                </a:lnTo>
                <a:lnTo>
                  <a:pt x="1173872" y="341206"/>
                </a:lnTo>
                <a:lnTo>
                  <a:pt x="1201252" y="309202"/>
                </a:lnTo>
                <a:lnTo>
                  <a:pt x="1214246" y="271271"/>
                </a:lnTo>
                <a:lnTo>
                  <a:pt x="1217580" y="241109"/>
                </a:lnTo>
                <a:lnTo>
                  <a:pt x="121767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2613" y="1030223"/>
            <a:ext cx="2337815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8925" y="1046987"/>
            <a:ext cx="2359151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787"/>
            <a:ext cx="627697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1468755" algn="l"/>
                <a:tab pos="2527300" algn="l"/>
                <a:tab pos="3484245" algn="l"/>
                <a:tab pos="5647690" algn="l"/>
              </a:tabLst>
            </a:pP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ecuali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0795" y="1986787"/>
            <a:ext cx="158115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4441" y="2413506"/>
            <a:ext cx="772604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ele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pembu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etapi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20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a-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441" y="2840226"/>
            <a:ext cx="6793230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229360" algn="l"/>
                <a:tab pos="1391285" algn="l"/>
                <a:tab pos="2381885" algn="l"/>
                <a:tab pos="3274060" algn="l"/>
                <a:tab pos="4324350" algn="l"/>
                <a:tab pos="4568825" algn="l"/>
                <a:tab pos="5728335" algn="l"/>
                <a:tab pos="5887085" algn="l"/>
              </a:tabLst>
            </a:pP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catata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iatan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6424" y="2840226"/>
            <a:ext cx="903605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" marR="5080" indent="-217804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u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441" y="3693666"/>
            <a:ext cx="7728584" cy="256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bebas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ng-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bole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iatan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beba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5102" y="1046987"/>
            <a:ext cx="2316479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077" y="1046987"/>
            <a:ext cx="2359151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7803"/>
            <a:ext cx="8072120" cy="410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3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c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daa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10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huruf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up</a:t>
            </a:r>
            <a:r>
              <a:rPr sz="2600" spc="-5" dirty="0">
                <a:latin typeface="Cambria Math"/>
                <a:cs typeface="Cambria Math"/>
              </a:rPr>
              <a:t>ia</a:t>
            </a:r>
            <a:r>
              <a:rPr sz="2600" dirty="0">
                <a:latin typeface="Cambria Math"/>
                <a:cs typeface="Cambria Math"/>
              </a:rPr>
              <a:t>h,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sia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marR="6350" indent="-342900" algn="just">
              <a:lnSpc>
                <a:spcPct val="8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rus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onologis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rus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lain</a:t>
            </a:r>
            <a:r>
              <a:rPr sz="2600" dirty="0">
                <a:latin typeface="Cambria Math"/>
                <a:cs typeface="Cambria Math"/>
              </a:rPr>
              <a:t>:</a:t>
            </a:r>
            <a:endParaRPr sz="2600">
              <a:latin typeface="Cambria Math"/>
              <a:cs typeface="Cambria Math"/>
            </a:endParaRPr>
          </a:p>
          <a:p>
            <a:pPr marL="652780" marR="6350" lvl="1" indent="-342900">
              <a:lnSpc>
                <a:spcPct val="80000"/>
              </a:lnSpc>
              <a:spcBef>
                <a:spcPts val="1200"/>
              </a:spcBef>
              <a:buFont typeface="Wingdings"/>
              <a:buChar char=""/>
              <a:tabLst>
                <a:tab pos="65278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bru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ol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652780" marR="8255" lvl="1" indent="-342900">
              <a:lnSpc>
                <a:spcPct val="80000"/>
              </a:lnSpc>
              <a:spcBef>
                <a:spcPts val="1200"/>
              </a:spcBef>
              <a:buFont typeface="Wingdings"/>
              <a:buChar char=""/>
              <a:tabLst>
                <a:tab pos="652780" algn="l"/>
                <a:tab pos="2612390" algn="l"/>
                <a:tab pos="3540125" algn="l"/>
                <a:tab pos="4682490" algn="l"/>
                <a:tab pos="5720080" algn="l"/>
                <a:tab pos="6746875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sil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0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ek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inal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1993" y="742187"/>
            <a:ext cx="2359151" cy="34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8118" y="725423"/>
            <a:ext cx="1171955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0094" y="742187"/>
            <a:ext cx="885825" cy="342900"/>
          </a:xfrm>
          <a:custGeom>
            <a:avLst/>
            <a:gdLst/>
            <a:ahLst/>
            <a:cxnLst/>
            <a:rect l="l" t="t" r="r" b="b"/>
            <a:pathLst>
              <a:path w="885825" h="342900">
                <a:moveTo>
                  <a:pt x="278891" y="161543"/>
                </a:moveTo>
                <a:lnTo>
                  <a:pt x="275843" y="122872"/>
                </a:lnTo>
                <a:lnTo>
                  <a:pt x="265889" y="84063"/>
                </a:lnTo>
                <a:lnTo>
                  <a:pt x="245449" y="48219"/>
                </a:lnTo>
                <a:lnTo>
                  <a:pt x="214121" y="22669"/>
                </a:lnTo>
                <a:lnTo>
                  <a:pt x="176356" y="6546"/>
                </a:lnTo>
                <a:lnTo>
                  <a:pt x="136520" y="865"/>
                </a:lnTo>
                <a:lnTo>
                  <a:pt x="109727" y="0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7431" y="30479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76199" y="338327"/>
                </a:lnTo>
                <a:lnTo>
                  <a:pt x="76199" y="21335"/>
                </a:lnTo>
                <a:lnTo>
                  <a:pt x="108203" y="21335"/>
                </a:lnTo>
                <a:lnTo>
                  <a:pt x="149986" y="26890"/>
                </a:lnTo>
                <a:lnTo>
                  <a:pt x="184630" y="44831"/>
                </a:lnTo>
                <a:lnTo>
                  <a:pt x="209228" y="76627"/>
                </a:lnTo>
                <a:lnTo>
                  <a:pt x="221673" y="114326"/>
                </a:lnTo>
                <a:lnTo>
                  <a:pt x="226711" y="152115"/>
                </a:lnTo>
                <a:lnTo>
                  <a:pt x="227075" y="166115"/>
                </a:lnTo>
                <a:lnTo>
                  <a:pt x="227075" y="301532"/>
                </a:lnTo>
                <a:lnTo>
                  <a:pt x="227584" y="301109"/>
                </a:lnTo>
                <a:lnTo>
                  <a:pt x="253959" y="269479"/>
                </a:lnTo>
                <a:lnTo>
                  <a:pt x="269714" y="229298"/>
                </a:lnTo>
                <a:lnTo>
                  <a:pt x="277480" y="187959"/>
                </a:lnTo>
                <a:lnTo>
                  <a:pt x="278798" y="168338"/>
                </a:lnTo>
                <a:lnTo>
                  <a:pt x="278891" y="161543"/>
                </a:lnTo>
                <a:close/>
              </a:path>
              <a:path w="885825" h="342900">
                <a:moveTo>
                  <a:pt x="30479" y="338327"/>
                </a:moveTo>
                <a:lnTo>
                  <a:pt x="30479" y="286511"/>
                </a:lnTo>
                <a:lnTo>
                  <a:pt x="28955" y="295655"/>
                </a:lnTo>
                <a:lnTo>
                  <a:pt x="28955" y="300227"/>
                </a:lnTo>
                <a:lnTo>
                  <a:pt x="27431" y="306323"/>
                </a:lnTo>
                <a:lnTo>
                  <a:pt x="22859" y="315467"/>
                </a:lnTo>
                <a:lnTo>
                  <a:pt x="19811" y="318515"/>
                </a:lnTo>
                <a:lnTo>
                  <a:pt x="13715" y="321563"/>
                </a:lnTo>
                <a:lnTo>
                  <a:pt x="7619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885825" h="342900">
                <a:moveTo>
                  <a:pt x="227075" y="301532"/>
                </a:moveTo>
                <a:lnTo>
                  <a:pt x="227075" y="166115"/>
                </a:lnTo>
                <a:lnTo>
                  <a:pt x="227004" y="172331"/>
                </a:lnTo>
                <a:lnTo>
                  <a:pt x="226790" y="178403"/>
                </a:lnTo>
                <a:lnTo>
                  <a:pt x="222503" y="211835"/>
                </a:lnTo>
                <a:lnTo>
                  <a:pt x="221614" y="218679"/>
                </a:lnTo>
                <a:lnTo>
                  <a:pt x="210954" y="255904"/>
                </a:lnTo>
                <a:lnTo>
                  <a:pt x="187354" y="290888"/>
                </a:lnTo>
                <a:lnTo>
                  <a:pt x="148120" y="311164"/>
                </a:lnTo>
                <a:lnTo>
                  <a:pt x="141731" y="312419"/>
                </a:lnTo>
                <a:lnTo>
                  <a:pt x="136270" y="313816"/>
                </a:lnTo>
                <a:lnTo>
                  <a:pt x="105155" y="316991"/>
                </a:lnTo>
                <a:lnTo>
                  <a:pt x="97462" y="316833"/>
                </a:lnTo>
                <a:lnTo>
                  <a:pt x="90793" y="316455"/>
                </a:lnTo>
                <a:lnTo>
                  <a:pt x="85075" y="316004"/>
                </a:lnTo>
                <a:lnTo>
                  <a:pt x="80235" y="315626"/>
                </a:lnTo>
                <a:lnTo>
                  <a:pt x="76199" y="315467"/>
                </a:lnTo>
                <a:lnTo>
                  <a:pt x="76199" y="338327"/>
                </a:lnTo>
                <a:lnTo>
                  <a:pt x="118628" y="337723"/>
                </a:lnTo>
                <a:lnTo>
                  <a:pt x="156971" y="333755"/>
                </a:lnTo>
                <a:lnTo>
                  <a:pt x="196456" y="322254"/>
                </a:lnTo>
                <a:lnTo>
                  <a:pt x="222694" y="305180"/>
                </a:lnTo>
                <a:lnTo>
                  <a:pt x="227075" y="301532"/>
                </a:lnTo>
                <a:close/>
              </a:path>
              <a:path w="885825" h="342900">
                <a:moveTo>
                  <a:pt x="469391" y="227075"/>
                </a:moveTo>
                <a:lnTo>
                  <a:pt x="469391" y="205739"/>
                </a:lnTo>
                <a:lnTo>
                  <a:pt x="461491" y="206046"/>
                </a:lnTo>
                <a:lnTo>
                  <a:pt x="418539" y="210283"/>
                </a:lnTo>
                <a:lnTo>
                  <a:pt x="379057" y="220359"/>
                </a:lnTo>
                <a:lnTo>
                  <a:pt x="345424" y="238886"/>
                </a:lnTo>
                <a:lnTo>
                  <a:pt x="326360" y="277494"/>
                </a:lnTo>
                <a:lnTo>
                  <a:pt x="326135" y="283463"/>
                </a:lnTo>
                <a:lnTo>
                  <a:pt x="326343" y="290584"/>
                </a:lnTo>
                <a:lnTo>
                  <a:pt x="327062" y="297265"/>
                </a:lnTo>
                <a:lnTo>
                  <a:pt x="328440" y="303434"/>
                </a:lnTo>
                <a:lnTo>
                  <a:pt x="330622" y="309018"/>
                </a:lnTo>
                <a:lnTo>
                  <a:pt x="333755" y="313943"/>
                </a:lnTo>
                <a:lnTo>
                  <a:pt x="336852" y="319235"/>
                </a:lnTo>
                <a:lnTo>
                  <a:pt x="368807" y="340286"/>
                </a:lnTo>
                <a:lnTo>
                  <a:pt x="368807" y="277367"/>
                </a:lnTo>
                <a:lnTo>
                  <a:pt x="369168" y="271230"/>
                </a:lnTo>
                <a:lnTo>
                  <a:pt x="393191" y="239267"/>
                </a:lnTo>
                <a:lnTo>
                  <a:pt x="433508" y="227936"/>
                </a:lnTo>
                <a:lnTo>
                  <a:pt x="453639" y="226807"/>
                </a:lnTo>
                <a:lnTo>
                  <a:pt x="457390" y="226814"/>
                </a:lnTo>
                <a:lnTo>
                  <a:pt x="461491" y="226831"/>
                </a:lnTo>
                <a:lnTo>
                  <a:pt x="469391" y="227075"/>
                </a:lnTo>
                <a:close/>
              </a:path>
              <a:path w="885825" h="342900">
                <a:moveTo>
                  <a:pt x="539495" y="338327"/>
                </a:moveTo>
                <a:lnTo>
                  <a:pt x="539495" y="326135"/>
                </a:lnTo>
                <a:lnTo>
                  <a:pt x="531875" y="323087"/>
                </a:lnTo>
                <a:lnTo>
                  <a:pt x="527303" y="321563"/>
                </a:lnTo>
                <a:lnTo>
                  <a:pt x="521207" y="318515"/>
                </a:lnTo>
                <a:lnTo>
                  <a:pt x="516635" y="313943"/>
                </a:lnTo>
                <a:lnTo>
                  <a:pt x="513587" y="307847"/>
                </a:lnTo>
                <a:lnTo>
                  <a:pt x="513587" y="303275"/>
                </a:lnTo>
                <a:lnTo>
                  <a:pt x="512063" y="298703"/>
                </a:lnTo>
                <a:lnTo>
                  <a:pt x="512063" y="176783"/>
                </a:lnTo>
                <a:lnTo>
                  <a:pt x="511924" y="169000"/>
                </a:lnTo>
                <a:lnTo>
                  <a:pt x="504443" y="128015"/>
                </a:lnTo>
                <a:lnTo>
                  <a:pt x="471995" y="100979"/>
                </a:lnTo>
                <a:lnTo>
                  <a:pt x="438911" y="97547"/>
                </a:lnTo>
                <a:lnTo>
                  <a:pt x="435559" y="97560"/>
                </a:lnTo>
                <a:lnTo>
                  <a:pt x="429158" y="97731"/>
                </a:lnTo>
                <a:lnTo>
                  <a:pt x="422757" y="98194"/>
                </a:lnTo>
                <a:lnTo>
                  <a:pt x="416356" y="99096"/>
                </a:lnTo>
                <a:lnTo>
                  <a:pt x="409955" y="100583"/>
                </a:lnTo>
                <a:lnTo>
                  <a:pt x="403555" y="101681"/>
                </a:lnTo>
                <a:lnTo>
                  <a:pt x="362676" y="116446"/>
                </a:lnTo>
                <a:lnTo>
                  <a:pt x="338327" y="128015"/>
                </a:lnTo>
                <a:lnTo>
                  <a:pt x="338327" y="160019"/>
                </a:lnTo>
                <a:lnTo>
                  <a:pt x="370331" y="160019"/>
                </a:lnTo>
                <a:lnTo>
                  <a:pt x="372103" y="153422"/>
                </a:lnTo>
                <a:lnTo>
                  <a:pt x="374339" y="147376"/>
                </a:lnTo>
                <a:lnTo>
                  <a:pt x="406738" y="121411"/>
                </a:lnTo>
                <a:lnTo>
                  <a:pt x="419099" y="120395"/>
                </a:lnTo>
                <a:lnTo>
                  <a:pt x="426061" y="120591"/>
                </a:lnTo>
                <a:lnTo>
                  <a:pt x="460700" y="141279"/>
                </a:lnTo>
                <a:lnTo>
                  <a:pt x="469214" y="181978"/>
                </a:lnTo>
                <a:lnTo>
                  <a:pt x="469391" y="188975"/>
                </a:lnTo>
                <a:lnTo>
                  <a:pt x="469391" y="301751"/>
                </a:lnTo>
                <a:lnTo>
                  <a:pt x="472439" y="303275"/>
                </a:lnTo>
                <a:lnTo>
                  <a:pt x="472439" y="338327"/>
                </a:lnTo>
                <a:lnTo>
                  <a:pt x="539495" y="338327"/>
                </a:lnTo>
                <a:close/>
              </a:path>
              <a:path w="885825" h="342900">
                <a:moveTo>
                  <a:pt x="469391" y="301751"/>
                </a:moveTo>
                <a:lnTo>
                  <a:pt x="469391" y="260603"/>
                </a:lnTo>
                <a:lnTo>
                  <a:pt x="469026" y="265931"/>
                </a:lnTo>
                <a:lnTo>
                  <a:pt x="467928" y="271040"/>
                </a:lnTo>
                <a:lnTo>
                  <a:pt x="444203" y="303239"/>
                </a:lnTo>
                <a:lnTo>
                  <a:pt x="438911" y="306323"/>
                </a:lnTo>
                <a:lnTo>
                  <a:pt x="433401" y="309615"/>
                </a:lnTo>
                <a:lnTo>
                  <a:pt x="427744" y="312176"/>
                </a:lnTo>
                <a:lnTo>
                  <a:pt x="421794" y="314004"/>
                </a:lnTo>
                <a:lnTo>
                  <a:pt x="415405" y="315102"/>
                </a:lnTo>
                <a:lnTo>
                  <a:pt x="408431" y="315467"/>
                </a:lnTo>
                <a:lnTo>
                  <a:pt x="400811" y="315467"/>
                </a:lnTo>
                <a:lnTo>
                  <a:pt x="368807" y="288035"/>
                </a:lnTo>
                <a:lnTo>
                  <a:pt x="368807" y="340286"/>
                </a:lnTo>
                <a:lnTo>
                  <a:pt x="370712" y="340804"/>
                </a:lnTo>
                <a:lnTo>
                  <a:pt x="376540" y="341940"/>
                </a:lnTo>
                <a:lnTo>
                  <a:pt x="382538" y="342653"/>
                </a:lnTo>
                <a:lnTo>
                  <a:pt x="388619" y="342899"/>
                </a:lnTo>
                <a:lnTo>
                  <a:pt x="394493" y="342713"/>
                </a:lnTo>
                <a:lnTo>
                  <a:pt x="432765" y="331554"/>
                </a:lnTo>
                <a:lnTo>
                  <a:pt x="464418" y="306662"/>
                </a:lnTo>
                <a:lnTo>
                  <a:pt x="469391" y="301751"/>
                </a:lnTo>
                <a:close/>
              </a:path>
              <a:path w="885825" h="342900">
                <a:moveTo>
                  <a:pt x="472439" y="338327"/>
                </a:moveTo>
                <a:lnTo>
                  <a:pt x="472439" y="303275"/>
                </a:lnTo>
                <a:lnTo>
                  <a:pt x="470915" y="338327"/>
                </a:lnTo>
                <a:lnTo>
                  <a:pt x="472439" y="338327"/>
                </a:lnTo>
                <a:close/>
              </a:path>
              <a:path w="885825" h="342900">
                <a:moveTo>
                  <a:pt x="647699" y="99059"/>
                </a:moveTo>
                <a:lnTo>
                  <a:pt x="632459" y="99059"/>
                </a:lnTo>
                <a:lnTo>
                  <a:pt x="574547" y="102107"/>
                </a:lnTo>
                <a:lnTo>
                  <a:pt x="574547" y="114299"/>
                </a:lnTo>
                <a:lnTo>
                  <a:pt x="582167" y="114299"/>
                </a:lnTo>
                <a:lnTo>
                  <a:pt x="586739" y="117347"/>
                </a:lnTo>
                <a:lnTo>
                  <a:pt x="595883" y="120395"/>
                </a:lnTo>
                <a:lnTo>
                  <a:pt x="598931" y="123443"/>
                </a:lnTo>
                <a:lnTo>
                  <a:pt x="600455" y="126491"/>
                </a:lnTo>
                <a:lnTo>
                  <a:pt x="603503" y="135635"/>
                </a:lnTo>
                <a:lnTo>
                  <a:pt x="603503" y="149351"/>
                </a:lnTo>
                <a:lnTo>
                  <a:pt x="605027" y="156971"/>
                </a:lnTo>
                <a:lnTo>
                  <a:pt x="605027" y="338327"/>
                </a:lnTo>
                <a:lnTo>
                  <a:pt x="644651" y="338327"/>
                </a:lnTo>
                <a:lnTo>
                  <a:pt x="644651" y="143255"/>
                </a:lnTo>
                <a:lnTo>
                  <a:pt x="647699" y="99059"/>
                </a:lnTo>
                <a:close/>
              </a:path>
              <a:path w="885825" h="342900">
                <a:moveTo>
                  <a:pt x="605027" y="338327"/>
                </a:moveTo>
                <a:lnTo>
                  <a:pt x="605027" y="275843"/>
                </a:lnTo>
                <a:lnTo>
                  <a:pt x="604789" y="284392"/>
                </a:lnTo>
                <a:lnTo>
                  <a:pt x="604265" y="291655"/>
                </a:lnTo>
                <a:lnTo>
                  <a:pt x="603742" y="297489"/>
                </a:lnTo>
                <a:lnTo>
                  <a:pt x="603503" y="301751"/>
                </a:lnTo>
                <a:lnTo>
                  <a:pt x="601979" y="307847"/>
                </a:lnTo>
                <a:lnTo>
                  <a:pt x="598931" y="313943"/>
                </a:lnTo>
                <a:lnTo>
                  <a:pt x="594359" y="318515"/>
                </a:lnTo>
                <a:lnTo>
                  <a:pt x="588263" y="321563"/>
                </a:lnTo>
                <a:lnTo>
                  <a:pt x="583691" y="323087"/>
                </a:lnTo>
                <a:lnTo>
                  <a:pt x="577595" y="326135"/>
                </a:lnTo>
                <a:lnTo>
                  <a:pt x="577595" y="338327"/>
                </a:lnTo>
                <a:lnTo>
                  <a:pt x="605027" y="338327"/>
                </a:lnTo>
                <a:close/>
              </a:path>
              <a:path w="885825" h="342900">
                <a:moveTo>
                  <a:pt x="755903" y="155447"/>
                </a:moveTo>
                <a:lnTo>
                  <a:pt x="755903" y="99059"/>
                </a:lnTo>
                <a:lnTo>
                  <a:pt x="750563" y="98316"/>
                </a:lnTo>
                <a:lnTo>
                  <a:pt x="745370" y="97865"/>
                </a:lnTo>
                <a:lnTo>
                  <a:pt x="740103" y="97633"/>
                </a:lnTo>
                <a:lnTo>
                  <a:pt x="734543" y="97548"/>
                </a:lnTo>
                <a:lnTo>
                  <a:pt x="728471" y="97535"/>
                </a:lnTo>
                <a:lnTo>
                  <a:pt x="722083" y="97718"/>
                </a:lnTo>
                <a:lnTo>
                  <a:pt x="682849" y="110227"/>
                </a:lnTo>
                <a:lnTo>
                  <a:pt x="652264" y="138056"/>
                </a:lnTo>
                <a:lnTo>
                  <a:pt x="647712" y="143242"/>
                </a:lnTo>
                <a:lnTo>
                  <a:pt x="644651" y="143255"/>
                </a:lnTo>
                <a:lnTo>
                  <a:pt x="644651" y="338327"/>
                </a:lnTo>
                <a:lnTo>
                  <a:pt x="647699" y="338327"/>
                </a:lnTo>
                <a:lnTo>
                  <a:pt x="647699" y="175259"/>
                </a:lnTo>
                <a:lnTo>
                  <a:pt x="650747" y="169163"/>
                </a:lnTo>
                <a:lnTo>
                  <a:pt x="652271" y="163067"/>
                </a:lnTo>
                <a:lnTo>
                  <a:pt x="655319" y="156971"/>
                </a:lnTo>
                <a:lnTo>
                  <a:pt x="667511" y="144779"/>
                </a:lnTo>
                <a:lnTo>
                  <a:pt x="672083" y="138683"/>
                </a:lnTo>
                <a:lnTo>
                  <a:pt x="684275" y="132587"/>
                </a:lnTo>
                <a:lnTo>
                  <a:pt x="690371" y="131063"/>
                </a:lnTo>
                <a:lnTo>
                  <a:pt x="704087" y="131063"/>
                </a:lnTo>
                <a:lnTo>
                  <a:pt x="728471" y="155447"/>
                </a:lnTo>
                <a:lnTo>
                  <a:pt x="755903" y="155447"/>
                </a:lnTo>
                <a:close/>
              </a:path>
              <a:path w="885825" h="342900">
                <a:moveTo>
                  <a:pt x="678179" y="338327"/>
                </a:moveTo>
                <a:lnTo>
                  <a:pt x="678179" y="326135"/>
                </a:lnTo>
                <a:lnTo>
                  <a:pt x="669035" y="324611"/>
                </a:lnTo>
                <a:lnTo>
                  <a:pt x="662939" y="321563"/>
                </a:lnTo>
                <a:lnTo>
                  <a:pt x="647712" y="284427"/>
                </a:lnTo>
                <a:lnTo>
                  <a:pt x="647699" y="175259"/>
                </a:lnTo>
                <a:lnTo>
                  <a:pt x="647699" y="338327"/>
                </a:lnTo>
                <a:lnTo>
                  <a:pt x="678179" y="338327"/>
                </a:lnTo>
                <a:close/>
              </a:path>
              <a:path w="885825" h="342900">
                <a:moveTo>
                  <a:pt x="861059" y="53339"/>
                </a:moveTo>
                <a:lnTo>
                  <a:pt x="861059" y="4571"/>
                </a:lnTo>
                <a:lnTo>
                  <a:pt x="813815" y="4571"/>
                </a:lnTo>
                <a:lnTo>
                  <a:pt x="813815" y="53339"/>
                </a:lnTo>
                <a:lnTo>
                  <a:pt x="861059" y="53339"/>
                </a:lnTo>
                <a:close/>
              </a:path>
              <a:path w="885825" h="342900">
                <a:moveTo>
                  <a:pt x="885443" y="338327"/>
                </a:moveTo>
                <a:lnTo>
                  <a:pt x="885443" y="326135"/>
                </a:lnTo>
                <a:lnTo>
                  <a:pt x="876299" y="323087"/>
                </a:lnTo>
                <a:lnTo>
                  <a:pt x="870203" y="321563"/>
                </a:lnTo>
                <a:lnTo>
                  <a:pt x="867155" y="318515"/>
                </a:lnTo>
                <a:lnTo>
                  <a:pt x="858011" y="99059"/>
                </a:lnTo>
                <a:lnTo>
                  <a:pt x="842771" y="99059"/>
                </a:lnTo>
                <a:lnTo>
                  <a:pt x="784859" y="102107"/>
                </a:lnTo>
                <a:lnTo>
                  <a:pt x="784859" y="114299"/>
                </a:lnTo>
                <a:lnTo>
                  <a:pt x="792479" y="114299"/>
                </a:lnTo>
                <a:lnTo>
                  <a:pt x="797051" y="117347"/>
                </a:lnTo>
                <a:lnTo>
                  <a:pt x="806195" y="120395"/>
                </a:lnTo>
                <a:lnTo>
                  <a:pt x="809243" y="123443"/>
                </a:lnTo>
                <a:lnTo>
                  <a:pt x="810767" y="126491"/>
                </a:lnTo>
                <a:lnTo>
                  <a:pt x="813815" y="135635"/>
                </a:lnTo>
                <a:lnTo>
                  <a:pt x="813815" y="149351"/>
                </a:lnTo>
                <a:lnTo>
                  <a:pt x="815339" y="156971"/>
                </a:lnTo>
                <a:lnTo>
                  <a:pt x="815339" y="338327"/>
                </a:lnTo>
                <a:lnTo>
                  <a:pt x="885443" y="338327"/>
                </a:lnTo>
                <a:close/>
              </a:path>
              <a:path w="885825" h="342900">
                <a:moveTo>
                  <a:pt x="815339" y="338327"/>
                </a:moveTo>
                <a:lnTo>
                  <a:pt x="815339" y="275843"/>
                </a:lnTo>
                <a:lnTo>
                  <a:pt x="815078" y="284392"/>
                </a:lnTo>
                <a:lnTo>
                  <a:pt x="814387" y="291655"/>
                </a:lnTo>
                <a:lnTo>
                  <a:pt x="813411" y="297489"/>
                </a:lnTo>
                <a:lnTo>
                  <a:pt x="812291" y="301751"/>
                </a:lnTo>
                <a:lnTo>
                  <a:pt x="812291" y="307847"/>
                </a:lnTo>
                <a:lnTo>
                  <a:pt x="809243" y="313943"/>
                </a:lnTo>
                <a:lnTo>
                  <a:pt x="804671" y="318515"/>
                </a:lnTo>
                <a:lnTo>
                  <a:pt x="798575" y="321563"/>
                </a:lnTo>
                <a:lnTo>
                  <a:pt x="794003" y="323087"/>
                </a:lnTo>
                <a:lnTo>
                  <a:pt x="787907" y="326135"/>
                </a:lnTo>
                <a:lnTo>
                  <a:pt x="787907" y="338327"/>
                </a:lnTo>
                <a:lnTo>
                  <a:pt x="81533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45557" y="737623"/>
            <a:ext cx="906779" cy="347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3153" y="1351787"/>
            <a:ext cx="1013459" cy="435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85109" y="1335023"/>
            <a:ext cx="1287779" cy="359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1986787"/>
            <a:ext cx="8072120" cy="322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pu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lebih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</a:t>
            </a:r>
            <a:r>
              <a:rPr sz="2800" spc="-1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cata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amba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elas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uk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ng-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empat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ele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catatan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atas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2281" y="1030223"/>
            <a:ext cx="1716023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12897" y="1046987"/>
            <a:ext cx="2359151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8071484" cy="425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catat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iat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meliputi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em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Cambria Math"/>
                <a:cs typeface="Cambria Math"/>
              </a:rPr>
              <a:t>mata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lan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luar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beba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catat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u-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upa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355600" marR="6985" indent="-342900" algn="just">
              <a:lnSpc>
                <a:spcPct val="8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am</a:t>
            </a:r>
            <a:r>
              <a:rPr sz="2800" spc="-15" dirty="0">
                <a:latin typeface="Cambria Math"/>
                <a:cs typeface="Cambria Math"/>
              </a:rPr>
              <a:t>pi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itu,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catatan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meliputi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pula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al.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0697" y="725423"/>
            <a:ext cx="322325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2453" y="725423"/>
            <a:ext cx="1819655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1174" y="1351787"/>
            <a:ext cx="1027175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1606" y="1335023"/>
            <a:ext cx="2490215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1541" y="1991866"/>
            <a:ext cx="8072755" cy="427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 algn="just">
              <a:lnSpc>
                <a:spcPts val="3240"/>
              </a:lnSpc>
            </a:pPr>
            <a:r>
              <a:rPr sz="3000" spc="315" dirty="0">
                <a:latin typeface="Wingdings"/>
                <a:cs typeface="Wingdings"/>
              </a:rPr>
              <a:t></a:t>
            </a:r>
            <a:r>
              <a:rPr sz="3000" spc="-65" dirty="0">
                <a:latin typeface="Cambria Math"/>
                <a:cs typeface="Cambria Math"/>
              </a:rPr>
              <a:t>P</a:t>
            </a:r>
            <a:r>
              <a:rPr sz="3000" spc="-5" dirty="0">
                <a:latin typeface="Cambria Math"/>
                <a:cs typeface="Cambria Math"/>
              </a:rPr>
              <a:t>em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40" dirty="0">
                <a:latin typeface="Cambria Math"/>
                <a:cs typeface="Cambria Math"/>
              </a:rPr>
              <a:t>k</a:t>
            </a:r>
            <a:r>
              <a:rPr sz="3000" spc="10" dirty="0">
                <a:latin typeface="Cambria Math"/>
                <a:cs typeface="Cambria Math"/>
              </a:rPr>
              <a:t>u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1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u</a:t>
            </a:r>
            <a:r>
              <a:rPr sz="3000" spc="1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10" dirty="0">
                <a:latin typeface="Cambria Math"/>
                <a:cs typeface="Cambria Math"/>
              </a:rPr>
              <a:t>c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1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ha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us</a:t>
            </a:r>
            <a:r>
              <a:rPr sz="3000" spc="1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is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ng</a:t>
            </a:r>
            <a:r>
              <a:rPr sz="3000" spc="-35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-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20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m</a:t>
            </a:r>
            <a:r>
              <a:rPr sz="3000" spc="-20" dirty="0">
                <a:latin typeface="Cambria Math"/>
                <a:cs typeface="Cambria Math"/>
              </a:rPr>
              <a:t>e</a:t>
            </a:r>
            <a:r>
              <a:rPr sz="3000" spc="-5" dirty="0">
                <a:latin typeface="Cambria Math"/>
                <a:cs typeface="Cambria Math"/>
              </a:rPr>
              <a:t>mpe</a:t>
            </a:r>
            <a:r>
              <a:rPr sz="3000" spc="-25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h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k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15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ad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k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mbria Math"/>
                <a:cs typeface="Cambria Math"/>
              </a:rPr>
              <a:t>d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me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10" dirty="0">
                <a:latin typeface="Cambria Math"/>
                <a:cs typeface="Cambria Math"/>
              </a:rPr>
              <a:t>c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10" dirty="0">
                <a:latin typeface="Cambria Math"/>
                <a:cs typeface="Cambria Math"/>
              </a:rPr>
              <a:t>m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35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eadaa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3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u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3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g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10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20" dirty="0">
                <a:latin typeface="Cambria Math"/>
                <a:cs typeface="Cambria Math"/>
              </a:rPr>
              <a:t>h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.</a:t>
            </a:r>
            <a:endParaRPr sz="3000">
              <a:latin typeface="Cambria Math"/>
              <a:cs typeface="Cambria Math"/>
            </a:endParaRPr>
          </a:p>
          <a:p>
            <a:pPr marL="354965" marR="6350" indent="-342900" algn="just">
              <a:lnSpc>
                <a:spcPts val="3240"/>
              </a:lnSpc>
              <a:spcBef>
                <a:spcPts val="1200"/>
              </a:spcBef>
            </a:pPr>
            <a:r>
              <a:rPr sz="3000" spc="315" dirty="0">
                <a:latin typeface="Wingdings"/>
                <a:cs typeface="Wingdings"/>
              </a:rPr>
              <a:t></a:t>
            </a:r>
            <a:r>
              <a:rPr sz="3000" spc="-65" dirty="0">
                <a:latin typeface="Cambria Math"/>
                <a:cs typeface="Cambria Math"/>
              </a:rPr>
              <a:t>P</a:t>
            </a:r>
            <a:r>
              <a:rPr sz="3000" spc="-5" dirty="0">
                <a:latin typeface="Cambria Math"/>
                <a:cs typeface="Cambria Math"/>
              </a:rPr>
              <a:t>em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40" dirty="0">
                <a:latin typeface="Cambria Math"/>
                <a:cs typeface="Cambria Math"/>
              </a:rPr>
              <a:t>k</a:t>
            </a:r>
            <a:r>
              <a:rPr sz="3000" spc="10" dirty="0">
                <a:latin typeface="Cambria Math"/>
                <a:cs typeface="Cambria Math"/>
              </a:rPr>
              <a:t>u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u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10" dirty="0">
                <a:latin typeface="Cambria Math"/>
                <a:cs typeface="Cambria Math"/>
              </a:rPr>
              <a:t>c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ha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is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ng</a:t>
            </a:r>
            <a:r>
              <a:rPr sz="3000" dirty="0">
                <a:latin typeface="Cambria Math"/>
                <a:cs typeface="Cambria Math"/>
              </a:rPr>
              <a:t>-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di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do</a:t>
            </a:r>
            <a:r>
              <a:rPr sz="3000" spc="-10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si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3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me</a:t>
            </a:r>
            <a:r>
              <a:rPr sz="3000" spc="5" dirty="0">
                <a:latin typeface="Cambria Math"/>
                <a:cs typeface="Cambria Math"/>
              </a:rPr>
              <a:t>ngg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hu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uf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L</a:t>
            </a:r>
            <a:r>
              <a:rPr sz="3000" spc="10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,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54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15" dirty="0">
                <a:latin typeface="Cambria Math"/>
                <a:cs typeface="Cambria Math"/>
              </a:rPr>
              <a:t>k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b,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ua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ma</a:t>
            </a:r>
            <a:r>
              <a:rPr sz="3000" dirty="0">
                <a:latin typeface="Cambria Math"/>
                <a:cs typeface="Cambria Math"/>
              </a:rPr>
              <a:t>ta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ua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up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ah</a:t>
            </a:r>
            <a:r>
              <a:rPr sz="3000" dirty="0">
                <a:latin typeface="Cambria Math"/>
                <a:cs typeface="Cambria Math"/>
              </a:rPr>
              <a:t>,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is</a:t>
            </a:r>
            <a:r>
              <a:rPr sz="3000" spc="10" dirty="0">
                <a:latin typeface="Cambria Math"/>
                <a:cs typeface="Cambria Math"/>
              </a:rPr>
              <a:t>u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m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aha</a:t>
            </a:r>
            <a:r>
              <a:rPr sz="3000" spc="-25" dirty="0">
                <a:latin typeface="Cambria Math"/>
                <a:cs typeface="Cambria Math"/>
              </a:rPr>
              <a:t>s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15" dirty="0">
                <a:latin typeface="Cambria Math"/>
                <a:cs typeface="Cambria Math"/>
              </a:rPr>
              <a:t>d</a:t>
            </a:r>
            <a:r>
              <a:rPr sz="3000" spc="-5" dirty="0">
                <a:latin typeface="Cambria Math"/>
                <a:cs typeface="Cambria Math"/>
              </a:rPr>
              <a:t>o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si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u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-15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m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ah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s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ii</a:t>
            </a:r>
            <a:r>
              <a:rPr sz="3000" dirty="0">
                <a:latin typeface="Cambria Math"/>
                <a:cs typeface="Cambria Math"/>
              </a:rPr>
              <a:t>z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o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eh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M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7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eua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.</a:t>
            </a:r>
            <a:endParaRPr sz="3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/>
          <p:nvPr/>
        </p:nvSpPr>
        <p:spPr>
          <a:xfrm>
            <a:off x="1311541" y="1986787"/>
            <a:ext cx="8070850" cy="171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catata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pembu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catat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5" dirty="0">
                <a:latin typeface="Cambria Math"/>
                <a:cs typeface="Cambria Math"/>
              </a:rPr>
              <a:t>o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umen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ola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ata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pembu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elola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5" dirty="0">
                <a:latin typeface="Cambria Math"/>
                <a:cs typeface="Cambria Math"/>
              </a:rPr>
              <a:t>c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ele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ik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au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5" dirty="0">
                <a:latin typeface="Cambria Math"/>
                <a:cs typeface="Cambria Math"/>
              </a:rPr>
              <a:t>c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654441" y="3674616"/>
            <a:ext cx="7727315" cy="173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3525"/>
              </a:lnSpc>
            </a:pP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0" dirty="0">
                <a:latin typeface="Cambria Math"/>
                <a:cs typeface="Cambria Math"/>
              </a:rPr>
              <a:t>g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apli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950" spc="-95" dirty="0">
                <a:latin typeface="Cambria Math"/>
                <a:cs typeface="Cambria Math"/>
              </a:rPr>
              <a:t>o</a:t>
            </a:r>
            <a:r>
              <a:rPr sz="2950" spc="-75" dirty="0">
                <a:latin typeface="Cambria Math"/>
                <a:cs typeface="Cambria Math"/>
              </a:rPr>
              <a:t>n-</a:t>
            </a:r>
            <a:r>
              <a:rPr sz="2950" spc="-50" dirty="0">
                <a:latin typeface="Cambria Math"/>
                <a:cs typeface="Cambria Math"/>
              </a:rPr>
              <a:t>l</a:t>
            </a:r>
            <a:r>
              <a:rPr sz="2950" spc="-45" dirty="0">
                <a:latin typeface="Cambria Math"/>
                <a:cs typeface="Cambria Math"/>
              </a:rPr>
              <a:t>i</a:t>
            </a:r>
            <a:r>
              <a:rPr sz="2950" spc="-95" dirty="0">
                <a:latin typeface="Cambria Math"/>
                <a:cs typeface="Cambria Math"/>
              </a:rPr>
              <a:t>n</a:t>
            </a:r>
            <a:r>
              <a:rPr sz="2950" spc="-80" dirty="0">
                <a:latin typeface="Cambria Math"/>
                <a:cs typeface="Cambria Math"/>
              </a:rPr>
              <a:t>e</a:t>
            </a:r>
            <a:r>
              <a:rPr sz="2950" dirty="0">
                <a:latin typeface="Times New Roman"/>
                <a:cs typeface="Times New Roman"/>
              </a:rPr>
              <a:t> </a:t>
            </a:r>
            <a:r>
              <a:rPr sz="2950" spc="-15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pan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el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ma</a:t>
            </a:r>
            <a:endParaRPr sz="2800" dirty="0">
              <a:latin typeface="Cambria Math"/>
              <a:cs typeface="Cambria Math"/>
            </a:endParaRPr>
          </a:p>
          <a:p>
            <a:pPr marL="12700" marR="5080" algn="just">
              <a:lnSpc>
                <a:spcPts val="3360"/>
              </a:lnSpc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10</a:t>
            </a:r>
            <a:r>
              <a:rPr sz="2800" spc="-5" dirty="0">
                <a:latin typeface="Times New Roman"/>
                <a:cs typeface="Times New Roman"/>
              </a:rPr>
              <a:t> 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empat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08149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437" y="725423"/>
            <a:ext cx="1217930" cy="464820"/>
          </a:xfrm>
          <a:custGeom>
            <a:avLst/>
            <a:gdLst/>
            <a:ahLst/>
            <a:cxnLst/>
            <a:rect l="l" t="t" r="r" b="b"/>
            <a:pathLst>
              <a:path w="1217930" h="464819">
                <a:moveTo>
                  <a:pt x="105155" y="28955"/>
                </a:moveTo>
                <a:lnTo>
                  <a:pt x="105155" y="16763"/>
                </a:lnTo>
                <a:lnTo>
                  <a:pt x="0" y="16763"/>
                </a:lnTo>
                <a:lnTo>
                  <a:pt x="0" y="28955"/>
                </a:lnTo>
                <a:lnTo>
                  <a:pt x="9143" y="32003"/>
                </a:lnTo>
                <a:lnTo>
                  <a:pt x="15239" y="35051"/>
                </a:lnTo>
                <a:lnTo>
                  <a:pt x="16763" y="38099"/>
                </a:lnTo>
                <a:lnTo>
                  <a:pt x="22859" y="47243"/>
                </a:lnTo>
                <a:lnTo>
                  <a:pt x="24383" y="51815"/>
                </a:lnTo>
                <a:lnTo>
                  <a:pt x="27431" y="59435"/>
                </a:lnTo>
                <a:lnTo>
                  <a:pt x="27431" y="64190"/>
                </a:lnTo>
                <a:lnTo>
                  <a:pt x="28955" y="69311"/>
                </a:lnTo>
                <a:lnTo>
                  <a:pt x="30479" y="74797"/>
                </a:lnTo>
                <a:lnTo>
                  <a:pt x="32003" y="80650"/>
                </a:lnTo>
                <a:lnTo>
                  <a:pt x="35051" y="86867"/>
                </a:lnTo>
                <a:lnTo>
                  <a:pt x="77723" y="246661"/>
                </a:lnTo>
                <a:lnTo>
                  <a:pt x="77723" y="47243"/>
                </a:lnTo>
                <a:lnTo>
                  <a:pt x="79247" y="41147"/>
                </a:lnTo>
                <a:lnTo>
                  <a:pt x="83819" y="36575"/>
                </a:lnTo>
                <a:lnTo>
                  <a:pt x="88391" y="33527"/>
                </a:lnTo>
                <a:lnTo>
                  <a:pt x="94487" y="30479"/>
                </a:lnTo>
                <a:lnTo>
                  <a:pt x="105155" y="28955"/>
                </a:lnTo>
                <a:close/>
              </a:path>
              <a:path w="1217930" h="464819">
                <a:moveTo>
                  <a:pt x="390143" y="178798"/>
                </a:moveTo>
                <a:lnTo>
                  <a:pt x="390143" y="59435"/>
                </a:lnTo>
                <a:lnTo>
                  <a:pt x="388619" y="63219"/>
                </a:lnTo>
                <a:lnTo>
                  <a:pt x="388619" y="72857"/>
                </a:lnTo>
                <a:lnTo>
                  <a:pt x="387095" y="78676"/>
                </a:lnTo>
                <a:lnTo>
                  <a:pt x="385571" y="85138"/>
                </a:lnTo>
                <a:lnTo>
                  <a:pt x="384047" y="92225"/>
                </a:lnTo>
                <a:lnTo>
                  <a:pt x="380999" y="99920"/>
                </a:lnTo>
                <a:lnTo>
                  <a:pt x="379475" y="108203"/>
                </a:lnTo>
                <a:lnTo>
                  <a:pt x="321563" y="295655"/>
                </a:lnTo>
                <a:lnTo>
                  <a:pt x="257555" y="16763"/>
                </a:lnTo>
                <a:lnTo>
                  <a:pt x="214883" y="16763"/>
                </a:lnTo>
                <a:lnTo>
                  <a:pt x="135635" y="295655"/>
                </a:lnTo>
                <a:lnTo>
                  <a:pt x="86867" y="100583"/>
                </a:lnTo>
                <a:lnTo>
                  <a:pt x="83819" y="93749"/>
                </a:lnTo>
                <a:lnTo>
                  <a:pt x="82295" y="87058"/>
                </a:lnTo>
                <a:lnTo>
                  <a:pt x="79247" y="80652"/>
                </a:lnTo>
                <a:lnTo>
                  <a:pt x="79247" y="74675"/>
                </a:lnTo>
                <a:lnTo>
                  <a:pt x="77723" y="67055"/>
                </a:lnTo>
                <a:lnTo>
                  <a:pt x="77723" y="246661"/>
                </a:lnTo>
                <a:lnTo>
                  <a:pt x="106679" y="355091"/>
                </a:lnTo>
                <a:lnTo>
                  <a:pt x="147827" y="355091"/>
                </a:lnTo>
                <a:lnTo>
                  <a:pt x="227075" y="79247"/>
                </a:lnTo>
                <a:lnTo>
                  <a:pt x="295655" y="355091"/>
                </a:lnTo>
                <a:lnTo>
                  <a:pt x="330707" y="355091"/>
                </a:lnTo>
                <a:lnTo>
                  <a:pt x="390143" y="178798"/>
                </a:lnTo>
                <a:close/>
              </a:path>
              <a:path w="1217930" h="464819">
                <a:moveTo>
                  <a:pt x="461771" y="28955"/>
                </a:moveTo>
                <a:lnTo>
                  <a:pt x="461771" y="16763"/>
                </a:lnTo>
                <a:lnTo>
                  <a:pt x="364235" y="16763"/>
                </a:lnTo>
                <a:lnTo>
                  <a:pt x="364235" y="28955"/>
                </a:lnTo>
                <a:lnTo>
                  <a:pt x="373379" y="30479"/>
                </a:lnTo>
                <a:lnTo>
                  <a:pt x="380999" y="33527"/>
                </a:lnTo>
                <a:lnTo>
                  <a:pt x="384047" y="38099"/>
                </a:lnTo>
                <a:lnTo>
                  <a:pt x="388619" y="42671"/>
                </a:lnTo>
                <a:lnTo>
                  <a:pt x="390143" y="48767"/>
                </a:lnTo>
                <a:lnTo>
                  <a:pt x="390143" y="178798"/>
                </a:lnTo>
                <a:lnTo>
                  <a:pt x="420623" y="88391"/>
                </a:lnTo>
                <a:lnTo>
                  <a:pt x="422147" y="81284"/>
                </a:lnTo>
                <a:lnTo>
                  <a:pt x="425195" y="74688"/>
                </a:lnTo>
                <a:lnTo>
                  <a:pt x="426719" y="68750"/>
                </a:lnTo>
                <a:lnTo>
                  <a:pt x="428243" y="63617"/>
                </a:lnTo>
                <a:lnTo>
                  <a:pt x="431291" y="59435"/>
                </a:lnTo>
                <a:lnTo>
                  <a:pt x="434339" y="51815"/>
                </a:lnTo>
                <a:lnTo>
                  <a:pt x="437387" y="45719"/>
                </a:lnTo>
                <a:lnTo>
                  <a:pt x="440435" y="42671"/>
                </a:lnTo>
                <a:lnTo>
                  <a:pt x="443483" y="38099"/>
                </a:lnTo>
                <a:lnTo>
                  <a:pt x="446531" y="36575"/>
                </a:lnTo>
                <a:lnTo>
                  <a:pt x="449579" y="33527"/>
                </a:lnTo>
                <a:lnTo>
                  <a:pt x="455675" y="30479"/>
                </a:lnTo>
                <a:lnTo>
                  <a:pt x="461771" y="28955"/>
                </a:lnTo>
                <a:close/>
              </a:path>
              <a:path w="1217930" h="464819">
                <a:moveTo>
                  <a:pt x="601979" y="243839"/>
                </a:moveTo>
                <a:lnTo>
                  <a:pt x="601979" y="222503"/>
                </a:lnTo>
                <a:lnTo>
                  <a:pt x="592835" y="222814"/>
                </a:lnTo>
                <a:lnTo>
                  <a:pt x="585215" y="223237"/>
                </a:lnTo>
                <a:lnTo>
                  <a:pt x="577595" y="223773"/>
                </a:lnTo>
                <a:lnTo>
                  <a:pt x="569975" y="224423"/>
                </a:lnTo>
                <a:lnTo>
                  <a:pt x="563879" y="225185"/>
                </a:lnTo>
                <a:lnTo>
                  <a:pt x="556259" y="226059"/>
                </a:lnTo>
                <a:lnTo>
                  <a:pt x="521207" y="233679"/>
                </a:lnTo>
                <a:lnTo>
                  <a:pt x="515111" y="235345"/>
                </a:lnTo>
                <a:lnTo>
                  <a:pt x="493775" y="245363"/>
                </a:lnTo>
                <a:lnTo>
                  <a:pt x="487679" y="248538"/>
                </a:lnTo>
                <a:lnTo>
                  <a:pt x="461771" y="277875"/>
                </a:lnTo>
                <a:lnTo>
                  <a:pt x="458723" y="288543"/>
                </a:lnTo>
                <a:lnTo>
                  <a:pt x="458723" y="314029"/>
                </a:lnTo>
                <a:lnTo>
                  <a:pt x="460247" y="320198"/>
                </a:lnTo>
                <a:lnTo>
                  <a:pt x="461771" y="325782"/>
                </a:lnTo>
                <a:lnTo>
                  <a:pt x="466343" y="330707"/>
                </a:lnTo>
                <a:lnTo>
                  <a:pt x="469391" y="335999"/>
                </a:lnTo>
                <a:lnTo>
                  <a:pt x="501395" y="357189"/>
                </a:lnTo>
                <a:lnTo>
                  <a:pt x="501395" y="282178"/>
                </a:lnTo>
                <a:lnTo>
                  <a:pt x="504443" y="276719"/>
                </a:lnTo>
                <a:lnTo>
                  <a:pt x="505967" y="271652"/>
                </a:lnTo>
                <a:lnTo>
                  <a:pt x="510539" y="267015"/>
                </a:lnTo>
                <a:lnTo>
                  <a:pt x="513587" y="262842"/>
                </a:lnTo>
                <a:lnTo>
                  <a:pt x="519683" y="259169"/>
                </a:lnTo>
                <a:lnTo>
                  <a:pt x="525779" y="256031"/>
                </a:lnTo>
                <a:lnTo>
                  <a:pt x="528827" y="254003"/>
                </a:lnTo>
                <a:lnTo>
                  <a:pt x="533399" y="252141"/>
                </a:lnTo>
                <a:lnTo>
                  <a:pt x="537971" y="250450"/>
                </a:lnTo>
                <a:lnTo>
                  <a:pt x="542543" y="248934"/>
                </a:lnTo>
                <a:lnTo>
                  <a:pt x="548639" y="247596"/>
                </a:lnTo>
                <a:lnTo>
                  <a:pt x="553211" y="246442"/>
                </a:lnTo>
                <a:lnTo>
                  <a:pt x="585215" y="243563"/>
                </a:lnTo>
                <a:lnTo>
                  <a:pt x="592835" y="243595"/>
                </a:lnTo>
                <a:lnTo>
                  <a:pt x="601979" y="243839"/>
                </a:lnTo>
                <a:close/>
              </a:path>
              <a:path w="1217930" h="464819">
                <a:moveTo>
                  <a:pt x="672083" y="355091"/>
                </a:moveTo>
                <a:lnTo>
                  <a:pt x="672083" y="342899"/>
                </a:lnTo>
                <a:lnTo>
                  <a:pt x="664463" y="339851"/>
                </a:lnTo>
                <a:lnTo>
                  <a:pt x="659891" y="338327"/>
                </a:lnTo>
                <a:lnTo>
                  <a:pt x="653795" y="335279"/>
                </a:lnTo>
                <a:lnTo>
                  <a:pt x="649223" y="330707"/>
                </a:lnTo>
                <a:lnTo>
                  <a:pt x="646175" y="324611"/>
                </a:lnTo>
                <a:lnTo>
                  <a:pt x="646175" y="320039"/>
                </a:lnTo>
                <a:lnTo>
                  <a:pt x="644651" y="315467"/>
                </a:lnTo>
                <a:lnTo>
                  <a:pt x="644651" y="193547"/>
                </a:lnTo>
                <a:lnTo>
                  <a:pt x="643127" y="185764"/>
                </a:lnTo>
                <a:lnTo>
                  <a:pt x="643127" y="171554"/>
                </a:lnTo>
                <a:lnTo>
                  <a:pt x="641603" y="165163"/>
                </a:lnTo>
                <a:lnTo>
                  <a:pt x="640079" y="159272"/>
                </a:lnTo>
                <a:lnTo>
                  <a:pt x="640079" y="153900"/>
                </a:lnTo>
                <a:lnTo>
                  <a:pt x="614171" y="121919"/>
                </a:lnTo>
                <a:lnTo>
                  <a:pt x="608075" y="119578"/>
                </a:lnTo>
                <a:lnTo>
                  <a:pt x="603503" y="117743"/>
                </a:lnTo>
                <a:lnTo>
                  <a:pt x="574547" y="114299"/>
                </a:lnTo>
                <a:lnTo>
                  <a:pt x="566927" y="114324"/>
                </a:lnTo>
                <a:lnTo>
                  <a:pt x="560831" y="114495"/>
                </a:lnTo>
                <a:lnTo>
                  <a:pt x="554735" y="114958"/>
                </a:lnTo>
                <a:lnTo>
                  <a:pt x="548639" y="115860"/>
                </a:lnTo>
                <a:lnTo>
                  <a:pt x="542543" y="117347"/>
                </a:lnTo>
                <a:lnTo>
                  <a:pt x="534923" y="118445"/>
                </a:lnTo>
                <a:lnTo>
                  <a:pt x="528827" y="119908"/>
                </a:lnTo>
                <a:lnTo>
                  <a:pt x="522731" y="121737"/>
                </a:lnTo>
                <a:lnTo>
                  <a:pt x="516635" y="123931"/>
                </a:lnTo>
                <a:lnTo>
                  <a:pt x="510539" y="126491"/>
                </a:lnTo>
                <a:lnTo>
                  <a:pt x="504443" y="128544"/>
                </a:lnTo>
                <a:lnTo>
                  <a:pt x="499871" y="130784"/>
                </a:lnTo>
                <a:lnTo>
                  <a:pt x="493775" y="133210"/>
                </a:lnTo>
                <a:lnTo>
                  <a:pt x="489203" y="135822"/>
                </a:lnTo>
                <a:lnTo>
                  <a:pt x="483107" y="138621"/>
                </a:lnTo>
                <a:lnTo>
                  <a:pt x="477011" y="141607"/>
                </a:lnTo>
                <a:lnTo>
                  <a:pt x="470915" y="144779"/>
                </a:lnTo>
                <a:lnTo>
                  <a:pt x="470915" y="176783"/>
                </a:lnTo>
                <a:lnTo>
                  <a:pt x="502919" y="176783"/>
                </a:lnTo>
                <a:lnTo>
                  <a:pt x="504443" y="170187"/>
                </a:lnTo>
                <a:lnTo>
                  <a:pt x="505967" y="164140"/>
                </a:lnTo>
                <a:lnTo>
                  <a:pt x="537971" y="138175"/>
                </a:lnTo>
                <a:lnTo>
                  <a:pt x="551687" y="137159"/>
                </a:lnTo>
                <a:lnTo>
                  <a:pt x="557783" y="137355"/>
                </a:lnTo>
                <a:lnTo>
                  <a:pt x="592835" y="158043"/>
                </a:lnTo>
                <a:lnTo>
                  <a:pt x="595883" y="164591"/>
                </a:lnTo>
                <a:lnTo>
                  <a:pt x="595883" y="169350"/>
                </a:lnTo>
                <a:lnTo>
                  <a:pt x="597407" y="174482"/>
                </a:lnTo>
                <a:lnTo>
                  <a:pt x="598931" y="179987"/>
                </a:lnTo>
                <a:lnTo>
                  <a:pt x="600455" y="185865"/>
                </a:lnTo>
                <a:lnTo>
                  <a:pt x="600455" y="198742"/>
                </a:lnTo>
                <a:lnTo>
                  <a:pt x="601979" y="205739"/>
                </a:lnTo>
                <a:lnTo>
                  <a:pt x="601979" y="318515"/>
                </a:lnTo>
                <a:lnTo>
                  <a:pt x="605027" y="320039"/>
                </a:lnTo>
                <a:lnTo>
                  <a:pt x="605027" y="355091"/>
                </a:lnTo>
                <a:lnTo>
                  <a:pt x="672083" y="355091"/>
                </a:lnTo>
                <a:close/>
              </a:path>
              <a:path w="1217930" h="464819">
                <a:moveTo>
                  <a:pt x="601979" y="318515"/>
                </a:moveTo>
                <a:lnTo>
                  <a:pt x="601979" y="277367"/>
                </a:lnTo>
                <a:lnTo>
                  <a:pt x="600455" y="282695"/>
                </a:lnTo>
                <a:lnTo>
                  <a:pt x="600455" y="287804"/>
                </a:lnTo>
                <a:lnTo>
                  <a:pt x="597407" y="292839"/>
                </a:lnTo>
                <a:lnTo>
                  <a:pt x="595883" y="297948"/>
                </a:lnTo>
                <a:lnTo>
                  <a:pt x="592835" y="303275"/>
                </a:lnTo>
                <a:lnTo>
                  <a:pt x="588263" y="307823"/>
                </a:lnTo>
                <a:lnTo>
                  <a:pt x="585215" y="312224"/>
                </a:lnTo>
                <a:lnTo>
                  <a:pt x="547115" y="331866"/>
                </a:lnTo>
                <a:lnTo>
                  <a:pt x="541019" y="332231"/>
                </a:lnTo>
                <a:lnTo>
                  <a:pt x="533399" y="332231"/>
                </a:lnTo>
                <a:lnTo>
                  <a:pt x="501395" y="304799"/>
                </a:lnTo>
                <a:lnTo>
                  <a:pt x="501395" y="357189"/>
                </a:lnTo>
                <a:lnTo>
                  <a:pt x="502919" y="357568"/>
                </a:lnTo>
                <a:lnTo>
                  <a:pt x="509015" y="358704"/>
                </a:lnTo>
                <a:lnTo>
                  <a:pt x="515111" y="359417"/>
                </a:lnTo>
                <a:lnTo>
                  <a:pt x="521207" y="359663"/>
                </a:lnTo>
                <a:lnTo>
                  <a:pt x="525779" y="359477"/>
                </a:lnTo>
                <a:lnTo>
                  <a:pt x="531875" y="358917"/>
                </a:lnTo>
                <a:lnTo>
                  <a:pt x="537971" y="357984"/>
                </a:lnTo>
                <a:lnTo>
                  <a:pt x="544067" y="356678"/>
                </a:lnTo>
                <a:lnTo>
                  <a:pt x="548639" y="354998"/>
                </a:lnTo>
                <a:lnTo>
                  <a:pt x="554735" y="352945"/>
                </a:lnTo>
                <a:lnTo>
                  <a:pt x="560831" y="350519"/>
                </a:lnTo>
                <a:lnTo>
                  <a:pt x="563879" y="348318"/>
                </a:lnTo>
                <a:lnTo>
                  <a:pt x="568451" y="345778"/>
                </a:lnTo>
                <a:lnTo>
                  <a:pt x="595883" y="323426"/>
                </a:lnTo>
                <a:lnTo>
                  <a:pt x="601979" y="318515"/>
                </a:lnTo>
                <a:close/>
              </a:path>
              <a:path w="1217930" h="464819">
                <a:moveTo>
                  <a:pt x="605027" y="355091"/>
                </a:moveTo>
                <a:lnTo>
                  <a:pt x="605027" y="320039"/>
                </a:lnTo>
                <a:lnTo>
                  <a:pt x="603503" y="355091"/>
                </a:lnTo>
                <a:lnTo>
                  <a:pt x="605027" y="355091"/>
                </a:lnTo>
                <a:close/>
              </a:path>
              <a:path w="1217930" h="464819">
                <a:moveTo>
                  <a:pt x="778763" y="70103"/>
                </a:moveTo>
                <a:lnTo>
                  <a:pt x="778763" y="21335"/>
                </a:lnTo>
                <a:lnTo>
                  <a:pt x="734567" y="21335"/>
                </a:lnTo>
                <a:lnTo>
                  <a:pt x="734567" y="70103"/>
                </a:lnTo>
                <a:lnTo>
                  <a:pt x="778763" y="70103"/>
                </a:lnTo>
                <a:close/>
              </a:path>
              <a:path w="1217930" h="464819">
                <a:moveTo>
                  <a:pt x="736091" y="447230"/>
                </a:moveTo>
                <a:lnTo>
                  <a:pt x="736091" y="368807"/>
                </a:lnTo>
                <a:lnTo>
                  <a:pt x="735921" y="375928"/>
                </a:lnTo>
                <a:lnTo>
                  <a:pt x="735457" y="382609"/>
                </a:lnTo>
                <a:lnTo>
                  <a:pt x="734775" y="388778"/>
                </a:lnTo>
                <a:lnTo>
                  <a:pt x="733946" y="394362"/>
                </a:lnTo>
                <a:lnTo>
                  <a:pt x="733043" y="399287"/>
                </a:lnTo>
                <a:lnTo>
                  <a:pt x="731519" y="408431"/>
                </a:lnTo>
                <a:lnTo>
                  <a:pt x="728471" y="414527"/>
                </a:lnTo>
                <a:lnTo>
                  <a:pt x="725423" y="419099"/>
                </a:lnTo>
                <a:lnTo>
                  <a:pt x="720851" y="423671"/>
                </a:lnTo>
                <a:lnTo>
                  <a:pt x="716279" y="426719"/>
                </a:lnTo>
                <a:lnTo>
                  <a:pt x="711707" y="431291"/>
                </a:lnTo>
                <a:lnTo>
                  <a:pt x="705611" y="434339"/>
                </a:lnTo>
                <a:lnTo>
                  <a:pt x="697991" y="437387"/>
                </a:lnTo>
                <a:lnTo>
                  <a:pt x="688847" y="441959"/>
                </a:lnTo>
                <a:lnTo>
                  <a:pt x="696467" y="464819"/>
                </a:lnTo>
                <a:lnTo>
                  <a:pt x="703408" y="462679"/>
                </a:lnTo>
                <a:lnTo>
                  <a:pt x="709997" y="460337"/>
                </a:lnTo>
                <a:lnTo>
                  <a:pt x="716223" y="457820"/>
                </a:lnTo>
                <a:lnTo>
                  <a:pt x="722072" y="455153"/>
                </a:lnTo>
                <a:lnTo>
                  <a:pt x="727533" y="452360"/>
                </a:lnTo>
                <a:lnTo>
                  <a:pt x="732592" y="449467"/>
                </a:lnTo>
                <a:lnTo>
                  <a:pt x="736091" y="447230"/>
                </a:lnTo>
                <a:close/>
              </a:path>
              <a:path w="1217930" h="464819">
                <a:moveTo>
                  <a:pt x="778763" y="348995"/>
                </a:moveTo>
                <a:lnTo>
                  <a:pt x="778763" y="115823"/>
                </a:lnTo>
                <a:lnTo>
                  <a:pt x="763523" y="115823"/>
                </a:lnTo>
                <a:lnTo>
                  <a:pt x="705611" y="118871"/>
                </a:lnTo>
                <a:lnTo>
                  <a:pt x="705611" y="131063"/>
                </a:lnTo>
                <a:lnTo>
                  <a:pt x="714755" y="132587"/>
                </a:lnTo>
                <a:lnTo>
                  <a:pt x="720851" y="134111"/>
                </a:lnTo>
                <a:lnTo>
                  <a:pt x="723899" y="135635"/>
                </a:lnTo>
                <a:lnTo>
                  <a:pt x="726947" y="138683"/>
                </a:lnTo>
                <a:lnTo>
                  <a:pt x="729995" y="140207"/>
                </a:lnTo>
                <a:lnTo>
                  <a:pt x="731519" y="143255"/>
                </a:lnTo>
                <a:lnTo>
                  <a:pt x="734567" y="152399"/>
                </a:lnTo>
                <a:lnTo>
                  <a:pt x="734567" y="156971"/>
                </a:lnTo>
                <a:lnTo>
                  <a:pt x="734726" y="160995"/>
                </a:lnTo>
                <a:lnTo>
                  <a:pt x="735555" y="171236"/>
                </a:lnTo>
                <a:lnTo>
                  <a:pt x="735933" y="177454"/>
                </a:lnTo>
                <a:lnTo>
                  <a:pt x="736091" y="184403"/>
                </a:lnTo>
                <a:lnTo>
                  <a:pt x="736091" y="447230"/>
                </a:lnTo>
                <a:lnTo>
                  <a:pt x="737237" y="446498"/>
                </a:lnTo>
                <a:lnTo>
                  <a:pt x="766140" y="416731"/>
                </a:lnTo>
                <a:lnTo>
                  <a:pt x="777091" y="378029"/>
                </a:lnTo>
                <a:lnTo>
                  <a:pt x="778653" y="356900"/>
                </a:lnTo>
                <a:lnTo>
                  <a:pt x="778763" y="348995"/>
                </a:lnTo>
                <a:close/>
              </a:path>
              <a:path w="1217930" h="464819">
                <a:moveTo>
                  <a:pt x="918971" y="70103"/>
                </a:moveTo>
                <a:lnTo>
                  <a:pt x="918971" y="21335"/>
                </a:lnTo>
                <a:lnTo>
                  <a:pt x="871727" y="21335"/>
                </a:lnTo>
                <a:lnTo>
                  <a:pt x="871727" y="70103"/>
                </a:lnTo>
                <a:lnTo>
                  <a:pt x="918971" y="70103"/>
                </a:lnTo>
                <a:close/>
              </a:path>
              <a:path w="1217930" h="464819">
                <a:moveTo>
                  <a:pt x="943355" y="355091"/>
                </a:moveTo>
                <a:lnTo>
                  <a:pt x="943355" y="342899"/>
                </a:lnTo>
                <a:lnTo>
                  <a:pt x="934211" y="339851"/>
                </a:lnTo>
                <a:lnTo>
                  <a:pt x="928115" y="338327"/>
                </a:lnTo>
                <a:lnTo>
                  <a:pt x="925067" y="335279"/>
                </a:lnTo>
                <a:lnTo>
                  <a:pt x="915923" y="115823"/>
                </a:lnTo>
                <a:lnTo>
                  <a:pt x="900683" y="115823"/>
                </a:lnTo>
                <a:lnTo>
                  <a:pt x="842771" y="118871"/>
                </a:lnTo>
                <a:lnTo>
                  <a:pt x="842771" y="131063"/>
                </a:lnTo>
                <a:lnTo>
                  <a:pt x="850391" y="131063"/>
                </a:lnTo>
                <a:lnTo>
                  <a:pt x="854963" y="134111"/>
                </a:lnTo>
                <a:lnTo>
                  <a:pt x="864107" y="137159"/>
                </a:lnTo>
                <a:lnTo>
                  <a:pt x="867155" y="140207"/>
                </a:lnTo>
                <a:lnTo>
                  <a:pt x="868679" y="143255"/>
                </a:lnTo>
                <a:lnTo>
                  <a:pt x="871727" y="152399"/>
                </a:lnTo>
                <a:lnTo>
                  <a:pt x="871727" y="166115"/>
                </a:lnTo>
                <a:lnTo>
                  <a:pt x="873251" y="173735"/>
                </a:lnTo>
                <a:lnTo>
                  <a:pt x="873251" y="355091"/>
                </a:lnTo>
                <a:lnTo>
                  <a:pt x="943355" y="355091"/>
                </a:lnTo>
                <a:close/>
              </a:path>
              <a:path w="1217930" h="464819">
                <a:moveTo>
                  <a:pt x="873251" y="355091"/>
                </a:moveTo>
                <a:lnTo>
                  <a:pt x="873251" y="292607"/>
                </a:lnTo>
                <a:lnTo>
                  <a:pt x="872990" y="301156"/>
                </a:lnTo>
                <a:lnTo>
                  <a:pt x="872299" y="308419"/>
                </a:lnTo>
                <a:lnTo>
                  <a:pt x="871323" y="314253"/>
                </a:lnTo>
                <a:lnTo>
                  <a:pt x="870203" y="318515"/>
                </a:lnTo>
                <a:lnTo>
                  <a:pt x="870203" y="324611"/>
                </a:lnTo>
                <a:lnTo>
                  <a:pt x="867155" y="330707"/>
                </a:lnTo>
                <a:lnTo>
                  <a:pt x="862583" y="335279"/>
                </a:lnTo>
                <a:lnTo>
                  <a:pt x="856487" y="338327"/>
                </a:lnTo>
                <a:lnTo>
                  <a:pt x="851915" y="339851"/>
                </a:lnTo>
                <a:lnTo>
                  <a:pt x="845819" y="342899"/>
                </a:lnTo>
                <a:lnTo>
                  <a:pt x="845819" y="355091"/>
                </a:lnTo>
                <a:lnTo>
                  <a:pt x="873251" y="355091"/>
                </a:lnTo>
                <a:close/>
              </a:path>
              <a:path w="1217930" h="464819">
                <a:moveTo>
                  <a:pt x="1170431" y="343436"/>
                </a:moveTo>
                <a:lnTo>
                  <a:pt x="1170431" y="242315"/>
                </a:lnTo>
                <a:lnTo>
                  <a:pt x="1170324" y="249566"/>
                </a:lnTo>
                <a:lnTo>
                  <a:pt x="1170004" y="256546"/>
                </a:lnTo>
                <a:lnTo>
                  <a:pt x="1162172" y="297829"/>
                </a:lnTo>
                <a:lnTo>
                  <a:pt x="1137997" y="331907"/>
                </a:lnTo>
                <a:lnTo>
                  <a:pt x="1101851" y="339851"/>
                </a:lnTo>
                <a:lnTo>
                  <a:pt x="1094231" y="338327"/>
                </a:lnTo>
                <a:lnTo>
                  <a:pt x="1082039" y="335279"/>
                </a:lnTo>
                <a:lnTo>
                  <a:pt x="1075943" y="332231"/>
                </a:lnTo>
                <a:lnTo>
                  <a:pt x="1069847" y="327659"/>
                </a:lnTo>
                <a:lnTo>
                  <a:pt x="1065275" y="324611"/>
                </a:lnTo>
                <a:lnTo>
                  <a:pt x="1060703" y="320039"/>
                </a:lnTo>
                <a:lnTo>
                  <a:pt x="1057655" y="315467"/>
                </a:lnTo>
                <a:lnTo>
                  <a:pt x="1056131" y="309371"/>
                </a:lnTo>
                <a:lnTo>
                  <a:pt x="1053083" y="303275"/>
                </a:lnTo>
                <a:lnTo>
                  <a:pt x="1053083" y="295655"/>
                </a:lnTo>
                <a:lnTo>
                  <a:pt x="1052340" y="290876"/>
                </a:lnTo>
                <a:lnTo>
                  <a:pt x="1051889" y="285585"/>
                </a:lnTo>
                <a:lnTo>
                  <a:pt x="1051657" y="279635"/>
                </a:lnTo>
                <a:lnTo>
                  <a:pt x="1051572" y="272881"/>
                </a:lnTo>
                <a:lnTo>
                  <a:pt x="1051559" y="265175"/>
                </a:lnTo>
                <a:lnTo>
                  <a:pt x="1051559" y="0"/>
                </a:lnTo>
                <a:lnTo>
                  <a:pt x="1036319" y="0"/>
                </a:lnTo>
                <a:lnTo>
                  <a:pt x="976883" y="3047"/>
                </a:lnTo>
                <a:lnTo>
                  <a:pt x="976883" y="15239"/>
                </a:lnTo>
                <a:lnTo>
                  <a:pt x="984503" y="16763"/>
                </a:lnTo>
                <a:lnTo>
                  <a:pt x="990599" y="18287"/>
                </a:lnTo>
                <a:lnTo>
                  <a:pt x="999743" y="22859"/>
                </a:lnTo>
                <a:lnTo>
                  <a:pt x="1001267" y="24383"/>
                </a:lnTo>
                <a:lnTo>
                  <a:pt x="1004315" y="30479"/>
                </a:lnTo>
                <a:lnTo>
                  <a:pt x="1007363" y="39623"/>
                </a:lnTo>
                <a:lnTo>
                  <a:pt x="1007363" y="51815"/>
                </a:lnTo>
                <a:lnTo>
                  <a:pt x="1007522" y="56022"/>
                </a:lnTo>
                <a:lnTo>
                  <a:pt x="1008351" y="67726"/>
                </a:lnTo>
                <a:lnTo>
                  <a:pt x="1008729" y="75224"/>
                </a:lnTo>
                <a:lnTo>
                  <a:pt x="1008887" y="83819"/>
                </a:lnTo>
                <a:lnTo>
                  <a:pt x="1008887" y="355091"/>
                </a:lnTo>
                <a:lnTo>
                  <a:pt x="1025651" y="359663"/>
                </a:lnTo>
                <a:lnTo>
                  <a:pt x="1042415" y="344423"/>
                </a:lnTo>
                <a:lnTo>
                  <a:pt x="1048399" y="346695"/>
                </a:lnTo>
                <a:lnTo>
                  <a:pt x="1054212" y="348883"/>
                </a:lnTo>
                <a:lnTo>
                  <a:pt x="1059941" y="350900"/>
                </a:lnTo>
                <a:lnTo>
                  <a:pt x="1065671" y="352664"/>
                </a:lnTo>
                <a:lnTo>
                  <a:pt x="1071484" y="354090"/>
                </a:lnTo>
                <a:lnTo>
                  <a:pt x="1077467" y="355091"/>
                </a:lnTo>
                <a:lnTo>
                  <a:pt x="1082809" y="356488"/>
                </a:lnTo>
                <a:lnTo>
                  <a:pt x="1110995" y="359663"/>
                </a:lnTo>
                <a:lnTo>
                  <a:pt x="1117719" y="359484"/>
                </a:lnTo>
                <a:lnTo>
                  <a:pt x="1158642" y="349520"/>
                </a:lnTo>
                <a:lnTo>
                  <a:pt x="1168907" y="344423"/>
                </a:lnTo>
                <a:lnTo>
                  <a:pt x="1170431" y="343436"/>
                </a:lnTo>
                <a:close/>
              </a:path>
              <a:path w="1217930" h="464819">
                <a:moveTo>
                  <a:pt x="1217675" y="234695"/>
                </a:moveTo>
                <a:lnTo>
                  <a:pt x="1214089" y="194753"/>
                </a:lnTo>
                <a:lnTo>
                  <a:pt x="1201668" y="156125"/>
                </a:lnTo>
                <a:lnTo>
                  <a:pt x="1176527" y="126491"/>
                </a:lnTo>
                <a:lnTo>
                  <a:pt x="1138544" y="114511"/>
                </a:lnTo>
                <a:lnTo>
                  <a:pt x="1132331" y="114299"/>
                </a:lnTo>
                <a:lnTo>
                  <a:pt x="1126114" y="114470"/>
                </a:lnTo>
                <a:lnTo>
                  <a:pt x="1085100" y="127589"/>
                </a:lnTo>
                <a:lnTo>
                  <a:pt x="1051559" y="156971"/>
                </a:lnTo>
                <a:lnTo>
                  <a:pt x="1051559" y="193547"/>
                </a:lnTo>
                <a:lnTo>
                  <a:pt x="1053083" y="185927"/>
                </a:lnTo>
                <a:lnTo>
                  <a:pt x="1059179" y="173735"/>
                </a:lnTo>
                <a:lnTo>
                  <a:pt x="1089659" y="147827"/>
                </a:lnTo>
                <a:lnTo>
                  <a:pt x="1103375" y="144779"/>
                </a:lnTo>
                <a:lnTo>
                  <a:pt x="1114043" y="144779"/>
                </a:lnTo>
                <a:lnTo>
                  <a:pt x="1151974" y="163912"/>
                </a:lnTo>
                <a:lnTo>
                  <a:pt x="1166836" y="202874"/>
                </a:lnTo>
                <a:lnTo>
                  <a:pt x="1170431" y="242315"/>
                </a:lnTo>
                <a:lnTo>
                  <a:pt x="1170431" y="343436"/>
                </a:lnTo>
                <a:lnTo>
                  <a:pt x="1173872" y="341206"/>
                </a:lnTo>
                <a:lnTo>
                  <a:pt x="1201252" y="309202"/>
                </a:lnTo>
                <a:lnTo>
                  <a:pt x="1214246" y="271271"/>
                </a:lnTo>
                <a:lnTo>
                  <a:pt x="1217580" y="241109"/>
                </a:lnTo>
                <a:lnTo>
                  <a:pt x="121767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94181" y="725423"/>
            <a:ext cx="3549395" cy="461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9026" y="725423"/>
            <a:ext cx="1967483" cy="461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9021" y="1335023"/>
            <a:ext cx="3064763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1541" y="1992883"/>
            <a:ext cx="8072120" cy="4072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302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mpe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li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am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cata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umen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ub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ole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iatan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bebas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;</a:t>
            </a:r>
            <a:endParaRPr sz="2800">
              <a:latin typeface="Cambria Math"/>
              <a:cs typeface="Cambria Math"/>
            </a:endParaRPr>
          </a:p>
          <a:p>
            <a:pPr marL="355600" marR="6985" indent="-342900" algn="just">
              <a:lnSpc>
                <a:spcPts val="3020"/>
              </a:lnSpc>
              <a:spcBef>
                <a:spcPts val="18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bulan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taan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ampai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9106" y="1030223"/>
            <a:ext cx="1315211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4525" y="1030223"/>
            <a:ext cx="1790699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4161790" cy="275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embu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catatan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impa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umen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utan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mo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3297" y="1030223"/>
            <a:ext cx="2228084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6830" y="1030223"/>
            <a:ext cx="2997707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1509" y="1030223"/>
            <a:ext cx="2318003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787"/>
            <a:ext cx="8071484" cy="256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pabila</a:t>
            </a:r>
            <a:r>
              <a:rPr sz="2800" dirty="0">
                <a:latin typeface="Times New Roman"/>
                <a:cs typeface="Times New Roman"/>
              </a:rPr>
              <a:t>   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  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pembu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catat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umen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ta,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itia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luan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1846" y="742187"/>
            <a:ext cx="2491739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2081" y="737623"/>
            <a:ext cx="1127759" cy="347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25290" y="742187"/>
            <a:ext cx="1196339" cy="34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8734" y="1335023"/>
            <a:ext cx="1511807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5989" y="1351787"/>
            <a:ext cx="1086611" cy="342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5001" y="1335023"/>
            <a:ext cx="1738883" cy="3596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1986787"/>
            <a:ext cx="8070850" cy="427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elua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pembel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amba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bai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dirty="0">
                <a:latin typeface="Cambria Math"/>
                <a:cs typeface="Cambria Math"/>
              </a:rPr>
              <a:t>w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ecuali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ah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mili</a:t>
            </a:r>
            <a:r>
              <a:rPr sz="2800" spc="-2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ai,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imili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apa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memeli</a:t>
            </a:r>
            <a:r>
              <a:rPr sz="2800" spc="-15" dirty="0">
                <a:latin typeface="Cambria Math"/>
                <a:cs typeface="Cambria Math"/>
              </a:rPr>
              <a:t>ha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mempu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aat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lebih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n-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elama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aat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elah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ebu</a:t>
            </a:r>
            <a:r>
              <a:rPr sz="2800" spc="2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0262" y="742187"/>
            <a:ext cx="2491739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2021" y="742187"/>
            <a:ext cx="1184147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0094" y="725423"/>
            <a:ext cx="2092451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4849" y="1347215"/>
            <a:ext cx="920750" cy="347980"/>
          </a:xfrm>
          <a:custGeom>
            <a:avLst/>
            <a:gdLst/>
            <a:ahLst/>
            <a:cxnLst/>
            <a:rect l="l" t="t" r="r" b="b"/>
            <a:pathLst>
              <a:path w="920750" h="347980">
                <a:moveTo>
                  <a:pt x="309371" y="342899"/>
                </a:moveTo>
                <a:lnTo>
                  <a:pt x="309371" y="330707"/>
                </a:lnTo>
                <a:lnTo>
                  <a:pt x="301751" y="327659"/>
                </a:lnTo>
                <a:lnTo>
                  <a:pt x="295655" y="326135"/>
                </a:lnTo>
                <a:lnTo>
                  <a:pt x="291083" y="321563"/>
                </a:lnTo>
                <a:lnTo>
                  <a:pt x="271735" y="283549"/>
                </a:lnTo>
                <a:lnTo>
                  <a:pt x="269747" y="275843"/>
                </a:lnTo>
                <a:lnTo>
                  <a:pt x="185927" y="0"/>
                </a:lnTo>
                <a:lnTo>
                  <a:pt x="146303" y="0"/>
                </a:lnTo>
                <a:lnTo>
                  <a:pt x="40054" y="281313"/>
                </a:lnTo>
                <a:lnTo>
                  <a:pt x="37411" y="287907"/>
                </a:lnTo>
                <a:lnTo>
                  <a:pt x="14813" y="323356"/>
                </a:lnTo>
                <a:lnTo>
                  <a:pt x="0" y="330707"/>
                </a:lnTo>
                <a:lnTo>
                  <a:pt x="0" y="342899"/>
                </a:lnTo>
                <a:lnTo>
                  <a:pt x="74675" y="342899"/>
                </a:lnTo>
                <a:lnTo>
                  <a:pt x="74675" y="288035"/>
                </a:lnTo>
                <a:lnTo>
                  <a:pt x="76199" y="281939"/>
                </a:lnTo>
                <a:lnTo>
                  <a:pt x="77285" y="277916"/>
                </a:lnTo>
                <a:lnTo>
                  <a:pt x="80259" y="267675"/>
                </a:lnTo>
                <a:lnTo>
                  <a:pt x="82003" y="261457"/>
                </a:lnTo>
                <a:lnTo>
                  <a:pt x="83819" y="254507"/>
                </a:lnTo>
                <a:lnTo>
                  <a:pt x="92963" y="230123"/>
                </a:lnTo>
                <a:lnTo>
                  <a:pt x="99059" y="230123"/>
                </a:lnTo>
                <a:lnTo>
                  <a:pt x="99059" y="208787"/>
                </a:lnTo>
                <a:lnTo>
                  <a:pt x="155447" y="47243"/>
                </a:lnTo>
                <a:lnTo>
                  <a:pt x="202691" y="208787"/>
                </a:lnTo>
                <a:lnTo>
                  <a:pt x="202691" y="230123"/>
                </a:lnTo>
                <a:lnTo>
                  <a:pt x="207263" y="230123"/>
                </a:lnTo>
                <a:lnTo>
                  <a:pt x="216407" y="262127"/>
                </a:lnTo>
                <a:lnTo>
                  <a:pt x="219455" y="269747"/>
                </a:lnTo>
                <a:lnTo>
                  <a:pt x="220979" y="277367"/>
                </a:lnTo>
                <a:lnTo>
                  <a:pt x="222503" y="283463"/>
                </a:lnTo>
                <a:lnTo>
                  <a:pt x="224027" y="291083"/>
                </a:lnTo>
                <a:lnTo>
                  <a:pt x="225551" y="297179"/>
                </a:lnTo>
                <a:lnTo>
                  <a:pt x="225551" y="342899"/>
                </a:lnTo>
                <a:lnTo>
                  <a:pt x="309371" y="342899"/>
                </a:lnTo>
                <a:close/>
              </a:path>
              <a:path w="920750" h="347980">
                <a:moveTo>
                  <a:pt x="105155" y="342899"/>
                </a:moveTo>
                <a:lnTo>
                  <a:pt x="105155" y="330707"/>
                </a:lnTo>
                <a:lnTo>
                  <a:pt x="94487" y="329183"/>
                </a:lnTo>
                <a:lnTo>
                  <a:pt x="86867" y="326135"/>
                </a:lnTo>
                <a:lnTo>
                  <a:pt x="82295" y="321563"/>
                </a:lnTo>
                <a:lnTo>
                  <a:pt x="76199" y="316991"/>
                </a:lnTo>
                <a:lnTo>
                  <a:pt x="74675" y="309371"/>
                </a:lnTo>
                <a:lnTo>
                  <a:pt x="74675" y="342899"/>
                </a:lnTo>
                <a:lnTo>
                  <a:pt x="105155" y="342899"/>
                </a:lnTo>
                <a:close/>
              </a:path>
              <a:path w="920750" h="347980">
                <a:moveTo>
                  <a:pt x="202691" y="230123"/>
                </a:moveTo>
                <a:lnTo>
                  <a:pt x="202691" y="208787"/>
                </a:lnTo>
                <a:lnTo>
                  <a:pt x="99059" y="208787"/>
                </a:lnTo>
                <a:lnTo>
                  <a:pt x="99059" y="230123"/>
                </a:lnTo>
                <a:lnTo>
                  <a:pt x="202691" y="230123"/>
                </a:lnTo>
                <a:close/>
              </a:path>
              <a:path w="920750" h="347980">
                <a:moveTo>
                  <a:pt x="225551" y="342899"/>
                </a:moveTo>
                <a:lnTo>
                  <a:pt x="225551" y="307847"/>
                </a:lnTo>
                <a:lnTo>
                  <a:pt x="222503" y="316991"/>
                </a:lnTo>
                <a:lnTo>
                  <a:pt x="216407" y="323087"/>
                </a:lnTo>
                <a:lnTo>
                  <a:pt x="213359" y="324611"/>
                </a:lnTo>
                <a:lnTo>
                  <a:pt x="208787" y="326135"/>
                </a:lnTo>
                <a:lnTo>
                  <a:pt x="202691" y="329183"/>
                </a:lnTo>
                <a:lnTo>
                  <a:pt x="195071" y="330707"/>
                </a:lnTo>
                <a:lnTo>
                  <a:pt x="195071" y="342899"/>
                </a:lnTo>
                <a:lnTo>
                  <a:pt x="225551" y="342899"/>
                </a:lnTo>
                <a:close/>
              </a:path>
              <a:path w="920750" h="347980">
                <a:moveTo>
                  <a:pt x="481583" y="313943"/>
                </a:moveTo>
                <a:lnTo>
                  <a:pt x="470915" y="301751"/>
                </a:lnTo>
                <a:lnTo>
                  <a:pt x="464819" y="306323"/>
                </a:lnTo>
                <a:lnTo>
                  <a:pt x="446531" y="315467"/>
                </a:lnTo>
                <a:lnTo>
                  <a:pt x="440435" y="316991"/>
                </a:lnTo>
                <a:lnTo>
                  <a:pt x="426719" y="316991"/>
                </a:lnTo>
                <a:lnTo>
                  <a:pt x="420623" y="315467"/>
                </a:lnTo>
                <a:lnTo>
                  <a:pt x="416051" y="312419"/>
                </a:lnTo>
                <a:lnTo>
                  <a:pt x="411479" y="310895"/>
                </a:lnTo>
                <a:lnTo>
                  <a:pt x="406907" y="306323"/>
                </a:lnTo>
                <a:lnTo>
                  <a:pt x="403859" y="301751"/>
                </a:lnTo>
                <a:lnTo>
                  <a:pt x="399287" y="295655"/>
                </a:lnTo>
                <a:lnTo>
                  <a:pt x="394772" y="256088"/>
                </a:lnTo>
                <a:lnTo>
                  <a:pt x="394715" y="131063"/>
                </a:lnTo>
                <a:lnTo>
                  <a:pt x="394715" y="45719"/>
                </a:lnTo>
                <a:lnTo>
                  <a:pt x="358139" y="45719"/>
                </a:lnTo>
                <a:lnTo>
                  <a:pt x="352043" y="86867"/>
                </a:lnTo>
                <a:lnTo>
                  <a:pt x="348995" y="92963"/>
                </a:lnTo>
                <a:lnTo>
                  <a:pt x="347471" y="99059"/>
                </a:lnTo>
                <a:lnTo>
                  <a:pt x="313943" y="118871"/>
                </a:lnTo>
                <a:lnTo>
                  <a:pt x="313943" y="131063"/>
                </a:lnTo>
                <a:lnTo>
                  <a:pt x="352043" y="131063"/>
                </a:lnTo>
                <a:lnTo>
                  <a:pt x="352043" y="268223"/>
                </a:lnTo>
                <a:lnTo>
                  <a:pt x="352182" y="276224"/>
                </a:lnTo>
                <a:lnTo>
                  <a:pt x="359287" y="314629"/>
                </a:lnTo>
                <a:lnTo>
                  <a:pt x="389558" y="343224"/>
                </a:lnTo>
                <a:lnTo>
                  <a:pt x="414527" y="347471"/>
                </a:lnTo>
                <a:lnTo>
                  <a:pt x="420504" y="347225"/>
                </a:lnTo>
                <a:lnTo>
                  <a:pt x="456569" y="334182"/>
                </a:lnTo>
                <a:lnTo>
                  <a:pt x="476367" y="318898"/>
                </a:lnTo>
                <a:lnTo>
                  <a:pt x="481583" y="313943"/>
                </a:lnTo>
                <a:close/>
              </a:path>
              <a:path w="920750" h="347980">
                <a:moveTo>
                  <a:pt x="475487" y="131063"/>
                </a:moveTo>
                <a:lnTo>
                  <a:pt x="475487" y="106679"/>
                </a:lnTo>
                <a:lnTo>
                  <a:pt x="394715" y="106679"/>
                </a:lnTo>
                <a:lnTo>
                  <a:pt x="394715" y="131063"/>
                </a:lnTo>
                <a:lnTo>
                  <a:pt x="475487" y="131063"/>
                </a:lnTo>
                <a:close/>
              </a:path>
              <a:path w="920750" h="347980">
                <a:moveTo>
                  <a:pt x="641603" y="231647"/>
                </a:moveTo>
                <a:lnTo>
                  <a:pt x="641603" y="210311"/>
                </a:lnTo>
                <a:lnTo>
                  <a:pt x="633703" y="210618"/>
                </a:lnTo>
                <a:lnTo>
                  <a:pt x="590751" y="214855"/>
                </a:lnTo>
                <a:lnTo>
                  <a:pt x="551269" y="224931"/>
                </a:lnTo>
                <a:lnTo>
                  <a:pt x="517636" y="243458"/>
                </a:lnTo>
                <a:lnTo>
                  <a:pt x="498572" y="282066"/>
                </a:lnTo>
                <a:lnTo>
                  <a:pt x="498347" y="288035"/>
                </a:lnTo>
                <a:lnTo>
                  <a:pt x="498555" y="295156"/>
                </a:lnTo>
                <a:lnTo>
                  <a:pt x="499274" y="301837"/>
                </a:lnTo>
                <a:lnTo>
                  <a:pt x="500652" y="308006"/>
                </a:lnTo>
                <a:lnTo>
                  <a:pt x="502834" y="313590"/>
                </a:lnTo>
                <a:lnTo>
                  <a:pt x="505967" y="318515"/>
                </a:lnTo>
                <a:lnTo>
                  <a:pt x="509064" y="323807"/>
                </a:lnTo>
                <a:lnTo>
                  <a:pt x="541019" y="344858"/>
                </a:lnTo>
                <a:lnTo>
                  <a:pt x="541019" y="281939"/>
                </a:lnTo>
                <a:lnTo>
                  <a:pt x="541380" y="275802"/>
                </a:lnTo>
                <a:lnTo>
                  <a:pt x="565403" y="243839"/>
                </a:lnTo>
                <a:lnTo>
                  <a:pt x="605720" y="232508"/>
                </a:lnTo>
                <a:lnTo>
                  <a:pt x="625851" y="231379"/>
                </a:lnTo>
                <a:lnTo>
                  <a:pt x="629602" y="231386"/>
                </a:lnTo>
                <a:lnTo>
                  <a:pt x="633703" y="231403"/>
                </a:lnTo>
                <a:lnTo>
                  <a:pt x="641603" y="231647"/>
                </a:lnTo>
                <a:close/>
              </a:path>
              <a:path w="920750" h="347980">
                <a:moveTo>
                  <a:pt x="711707" y="342899"/>
                </a:moveTo>
                <a:lnTo>
                  <a:pt x="711707" y="330707"/>
                </a:lnTo>
                <a:lnTo>
                  <a:pt x="704087" y="327659"/>
                </a:lnTo>
                <a:lnTo>
                  <a:pt x="699515" y="326135"/>
                </a:lnTo>
                <a:lnTo>
                  <a:pt x="693419" y="323087"/>
                </a:lnTo>
                <a:lnTo>
                  <a:pt x="688847" y="318515"/>
                </a:lnTo>
                <a:lnTo>
                  <a:pt x="685799" y="312419"/>
                </a:lnTo>
                <a:lnTo>
                  <a:pt x="685799" y="307847"/>
                </a:lnTo>
                <a:lnTo>
                  <a:pt x="684275" y="303275"/>
                </a:lnTo>
                <a:lnTo>
                  <a:pt x="684275" y="181355"/>
                </a:lnTo>
                <a:lnTo>
                  <a:pt x="684136" y="173572"/>
                </a:lnTo>
                <a:lnTo>
                  <a:pt x="676655" y="132587"/>
                </a:lnTo>
                <a:lnTo>
                  <a:pt x="644207" y="105551"/>
                </a:lnTo>
                <a:lnTo>
                  <a:pt x="611123" y="102119"/>
                </a:lnTo>
                <a:lnTo>
                  <a:pt x="607771" y="102132"/>
                </a:lnTo>
                <a:lnTo>
                  <a:pt x="601370" y="102303"/>
                </a:lnTo>
                <a:lnTo>
                  <a:pt x="594969" y="102766"/>
                </a:lnTo>
                <a:lnTo>
                  <a:pt x="588568" y="103668"/>
                </a:lnTo>
                <a:lnTo>
                  <a:pt x="582167" y="105155"/>
                </a:lnTo>
                <a:lnTo>
                  <a:pt x="575767" y="106253"/>
                </a:lnTo>
                <a:lnTo>
                  <a:pt x="534888" y="121018"/>
                </a:lnTo>
                <a:lnTo>
                  <a:pt x="510539" y="132587"/>
                </a:lnTo>
                <a:lnTo>
                  <a:pt x="510539" y="164591"/>
                </a:lnTo>
                <a:lnTo>
                  <a:pt x="542543" y="164591"/>
                </a:lnTo>
                <a:lnTo>
                  <a:pt x="544315" y="157994"/>
                </a:lnTo>
                <a:lnTo>
                  <a:pt x="546551" y="151948"/>
                </a:lnTo>
                <a:lnTo>
                  <a:pt x="578950" y="125983"/>
                </a:lnTo>
                <a:lnTo>
                  <a:pt x="591311" y="124967"/>
                </a:lnTo>
                <a:lnTo>
                  <a:pt x="598273" y="125163"/>
                </a:lnTo>
                <a:lnTo>
                  <a:pt x="632912" y="145851"/>
                </a:lnTo>
                <a:lnTo>
                  <a:pt x="641426" y="186550"/>
                </a:lnTo>
                <a:lnTo>
                  <a:pt x="641603" y="193547"/>
                </a:lnTo>
                <a:lnTo>
                  <a:pt x="641603" y="306323"/>
                </a:lnTo>
                <a:lnTo>
                  <a:pt x="644651" y="307847"/>
                </a:lnTo>
                <a:lnTo>
                  <a:pt x="644651" y="342899"/>
                </a:lnTo>
                <a:lnTo>
                  <a:pt x="711707" y="342899"/>
                </a:lnTo>
                <a:close/>
              </a:path>
              <a:path w="920750" h="347980">
                <a:moveTo>
                  <a:pt x="641603" y="306323"/>
                </a:moveTo>
                <a:lnTo>
                  <a:pt x="641603" y="265175"/>
                </a:lnTo>
                <a:lnTo>
                  <a:pt x="641238" y="270503"/>
                </a:lnTo>
                <a:lnTo>
                  <a:pt x="640140" y="275612"/>
                </a:lnTo>
                <a:lnTo>
                  <a:pt x="616415" y="307811"/>
                </a:lnTo>
                <a:lnTo>
                  <a:pt x="611123" y="310895"/>
                </a:lnTo>
                <a:lnTo>
                  <a:pt x="605613" y="314187"/>
                </a:lnTo>
                <a:lnTo>
                  <a:pt x="599956" y="316748"/>
                </a:lnTo>
                <a:lnTo>
                  <a:pt x="594006" y="318576"/>
                </a:lnTo>
                <a:lnTo>
                  <a:pt x="587617" y="319674"/>
                </a:lnTo>
                <a:lnTo>
                  <a:pt x="580643" y="320039"/>
                </a:lnTo>
                <a:lnTo>
                  <a:pt x="573023" y="320039"/>
                </a:lnTo>
                <a:lnTo>
                  <a:pt x="541019" y="292607"/>
                </a:lnTo>
                <a:lnTo>
                  <a:pt x="541019" y="344858"/>
                </a:lnTo>
                <a:lnTo>
                  <a:pt x="542924" y="345376"/>
                </a:lnTo>
                <a:lnTo>
                  <a:pt x="548752" y="346512"/>
                </a:lnTo>
                <a:lnTo>
                  <a:pt x="554750" y="347225"/>
                </a:lnTo>
                <a:lnTo>
                  <a:pt x="560831" y="347471"/>
                </a:lnTo>
                <a:lnTo>
                  <a:pt x="566705" y="347285"/>
                </a:lnTo>
                <a:lnTo>
                  <a:pt x="604977" y="336126"/>
                </a:lnTo>
                <a:lnTo>
                  <a:pt x="636630" y="311234"/>
                </a:lnTo>
                <a:lnTo>
                  <a:pt x="641603" y="306323"/>
                </a:lnTo>
                <a:close/>
              </a:path>
              <a:path w="920750" h="347980">
                <a:moveTo>
                  <a:pt x="644651" y="342899"/>
                </a:moveTo>
                <a:lnTo>
                  <a:pt x="644651" y="307847"/>
                </a:lnTo>
                <a:lnTo>
                  <a:pt x="643127" y="342899"/>
                </a:lnTo>
                <a:lnTo>
                  <a:pt x="644651" y="342899"/>
                </a:lnTo>
                <a:close/>
              </a:path>
              <a:path w="920750" h="347980">
                <a:moveTo>
                  <a:pt x="877823" y="339833"/>
                </a:moveTo>
                <a:lnTo>
                  <a:pt x="877823" y="295655"/>
                </a:lnTo>
                <a:lnTo>
                  <a:pt x="876299" y="301751"/>
                </a:lnTo>
                <a:lnTo>
                  <a:pt x="873251" y="307847"/>
                </a:lnTo>
                <a:lnTo>
                  <a:pt x="870203" y="312419"/>
                </a:lnTo>
                <a:lnTo>
                  <a:pt x="867155" y="315467"/>
                </a:lnTo>
                <a:lnTo>
                  <a:pt x="853439" y="324611"/>
                </a:lnTo>
                <a:lnTo>
                  <a:pt x="847343" y="324611"/>
                </a:lnTo>
                <a:lnTo>
                  <a:pt x="841247" y="326135"/>
                </a:lnTo>
                <a:lnTo>
                  <a:pt x="836732" y="327641"/>
                </a:lnTo>
                <a:lnTo>
                  <a:pt x="830389" y="327650"/>
                </a:lnTo>
                <a:lnTo>
                  <a:pt x="823213" y="327293"/>
                </a:lnTo>
                <a:lnTo>
                  <a:pt x="786553" y="309033"/>
                </a:lnTo>
                <a:lnTo>
                  <a:pt x="775715" y="284987"/>
                </a:lnTo>
                <a:lnTo>
                  <a:pt x="751331" y="284987"/>
                </a:lnTo>
                <a:lnTo>
                  <a:pt x="751331" y="335279"/>
                </a:lnTo>
                <a:lnTo>
                  <a:pt x="757435" y="337333"/>
                </a:lnTo>
                <a:lnTo>
                  <a:pt x="763580" y="339005"/>
                </a:lnTo>
                <a:lnTo>
                  <a:pt x="769810" y="340423"/>
                </a:lnTo>
                <a:lnTo>
                  <a:pt x="776167" y="341714"/>
                </a:lnTo>
                <a:lnTo>
                  <a:pt x="782693" y="343005"/>
                </a:lnTo>
                <a:lnTo>
                  <a:pt x="789431" y="344423"/>
                </a:lnTo>
                <a:lnTo>
                  <a:pt x="829055" y="347471"/>
                </a:lnTo>
                <a:lnTo>
                  <a:pt x="835786" y="347344"/>
                </a:lnTo>
                <a:lnTo>
                  <a:pt x="865631" y="342899"/>
                </a:lnTo>
                <a:lnTo>
                  <a:pt x="872008" y="341632"/>
                </a:lnTo>
                <a:lnTo>
                  <a:pt x="877823" y="339833"/>
                </a:lnTo>
                <a:close/>
              </a:path>
              <a:path w="920750" h="347980">
                <a:moveTo>
                  <a:pt x="917447" y="160019"/>
                </a:moveTo>
                <a:lnTo>
                  <a:pt x="917447" y="109727"/>
                </a:lnTo>
                <a:lnTo>
                  <a:pt x="910534" y="108430"/>
                </a:lnTo>
                <a:lnTo>
                  <a:pt x="904127" y="107186"/>
                </a:lnTo>
                <a:lnTo>
                  <a:pt x="877823" y="103631"/>
                </a:lnTo>
                <a:lnTo>
                  <a:pt x="872166" y="102888"/>
                </a:lnTo>
                <a:lnTo>
                  <a:pt x="866217" y="102437"/>
                </a:lnTo>
                <a:lnTo>
                  <a:pt x="860048" y="102205"/>
                </a:lnTo>
                <a:lnTo>
                  <a:pt x="853732" y="102120"/>
                </a:lnTo>
                <a:lnTo>
                  <a:pt x="847343" y="102107"/>
                </a:lnTo>
                <a:lnTo>
                  <a:pt x="840122" y="102185"/>
                </a:lnTo>
                <a:lnTo>
                  <a:pt x="798575" y="109727"/>
                </a:lnTo>
                <a:lnTo>
                  <a:pt x="792884" y="111874"/>
                </a:lnTo>
                <a:lnTo>
                  <a:pt x="763135" y="137406"/>
                </a:lnTo>
                <a:lnTo>
                  <a:pt x="755903" y="167639"/>
                </a:lnTo>
                <a:lnTo>
                  <a:pt x="756111" y="174016"/>
                </a:lnTo>
                <a:lnTo>
                  <a:pt x="774716" y="209982"/>
                </a:lnTo>
                <a:lnTo>
                  <a:pt x="798575" y="226238"/>
                </a:lnTo>
                <a:lnTo>
                  <a:pt x="798575" y="155447"/>
                </a:lnTo>
                <a:lnTo>
                  <a:pt x="798953" y="149400"/>
                </a:lnTo>
                <a:lnTo>
                  <a:pt x="832603" y="122285"/>
                </a:lnTo>
                <a:lnTo>
                  <a:pt x="839723" y="121919"/>
                </a:lnTo>
                <a:lnTo>
                  <a:pt x="856487" y="121919"/>
                </a:lnTo>
                <a:lnTo>
                  <a:pt x="862583" y="124967"/>
                </a:lnTo>
                <a:lnTo>
                  <a:pt x="868679" y="126491"/>
                </a:lnTo>
                <a:lnTo>
                  <a:pt x="874775" y="131063"/>
                </a:lnTo>
                <a:lnTo>
                  <a:pt x="879347" y="137159"/>
                </a:lnTo>
                <a:lnTo>
                  <a:pt x="882776" y="141160"/>
                </a:lnTo>
                <a:lnTo>
                  <a:pt x="886205" y="146303"/>
                </a:lnTo>
                <a:lnTo>
                  <a:pt x="889634" y="152590"/>
                </a:lnTo>
                <a:lnTo>
                  <a:pt x="893063" y="160019"/>
                </a:lnTo>
                <a:lnTo>
                  <a:pt x="917447" y="160019"/>
                </a:lnTo>
                <a:close/>
              </a:path>
              <a:path w="920750" h="347980">
                <a:moveTo>
                  <a:pt x="920495" y="275843"/>
                </a:moveTo>
                <a:lnTo>
                  <a:pt x="904500" y="237841"/>
                </a:lnTo>
                <a:lnTo>
                  <a:pt x="871070" y="214817"/>
                </a:lnTo>
                <a:lnTo>
                  <a:pt x="836732" y="199023"/>
                </a:lnTo>
                <a:lnTo>
                  <a:pt x="830389" y="196214"/>
                </a:lnTo>
                <a:lnTo>
                  <a:pt x="800099" y="169163"/>
                </a:lnTo>
                <a:lnTo>
                  <a:pt x="798575" y="163067"/>
                </a:lnTo>
                <a:lnTo>
                  <a:pt x="798575" y="226238"/>
                </a:lnTo>
                <a:lnTo>
                  <a:pt x="802597" y="228382"/>
                </a:lnTo>
                <a:lnTo>
                  <a:pt x="807897" y="230994"/>
                </a:lnTo>
                <a:lnTo>
                  <a:pt x="813651" y="233607"/>
                </a:lnTo>
                <a:lnTo>
                  <a:pt x="819911" y="236219"/>
                </a:lnTo>
                <a:lnTo>
                  <a:pt x="827376" y="239387"/>
                </a:lnTo>
                <a:lnTo>
                  <a:pt x="864107" y="257555"/>
                </a:lnTo>
                <a:lnTo>
                  <a:pt x="871727" y="268223"/>
                </a:lnTo>
                <a:lnTo>
                  <a:pt x="874775" y="272795"/>
                </a:lnTo>
                <a:lnTo>
                  <a:pt x="877823" y="280415"/>
                </a:lnTo>
                <a:lnTo>
                  <a:pt x="877823" y="339833"/>
                </a:lnTo>
                <a:lnTo>
                  <a:pt x="878238" y="339705"/>
                </a:lnTo>
                <a:lnTo>
                  <a:pt x="909949" y="314663"/>
                </a:lnTo>
                <a:lnTo>
                  <a:pt x="920249" y="282455"/>
                </a:lnTo>
                <a:lnTo>
                  <a:pt x="920495" y="275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8413" y="1335023"/>
            <a:ext cx="966469" cy="360045"/>
          </a:xfrm>
          <a:custGeom>
            <a:avLst/>
            <a:gdLst/>
            <a:ahLst/>
            <a:cxnLst/>
            <a:rect l="l" t="t" r="r" b="b"/>
            <a:pathLst>
              <a:path w="966470" h="360044">
                <a:moveTo>
                  <a:pt x="233171" y="356615"/>
                </a:moveTo>
                <a:lnTo>
                  <a:pt x="233171" y="271271"/>
                </a:lnTo>
                <a:lnTo>
                  <a:pt x="230123" y="271271"/>
                </a:lnTo>
                <a:lnTo>
                  <a:pt x="227380" y="265956"/>
                </a:lnTo>
                <a:lnTo>
                  <a:pt x="224637" y="260933"/>
                </a:lnTo>
                <a:lnTo>
                  <a:pt x="221894" y="256129"/>
                </a:lnTo>
                <a:lnTo>
                  <a:pt x="216407" y="246887"/>
                </a:lnTo>
                <a:lnTo>
                  <a:pt x="214237" y="242145"/>
                </a:lnTo>
                <a:lnTo>
                  <a:pt x="211482" y="237110"/>
                </a:lnTo>
                <a:lnTo>
                  <a:pt x="208288" y="231855"/>
                </a:lnTo>
                <a:lnTo>
                  <a:pt x="204801" y="226454"/>
                </a:lnTo>
                <a:lnTo>
                  <a:pt x="201167" y="220979"/>
                </a:lnTo>
                <a:lnTo>
                  <a:pt x="77723" y="16763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57911" y="355091"/>
                </a:lnTo>
                <a:lnTo>
                  <a:pt x="57911" y="73151"/>
                </a:lnTo>
                <a:lnTo>
                  <a:pt x="62483" y="73151"/>
                </a:lnTo>
                <a:lnTo>
                  <a:pt x="65531" y="79247"/>
                </a:lnTo>
                <a:lnTo>
                  <a:pt x="70103" y="86867"/>
                </a:lnTo>
                <a:lnTo>
                  <a:pt x="73151" y="92963"/>
                </a:lnTo>
                <a:lnTo>
                  <a:pt x="230123" y="356615"/>
                </a:lnTo>
                <a:lnTo>
                  <a:pt x="233171" y="356615"/>
                </a:lnTo>
                <a:close/>
              </a:path>
              <a:path w="966470" h="360044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966470" h="360044">
                <a:moveTo>
                  <a:pt x="91439" y="355091"/>
                </a:moveTo>
                <a:lnTo>
                  <a:pt x="91439" y="342899"/>
                </a:lnTo>
                <a:lnTo>
                  <a:pt x="83819" y="339851"/>
                </a:lnTo>
                <a:lnTo>
                  <a:pt x="77723" y="338327"/>
                </a:lnTo>
                <a:lnTo>
                  <a:pt x="74675" y="336803"/>
                </a:lnTo>
                <a:lnTo>
                  <a:pt x="71627" y="333755"/>
                </a:lnTo>
                <a:lnTo>
                  <a:pt x="68579" y="332231"/>
                </a:lnTo>
                <a:lnTo>
                  <a:pt x="65531" y="326135"/>
                </a:lnTo>
                <a:lnTo>
                  <a:pt x="62483" y="316991"/>
                </a:lnTo>
                <a:lnTo>
                  <a:pt x="62425" y="230482"/>
                </a:lnTo>
                <a:lnTo>
                  <a:pt x="61277" y="171315"/>
                </a:lnTo>
                <a:lnTo>
                  <a:pt x="60650" y="117587"/>
                </a:lnTo>
                <a:lnTo>
                  <a:pt x="58326" y="77119"/>
                </a:lnTo>
                <a:lnTo>
                  <a:pt x="57911" y="73151"/>
                </a:lnTo>
                <a:lnTo>
                  <a:pt x="57911" y="355091"/>
                </a:lnTo>
                <a:lnTo>
                  <a:pt x="91439" y="355091"/>
                </a:lnTo>
                <a:close/>
              </a:path>
              <a:path w="966470" h="360044">
                <a:moveTo>
                  <a:pt x="291083" y="28955"/>
                </a:moveTo>
                <a:lnTo>
                  <a:pt x="291083" y="16763"/>
                </a:lnTo>
                <a:lnTo>
                  <a:pt x="201167" y="16763"/>
                </a:lnTo>
                <a:lnTo>
                  <a:pt x="201167" y="28955"/>
                </a:lnTo>
                <a:lnTo>
                  <a:pt x="208787" y="30479"/>
                </a:lnTo>
                <a:lnTo>
                  <a:pt x="214883" y="32003"/>
                </a:lnTo>
                <a:lnTo>
                  <a:pt x="217931" y="33527"/>
                </a:lnTo>
                <a:lnTo>
                  <a:pt x="225551" y="41147"/>
                </a:lnTo>
                <a:lnTo>
                  <a:pt x="227075" y="44195"/>
                </a:lnTo>
                <a:lnTo>
                  <a:pt x="227075" y="47243"/>
                </a:lnTo>
                <a:lnTo>
                  <a:pt x="228599" y="53339"/>
                </a:lnTo>
                <a:lnTo>
                  <a:pt x="228599" y="57911"/>
                </a:lnTo>
                <a:lnTo>
                  <a:pt x="230123" y="67055"/>
                </a:lnTo>
                <a:lnTo>
                  <a:pt x="230123" y="211835"/>
                </a:lnTo>
                <a:lnTo>
                  <a:pt x="232129" y="259873"/>
                </a:lnTo>
                <a:lnTo>
                  <a:pt x="232416" y="264359"/>
                </a:lnTo>
                <a:lnTo>
                  <a:pt x="232757" y="268167"/>
                </a:lnTo>
                <a:lnTo>
                  <a:pt x="233171" y="271271"/>
                </a:lnTo>
                <a:lnTo>
                  <a:pt x="233171" y="356615"/>
                </a:lnTo>
                <a:lnTo>
                  <a:pt x="262127" y="356615"/>
                </a:lnTo>
                <a:lnTo>
                  <a:pt x="262127" y="77723"/>
                </a:lnTo>
                <a:lnTo>
                  <a:pt x="262151" y="69389"/>
                </a:lnTo>
                <a:lnTo>
                  <a:pt x="262318" y="62483"/>
                </a:lnTo>
                <a:lnTo>
                  <a:pt x="262770" y="56721"/>
                </a:lnTo>
                <a:lnTo>
                  <a:pt x="263651" y="51815"/>
                </a:lnTo>
                <a:lnTo>
                  <a:pt x="263651" y="47243"/>
                </a:lnTo>
                <a:lnTo>
                  <a:pt x="265175" y="42671"/>
                </a:lnTo>
                <a:lnTo>
                  <a:pt x="266699" y="39623"/>
                </a:lnTo>
                <a:lnTo>
                  <a:pt x="269747" y="38099"/>
                </a:lnTo>
                <a:lnTo>
                  <a:pt x="271271" y="35051"/>
                </a:lnTo>
                <a:lnTo>
                  <a:pt x="277367" y="32003"/>
                </a:lnTo>
                <a:lnTo>
                  <a:pt x="283463" y="30479"/>
                </a:lnTo>
                <a:lnTo>
                  <a:pt x="291083" y="28955"/>
                </a:lnTo>
                <a:close/>
              </a:path>
              <a:path w="966470" h="360044">
                <a:moveTo>
                  <a:pt x="414527" y="70103"/>
                </a:moveTo>
                <a:lnTo>
                  <a:pt x="414527" y="21335"/>
                </a:lnTo>
                <a:lnTo>
                  <a:pt x="367283" y="21335"/>
                </a:lnTo>
                <a:lnTo>
                  <a:pt x="367283" y="70103"/>
                </a:lnTo>
                <a:lnTo>
                  <a:pt x="414527" y="70103"/>
                </a:lnTo>
                <a:close/>
              </a:path>
              <a:path w="966470" h="360044">
                <a:moveTo>
                  <a:pt x="438911" y="355091"/>
                </a:moveTo>
                <a:lnTo>
                  <a:pt x="438911" y="342899"/>
                </a:lnTo>
                <a:lnTo>
                  <a:pt x="429767" y="339851"/>
                </a:lnTo>
                <a:lnTo>
                  <a:pt x="423671" y="338327"/>
                </a:lnTo>
                <a:lnTo>
                  <a:pt x="420623" y="335279"/>
                </a:lnTo>
                <a:lnTo>
                  <a:pt x="411479" y="115823"/>
                </a:lnTo>
                <a:lnTo>
                  <a:pt x="396239" y="115823"/>
                </a:lnTo>
                <a:lnTo>
                  <a:pt x="338327" y="118871"/>
                </a:lnTo>
                <a:lnTo>
                  <a:pt x="338327" y="131063"/>
                </a:lnTo>
                <a:lnTo>
                  <a:pt x="345947" y="131063"/>
                </a:lnTo>
                <a:lnTo>
                  <a:pt x="350519" y="134111"/>
                </a:lnTo>
                <a:lnTo>
                  <a:pt x="359663" y="137159"/>
                </a:lnTo>
                <a:lnTo>
                  <a:pt x="362711" y="140207"/>
                </a:lnTo>
                <a:lnTo>
                  <a:pt x="364235" y="143255"/>
                </a:lnTo>
                <a:lnTo>
                  <a:pt x="367283" y="152399"/>
                </a:lnTo>
                <a:lnTo>
                  <a:pt x="367283" y="166115"/>
                </a:lnTo>
                <a:lnTo>
                  <a:pt x="368807" y="173735"/>
                </a:lnTo>
                <a:lnTo>
                  <a:pt x="368807" y="355091"/>
                </a:lnTo>
                <a:lnTo>
                  <a:pt x="438911" y="355091"/>
                </a:lnTo>
                <a:close/>
              </a:path>
              <a:path w="966470" h="360044">
                <a:moveTo>
                  <a:pt x="368807" y="355091"/>
                </a:moveTo>
                <a:lnTo>
                  <a:pt x="368807" y="292607"/>
                </a:lnTo>
                <a:lnTo>
                  <a:pt x="368546" y="301156"/>
                </a:lnTo>
                <a:lnTo>
                  <a:pt x="367855" y="308419"/>
                </a:lnTo>
                <a:lnTo>
                  <a:pt x="366879" y="314253"/>
                </a:lnTo>
                <a:lnTo>
                  <a:pt x="365759" y="318515"/>
                </a:lnTo>
                <a:lnTo>
                  <a:pt x="365759" y="324611"/>
                </a:lnTo>
                <a:lnTo>
                  <a:pt x="362711" y="330707"/>
                </a:lnTo>
                <a:lnTo>
                  <a:pt x="358139" y="335279"/>
                </a:lnTo>
                <a:lnTo>
                  <a:pt x="352043" y="338327"/>
                </a:lnTo>
                <a:lnTo>
                  <a:pt x="347471" y="339851"/>
                </a:lnTo>
                <a:lnTo>
                  <a:pt x="341375" y="342899"/>
                </a:lnTo>
                <a:lnTo>
                  <a:pt x="341375" y="355091"/>
                </a:lnTo>
                <a:lnTo>
                  <a:pt x="368807" y="355091"/>
                </a:lnTo>
                <a:close/>
              </a:path>
              <a:path w="966470" h="360044">
                <a:moveTo>
                  <a:pt x="577595" y="355091"/>
                </a:moveTo>
                <a:lnTo>
                  <a:pt x="577595" y="342899"/>
                </a:lnTo>
                <a:lnTo>
                  <a:pt x="568451" y="339851"/>
                </a:lnTo>
                <a:lnTo>
                  <a:pt x="562355" y="338327"/>
                </a:lnTo>
                <a:lnTo>
                  <a:pt x="559307" y="335279"/>
                </a:lnTo>
                <a:lnTo>
                  <a:pt x="550163" y="292607"/>
                </a:lnTo>
                <a:lnTo>
                  <a:pt x="550163" y="0"/>
                </a:lnTo>
                <a:lnTo>
                  <a:pt x="534923" y="0"/>
                </a:lnTo>
                <a:lnTo>
                  <a:pt x="475487" y="3047"/>
                </a:lnTo>
                <a:lnTo>
                  <a:pt x="475487" y="15239"/>
                </a:lnTo>
                <a:lnTo>
                  <a:pt x="483107" y="16763"/>
                </a:lnTo>
                <a:lnTo>
                  <a:pt x="489203" y="18287"/>
                </a:lnTo>
                <a:lnTo>
                  <a:pt x="498347" y="22859"/>
                </a:lnTo>
                <a:lnTo>
                  <a:pt x="499871" y="24383"/>
                </a:lnTo>
                <a:lnTo>
                  <a:pt x="502919" y="30479"/>
                </a:lnTo>
                <a:lnTo>
                  <a:pt x="505967" y="39623"/>
                </a:lnTo>
                <a:lnTo>
                  <a:pt x="505967" y="51815"/>
                </a:lnTo>
                <a:lnTo>
                  <a:pt x="506126" y="56022"/>
                </a:lnTo>
                <a:lnTo>
                  <a:pt x="506955" y="67726"/>
                </a:lnTo>
                <a:lnTo>
                  <a:pt x="507333" y="75224"/>
                </a:lnTo>
                <a:lnTo>
                  <a:pt x="507491" y="83819"/>
                </a:lnTo>
                <a:lnTo>
                  <a:pt x="507491" y="355091"/>
                </a:lnTo>
                <a:lnTo>
                  <a:pt x="577595" y="355091"/>
                </a:lnTo>
                <a:close/>
              </a:path>
              <a:path w="966470" h="360044">
                <a:moveTo>
                  <a:pt x="507491" y="355091"/>
                </a:moveTo>
                <a:lnTo>
                  <a:pt x="507491" y="301751"/>
                </a:lnTo>
                <a:lnTo>
                  <a:pt x="505967" y="307847"/>
                </a:lnTo>
                <a:lnTo>
                  <a:pt x="505967" y="320039"/>
                </a:lnTo>
                <a:lnTo>
                  <a:pt x="504443" y="324611"/>
                </a:lnTo>
                <a:lnTo>
                  <a:pt x="499871" y="333755"/>
                </a:lnTo>
                <a:lnTo>
                  <a:pt x="495299" y="335279"/>
                </a:lnTo>
                <a:lnTo>
                  <a:pt x="492251" y="338327"/>
                </a:lnTo>
                <a:lnTo>
                  <a:pt x="478535" y="342899"/>
                </a:lnTo>
                <a:lnTo>
                  <a:pt x="478535" y="355091"/>
                </a:lnTo>
                <a:lnTo>
                  <a:pt x="507491" y="355091"/>
                </a:lnTo>
                <a:close/>
              </a:path>
              <a:path w="966470" h="360044">
                <a:moveTo>
                  <a:pt x="760475" y="243839"/>
                </a:moveTo>
                <a:lnTo>
                  <a:pt x="760475" y="222503"/>
                </a:lnTo>
                <a:lnTo>
                  <a:pt x="752575" y="222810"/>
                </a:lnTo>
                <a:lnTo>
                  <a:pt x="709623" y="227047"/>
                </a:lnTo>
                <a:lnTo>
                  <a:pt x="670141" y="237123"/>
                </a:lnTo>
                <a:lnTo>
                  <a:pt x="636508" y="255650"/>
                </a:lnTo>
                <a:lnTo>
                  <a:pt x="617444" y="294258"/>
                </a:lnTo>
                <a:lnTo>
                  <a:pt x="617219" y="300227"/>
                </a:lnTo>
                <a:lnTo>
                  <a:pt x="617427" y="307348"/>
                </a:lnTo>
                <a:lnTo>
                  <a:pt x="618146" y="314029"/>
                </a:lnTo>
                <a:lnTo>
                  <a:pt x="619524" y="320198"/>
                </a:lnTo>
                <a:lnTo>
                  <a:pt x="621706" y="325782"/>
                </a:lnTo>
                <a:lnTo>
                  <a:pt x="624839" y="330707"/>
                </a:lnTo>
                <a:lnTo>
                  <a:pt x="627936" y="335999"/>
                </a:lnTo>
                <a:lnTo>
                  <a:pt x="659891" y="357050"/>
                </a:lnTo>
                <a:lnTo>
                  <a:pt x="659891" y="294131"/>
                </a:lnTo>
                <a:lnTo>
                  <a:pt x="660252" y="287994"/>
                </a:lnTo>
                <a:lnTo>
                  <a:pt x="684275" y="256031"/>
                </a:lnTo>
                <a:lnTo>
                  <a:pt x="724592" y="244700"/>
                </a:lnTo>
                <a:lnTo>
                  <a:pt x="744723" y="243571"/>
                </a:lnTo>
                <a:lnTo>
                  <a:pt x="748474" y="243578"/>
                </a:lnTo>
                <a:lnTo>
                  <a:pt x="752575" y="243595"/>
                </a:lnTo>
                <a:lnTo>
                  <a:pt x="760475" y="243839"/>
                </a:lnTo>
                <a:close/>
              </a:path>
              <a:path w="966470" h="360044">
                <a:moveTo>
                  <a:pt x="830579" y="355091"/>
                </a:moveTo>
                <a:lnTo>
                  <a:pt x="830579" y="342899"/>
                </a:lnTo>
                <a:lnTo>
                  <a:pt x="822959" y="339851"/>
                </a:lnTo>
                <a:lnTo>
                  <a:pt x="818387" y="338327"/>
                </a:lnTo>
                <a:lnTo>
                  <a:pt x="812291" y="335279"/>
                </a:lnTo>
                <a:lnTo>
                  <a:pt x="807719" y="330707"/>
                </a:lnTo>
                <a:lnTo>
                  <a:pt x="804671" y="324611"/>
                </a:lnTo>
                <a:lnTo>
                  <a:pt x="804671" y="320039"/>
                </a:lnTo>
                <a:lnTo>
                  <a:pt x="803147" y="315467"/>
                </a:lnTo>
                <a:lnTo>
                  <a:pt x="803147" y="193547"/>
                </a:lnTo>
                <a:lnTo>
                  <a:pt x="803008" y="185764"/>
                </a:lnTo>
                <a:lnTo>
                  <a:pt x="795527" y="144779"/>
                </a:lnTo>
                <a:lnTo>
                  <a:pt x="763079" y="117743"/>
                </a:lnTo>
                <a:lnTo>
                  <a:pt x="729995" y="114311"/>
                </a:lnTo>
                <a:lnTo>
                  <a:pt x="726643" y="114324"/>
                </a:lnTo>
                <a:lnTo>
                  <a:pt x="720242" y="114495"/>
                </a:lnTo>
                <a:lnTo>
                  <a:pt x="713841" y="114958"/>
                </a:lnTo>
                <a:lnTo>
                  <a:pt x="707440" y="115860"/>
                </a:lnTo>
                <a:lnTo>
                  <a:pt x="701039" y="117347"/>
                </a:lnTo>
                <a:lnTo>
                  <a:pt x="694639" y="118445"/>
                </a:lnTo>
                <a:lnTo>
                  <a:pt x="653760" y="133210"/>
                </a:lnTo>
                <a:lnTo>
                  <a:pt x="629411" y="144779"/>
                </a:lnTo>
                <a:lnTo>
                  <a:pt x="629411" y="176783"/>
                </a:lnTo>
                <a:lnTo>
                  <a:pt x="661415" y="176783"/>
                </a:lnTo>
                <a:lnTo>
                  <a:pt x="663187" y="170186"/>
                </a:lnTo>
                <a:lnTo>
                  <a:pt x="665423" y="164140"/>
                </a:lnTo>
                <a:lnTo>
                  <a:pt x="697822" y="138175"/>
                </a:lnTo>
                <a:lnTo>
                  <a:pt x="710183" y="137159"/>
                </a:lnTo>
                <a:lnTo>
                  <a:pt x="717145" y="137355"/>
                </a:lnTo>
                <a:lnTo>
                  <a:pt x="751784" y="158043"/>
                </a:lnTo>
                <a:lnTo>
                  <a:pt x="760298" y="198742"/>
                </a:lnTo>
                <a:lnTo>
                  <a:pt x="760475" y="205739"/>
                </a:lnTo>
                <a:lnTo>
                  <a:pt x="760475" y="318515"/>
                </a:lnTo>
                <a:lnTo>
                  <a:pt x="763523" y="320039"/>
                </a:lnTo>
                <a:lnTo>
                  <a:pt x="763523" y="355091"/>
                </a:lnTo>
                <a:lnTo>
                  <a:pt x="830579" y="355091"/>
                </a:lnTo>
                <a:close/>
              </a:path>
              <a:path w="966470" h="360044">
                <a:moveTo>
                  <a:pt x="760475" y="318515"/>
                </a:moveTo>
                <a:lnTo>
                  <a:pt x="760475" y="277367"/>
                </a:lnTo>
                <a:lnTo>
                  <a:pt x="760110" y="282695"/>
                </a:lnTo>
                <a:lnTo>
                  <a:pt x="759012" y="287804"/>
                </a:lnTo>
                <a:lnTo>
                  <a:pt x="735287" y="320003"/>
                </a:lnTo>
                <a:lnTo>
                  <a:pt x="729995" y="323087"/>
                </a:lnTo>
                <a:lnTo>
                  <a:pt x="724485" y="326379"/>
                </a:lnTo>
                <a:lnTo>
                  <a:pt x="718828" y="328940"/>
                </a:lnTo>
                <a:lnTo>
                  <a:pt x="712878" y="330768"/>
                </a:lnTo>
                <a:lnTo>
                  <a:pt x="706489" y="331866"/>
                </a:lnTo>
                <a:lnTo>
                  <a:pt x="699515" y="332231"/>
                </a:lnTo>
                <a:lnTo>
                  <a:pt x="691895" y="332231"/>
                </a:lnTo>
                <a:lnTo>
                  <a:pt x="659891" y="304799"/>
                </a:lnTo>
                <a:lnTo>
                  <a:pt x="659891" y="357050"/>
                </a:lnTo>
                <a:lnTo>
                  <a:pt x="661796" y="357568"/>
                </a:lnTo>
                <a:lnTo>
                  <a:pt x="667624" y="358704"/>
                </a:lnTo>
                <a:lnTo>
                  <a:pt x="673622" y="359417"/>
                </a:lnTo>
                <a:lnTo>
                  <a:pt x="679703" y="359663"/>
                </a:lnTo>
                <a:lnTo>
                  <a:pt x="685577" y="359477"/>
                </a:lnTo>
                <a:lnTo>
                  <a:pt x="723849" y="348318"/>
                </a:lnTo>
                <a:lnTo>
                  <a:pt x="755502" y="323426"/>
                </a:lnTo>
                <a:lnTo>
                  <a:pt x="760475" y="318515"/>
                </a:lnTo>
                <a:close/>
              </a:path>
              <a:path w="966470" h="360044">
                <a:moveTo>
                  <a:pt x="763523" y="355091"/>
                </a:moveTo>
                <a:lnTo>
                  <a:pt x="763523" y="320039"/>
                </a:lnTo>
                <a:lnTo>
                  <a:pt x="761999" y="355091"/>
                </a:lnTo>
                <a:lnTo>
                  <a:pt x="763523" y="355091"/>
                </a:lnTo>
                <a:close/>
              </a:path>
              <a:path w="966470" h="360044">
                <a:moveTo>
                  <a:pt x="941831" y="70103"/>
                </a:moveTo>
                <a:lnTo>
                  <a:pt x="941831" y="21335"/>
                </a:lnTo>
                <a:lnTo>
                  <a:pt x="894587" y="21335"/>
                </a:lnTo>
                <a:lnTo>
                  <a:pt x="894587" y="70103"/>
                </a:lnTo>
                <a:lnTo>
                  <a:pt x="941831" y="70103"/>
                </a:lnTo>
                <a:close/>
              </a:path>
              <a:path w="966470" h="360044">
                <a:moveTo>
                  <a:pt x="966215" y="355091"/>
                </a:moveTo>
                <a:lnTo>
                  <a:pt x="966215" y="342899"/>
                </a:lnTo>
                <a:lnTo>
                  <a:pt x="957071" y="339851"/>
                </a:lnTo>
                <a:lnTo>
                  <a:pt x="950975" y="338327"/>
                </a:lnTo>
                <a:lnTo>
                  <a:pt x="947927" y="335279"/>
                </a:lnTo>
                <a:lnTo>
                  <a:pt x="938783" y="115823"/>
                </a:lnTo>
                <a:lnTo>
                  <a:pt x="923543" y="115823"/>
                </a:lnTo>
                <a:lnTo>
                  <a:pt x="865631" y="118871"/>
                </a:lnTo>
                <a:lnTo>
                  <a:pt x="865631" y="131063"/>
                </a:lnTo>
                <a:lnTo>
                  <a:pt x="873251" y="131063"/>
                </a:lnTo>
                <a:lnTo>
                  <a:pt x="877823" y="134111"/>
                </a:lnTo>
                <a:lnTo>
                  <a:pt x="886967" y="137159"/>
                </a:lnTo>
                <a:lnTo>
                  <a:pt x="890015" y="140207"/>
                </a:lnTo>
                <a:lnTo>
                  <a:pt x="891539" y="143255"/>
                </a:lnTo>
                <a:lnTo>
                  <a:pt x="894587" y="152399"/>
                </a:lnTo>
                <a:lnTo>
                  <a:pt x="894587" y="166115"/>
                </a:lnTo>
                <a:lnTo>
                  <a:pt x="896111" y="173735"/>
                </a:lnTo>
                <a:lnTo>
                  <a:pt x="896111" y="355091"/>
                </a:lnTo>
                <a:lnTo>
                  <a:pt x="966215" y="355091"/>
                </a:lnTo>
                <a:close/>
              </a:path>
              <a:path w="966470" h="360044">
                <a:moveTo>
                  <a:pt x="896111" y="355091"/>
                </a:moveTo>
                <a:lnTo>
                  <a:pt x="896111" y="292607"/>
                </a:lnTo>
                <a:lnTo>
                  <a:pt x="895850" y="301156"/>
                </a:lnTo>
                <a:lnTo>
                  <a:pt x="895159" y="308419"/>
                </a:lnTo>
                <a:lnTo>
                  <a:pt x="894183" y="314253"/>
                </a:lnTo>
                <a:lnTo>
                  <a:pt x="893063" y="318515"/>
                </a:lnTo>
                <a:lnTo>
                  <a:pt x="893063" y="324611"/>
                </a:lnTo>
                <a:lnTo>
                  <a:pt x="890015" y="330707"/>
                </a:lnTo>
                <a:lnTo>
                  <a:pt x="885443" y="335279"/>
                </a:lnTo>
                <a:lnTo>
                  <a:pt x="879347" y="338327"/>
                </a:lnTo>
                <a:lnTo>
                  <a:pt x="874775" y="339851"/>
                </a:lnTo>
                <a:lnTo>
                  <a:pt x="868679" y="342899"/>
                </a:lnTo>
                <a:lnTo>
                  <a:pt x="868679" y="355091"/>
                </a:lnTo>
                <a:lnTo>
                  <a:pt x="896111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4650" y="1347223"/>
            <a:ext cx="816863" cy="347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6962" y="1335023"/>
            <a:ext cx="1085215" cy="360045"/>
          </a:xfrm>
          <a:custGeom>
            <a:avLst/>
            <a:gdLst/>
            <a:ahLst/>
            <a:cxnLst/>
            <a:rect l="l" t="t" r="r" b="b"/>
            <a:pathLst>
              <a:path w="1085215" h="360044">
                <a:moveTo>
                  <a:pt x="246887" y="91439"/>
                </a:moveTo>
                <a:lnTo>
                  <a:pt x="234695" y="50291"/>
                </a:lnTo>
                <a:lnTo>
                  <a:pt x="199643" y="24383"/>
                </a:lnTo>
                <a:lnTo>
                  <a:pt x="162085" y="17515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76199" y="355091"/>
                </a:lnTo>
                <a:lnTo>
                  <a:pt x="76199" y="39623"/>
                </a:lnTo>
                <a:lnTo>
                  <a:pt x="80771" y="38099"/>
                </a:lnTo>
                <a:lnTo>
                  <a:pt x="129674" y="38112"/>
                </a:lnTo>
                <a:lnTo>
                  <a:pt x="169163" y="45719"/>
                </a:lnTo>
                <a:lnTo>
                  <a:pt x="193962" y="78455"/>
                </a:lnTo>
                <a:lnTo>
                  <a:pt x="196595" y="96011"/>
                </a:lnTo>
                <a:lnTo>
                  <a:pt x="196595" y="168358"/>
                </a:lnTo>
                <a:lnTo>
                  <a:pt x="198670" y="167302"/>
                </a:lnTo>
                <a:lnTo>
                  <a:pt x="203571" y="164525"/>
                </a:lnTo>
                <a:lnTo>
                  <a:pt x="208125" y="161641"/>
                </a:lnTo>
                <a:lnTo>
                  <a:pt x="212386" y="158624"/>
                </a:lnTo>
                <a:lnTo>
                  <a:pt x="216407" y="155447"/>
                </a:lnTo>
                <a:lnTo>
                  <a:pt x="220740" y="152153"/>
                </a:lnTo>
                <a:lnTo>
                  <a:pt x="242222" y="119987"/>
                </a:lnTo>
                <a:lnTo>
                  <a:pt x="246701" y="97789"/>
                </a:lnTo>
                <a:lnTo>
                  <a:pt x="246887" y="91439"/>
                </a:lnTo>
                <a:close/>
              </a:path>
              <a:path w="1085215" h="360044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1085215" h="360044">
                <a:moveTo>
                  <a:pt x="196595" y="168358"/>
                </a:moveTo>
                <a:lnTo>
                  <a:pt x="196595" y="96011"/>
                </a:lnTo>
                <a:lnTo>
                  <a:pt x="196370" y="103144"/>
                </a:lnTo>
                <a:lnTo>
                  <a:pt x="195705" y="109910"/>
                </a:lnTo>
                <a:lnTo>
                  <a:pt x="180301" y="147035"/>
                </a:lnTo>
                <a:lnTo>
                  <a:pt x="145840" y="166237"/>
                </a:lnTo>
                <a:lnTo>
                  <a:pt x="118871" y="169163"/>
                </a:lnTo>
                <a:lnTo>
                  <a:pt x="76199" y="169163"/>
                </a:lnTo>
                <a:lnTo>
                  <a:pt x="76199" y="190499"/>
                </a:lnTo>
                <a:lnTo>
                  <a:pt x="115823" y="190515"/>
                </a:lnTo>
                <a:lnTo>
                  <a:pt x="154590" y="194357"/>
                </a:lnTo>
                <a:lnTo>
                  <a:pt x="181355" y="207981"/>
                </a:lnTo>
                <a:lnTo>
                  <a:pt x="181355" y="175259"/>
                </a:lnTo>
                <a:lnTo>
                  <a:pt x="187616" y="172642"/>
                </a:lnTo>
                <a:lnTo>
                  <a:pt x="193370" y="169999"/>
                </a:lnTo>
                <a:lnTo>
                  <a:pt x="196595" y="168358"/>
                </a:lnTo>
                <a:close/>
              </a:path>
              <a:path w="1085215" h="360044">
                <a:moveTo>
                  <a:pt x="201167" y="341550"/>
                </a:moveTo>
                <a:lnTo>
                  <a:pt x="201167" y="260603"/>
                </a:lnTo>
                <a:lnTo>
                  <a:pt x="200981" y="267517"/>
                </a:lnTo>
                <a:lnTo>
                  <a:pt x="200421" y="273924"/>
                </a:lnTo>
                <a:lnTo>
                  <a:pt x="185984" y="310275"/>
                </a:lnTo>
                <a:lnTo>
                  <a:pt x="152399" y="329691"/>
                </a:lnTo>
                <a:lnTo>
                  <a:pt x="115823" y="333755"/>
                </a:lnTo>
                <a:lnTo>
                  <a:pt x="109390" y="333667"/>
                </a:lnTo>
                <a:lnTo>
                  <a:pt x="76199" y="330707"/>
                </a:lnTo>
                <a:lnTo>
                  <a:pt x="76199" y="355091"/>
                </a:lnTo>
                <a:lnTo>
                  <a:pt x="129370" y="355077"/>
                </a:lnTo>
                <a:lnTo>
                  <a:pt x="172315" y="350996"/>
                </a:lnTo>
                <a:lnTo>
                  <a:pt x="193547" y="344423"/>
                </a:lnTo>
                <a:lnTo>
                  <a:pt x="199488" y="342269"/>
                </a:lnTo>
                <a:lnTo>
                  <a:pt x="201167" y="341550"/>
                </a:lnTo>
                <a:close/>
              </a:path>
              <a:path w="1085215" h="360044">
                <a:moveTo>
                  <a:pt x="251459" y="259079"/>
                </a:moveTo>
                <a:lnTo>
                  <a:pt x="240396" y="218383"/>
                </a:lnTo>
                <a:lnTo>
                  <a:pt x="211264" y="190690"/>
                </a:lnTo>
                <a:lnTo>
                  <a:pt x="181355" y="178307"/>
                </a:lnTo>
                <a:lnTo>
                  <a:pt x="181355" y="207981"/>
                </a:lnTo>
                <a:lnTo>
                  <a:pt x="184911" y="211327"/>
                </a:lnTo>
                <a:lnTo>
                  <a:pt x="188721" y="215899"/>
                </a:lnTo>
                <a:lnTo>
                  <a:pt x="200981" y="253690"/>
                </a:lnTo>
                <a:lnTo>
                  <a:pt x="201167" y="260603"/>
                </a:lnTo>
                <a:lnTo>
                  <a:pt x="201167" y="341550"/>
                </a:lnTo>
                <a:lnTo>
                  <a:pt x="205079" y="339874"/>
                </a:lnTo>
                <a:lnTo>
                  <a:pt x="236219" y="313943"/>
                </a:lnTo>
                <a:lnTo>
                  <a:pt x="250752" y="272247"/>
                </a:lnTo>
                <a:lnTo>
                  <a:pt x="251280" y="265800"/>
                </a:lnTo>
                <a:lnTo>
                  <a:pt x="251459" y="259079"/>
                </a:lnTo>
                <a:close/>
              </a:path>
              <a:path w="1085215" h="360044">
                <a:moveTo>
                  <a:pt x="472439" y="315467"/>
                </a:moveTo>
                <a:lnTo>
                  <a:pt x="472439" y="280415"/>
                </a:lnTo>
                <a:lnTo>
                  <a:pt x="470915" y="288035"/>
                </a:lnTo>
                <a:lnTo>
                  <a:pt x="464819" y="300227"/>
                </a:lnTo>
                <a:lnTo>
                  <a:pt x="458723" y="306323"/>
                </a:lnTo>
                <a:lnTo>
                  <a:pt x="451103" y="312419"/>
                </a:lnTo>
                <a:lnTo>
                  <a:pt x="445007" y="318515"/>
                </a:lnTo>
                <a:lnTo>
                  <a:pt x="437387" y="323087"/>
                </a:lnTo>
                <a:lnTo>
                  <a:pt x="432815" y="324611"/>
                </a:lnTo>
                <a:lnTo>
                  <a:pt x="426719" y="327659"/>
                </a:lnTo>
                <a:lnTo>
                  <a:pt x="420623" y="329183"/>
                </a:lnTo>
                <a:lnTo>
                  <a:pt x="403859" y="329183"/>
                </a:lnTo>
                <a:lnTo>
                  <a:pt x="396239" y="326135"/>
                </a:lnTo>
                <a:lnTo>
                  <a:pt x="391667" y="323087"/>
                </a:lnTo>
                <a:lnTo>
                  <a:pt x="385571" y="320039"/>
                </a:lnTo>
                <a:lnTo>
                  <a:pt x="371291" y="283268"/>
                </a:lnTo>
                <a:lnTo>
                  <a:pt x="370331" y="118871"/>
                </a:lnTo>
                <a:lnTo>
                  <a:pt x="298703" y="118871"/>
                </a:lnTo>
                <a:lnTo>
                  <a:pt x="298703" y="131063"/>
                </a:lnTo>
                <a:lnTo>
                  <a:pt x="309371" y="132587"/>
                </a:lnTo>
                <a:lnTo>
                  <a:pt x="315467" y="135635"/>
                </a:lnTo>
                <a:lnTo>
                  <a:pt x="321563" y="141731"/>
                </a:lnTo>
                <a:lnTo>
                  <a:pt x="324611" y="146303"/>
                </a:lnTo>
                <a:lnTo>
                  <a:pt x="324611" y="150875"/>
                </a:lnTo>
                <a:lnTo>
                  <a:pt x="325514" y="154911"/>
                </a:lnTo>
                <a:lnTo>
                  <a:pt x="326343" y="159751"/>
                </a:lnTo>
                <a:lnTo>
                  <a:pt x="327026" y="165469"/>
                </a:lnTo>
                <a:lnTo>
                  <a:pt x="327489" y="172138"/>
                </a:lnTo>
                <a:lnTo>
                  <a:pt x="327659" y="179831"/>
                </a:lnTo>
                <a:lnTo>
                  <a:pt x="327659" y="272795"/>
                </a:lnTo>
                <a:lnTo>
                  <a:pt x="327734" y="281082"/>
                </a:lnTo>
                <a:lnTo>
                  <a:pt x="333755" y="323087"/>
                </a:lnTo>
                <a:lnTo>
                  <a:pt x="361441" y="353313"/>
                </a:lnTo>
                <a:lnTo>
                  <a:pt x="393191" y="359663"/>
                </a:lnTo>
                <a:lnTo>
                  <a:pt x="398501" y="359392"/>
                </a:lnTo>
                <a:lnTo>
                  <a:pt x="435410" y="346341"/>
                </a:lnTo>
                <a:lnTo>
                  <a:pt x="466346" y="320380"/>
                </a:lnTo>
                <a:lnTo>
                  <a:pt x="470915" y="315467"/>
                </a:lnTo>
                <a:lnTo>
                  <a:pt x="472439" y="315467"/>
                </a:lnTo>
                <a:close/>
              </a:path>
              <a:path w="1085215" h="360044">
                <a:moveTo>
                  <a:pt x="544067" y="355091"/>
                </a:moveTo>
                <a:lnTo>
                  <a:pt x="544067" y="342899"/>
                </a:lnTo>
                <a:lnTo>
                  <a:pt x="536447" y="339851"/>
                </a:lnTo>
                <a:lnTo>
                  <a:pt x="528827" y="338327"/>
                </a:lnTo>
                <a:lnTo>
                  <a:pt x="525779" y="336803"/>
                </a:lnTo>
                <a:lnTo>
                  <a:pt x="522731" y="333755"/>
                </a:lnTo>
                <a:lnTo>
                  <a:pt x="519683" y="332231"/>
                </a:lnTo>
                <a:lnTo>
                  <a:pt x="518159" y="329183"/>
                </a:lnTo>
                <a:lnTo>
                  <a:pt x="515111" y="320039"/>
                </a:lnTo>
                <a:lnTo>
                  <a:pt x="515111" y="118871"/>
                </a:lnTo>
                <a:lnTo>
                  <a:pt x="443483" y="118871"/>
                </a:lnTo>
                <a:lnTo>
                  <a:pt x="443483" y="131063"/>
                </a:lnTo>
                <a:lnTo>
                  <a:pt x="449579" y="132587"/>
                </a:lnTo>
                <a:lnTo>
                  <a:pt x="454151" y="134111"/>
                </a:lnTo>
                <a:lnTo>
                  <a:pt x="463295" y="138683"/>
                </a:lnTo>
                <a:lnTo>
                  <a:pt x="466346" y="141736"/>
                </a:lnTo>
                <a:lnTo>
                  <a:pt x="467867" y="144779"/>
                </a:lnTo>
                <a:lnTo>
                  <a:pt x="467867" y="147827"/>
                </a:lnTo>
                <a:lnTo>
                  <a:pt x="469391" y="149351"/>
                </a:lnTo>
                <a:lnTo>
                  <a:pt x="470915" y="153923"/>
                </a:lnTo>
                <a:lnTo>
                  <a:pt x="470915" y="163067"/>
                </a:lnTo>
                <a:lnTo>
                  <a:pt x="472439" y="170687"/>
                </a:lnTo>
                <a:lnTo>
                  <a:pt x="472439" y="315467"/>
                </a:lnTo>
                <a:lnTo>
                  <a:pt x="473963" y="315467"/>
                </a:lnTo>
                <a:lnTo>
                  <a:pt x="473963" y="358139"/>
                </a:lnTo>
                <a:lnTo>
                  <a:pt x="487679" y="358139"/>
                </a:lnTo>
                <a:lnTo>
                  <a:pt x="544067" y="355091"/>
                </a:lnTo>
                <a:close/>
              </a:path>
              <a:path w="1085215" h="360044">
                <a:moveTo>
                  <a:pt x="473963" y="358139"/>
                </a:moveTo>
                <a:lnTo>
                  <a:pt x="473963" y="315467"/>
                </a:lnTo>
                <a:lnTo>
                  <a:pt x="472439" y="358139"/>
                </a:lnTo>
                <a:lnTo>
                  <a:pt x="473963" y="358139"/>
                </a:lnTo>
                <a:close/>
              </a:path>
              <a:path w="1085215" h="360044">
                <a:moveTo>
                  <a:pt x="679703" y="355091"/>
                </a:moveTo>
                <a:lnTo>
                  <a:pt x="679703" y="342899"/>
                </a:lnTo>
                <a:lnTo>
                  <a:pt x="670559" y="339851"/>
                </a:lnTo>
                <a:lnTo>
                  <a:pt x="664463" y="338327"/>
                </a:lnTo>
                <a:lnTo>
                  <a:pt x="661415" y="335279"/>
                </a:lnTo>
                <a:lnTo>
                  <a:pt x="652271" y="234695"/>
                </a:lnTo>
                <a:lnTo>
                  <a:pt x="652271" y="0"/>
                </a:lnTo>
                <a:lnTo>
                  <a:pt x="637031" y="0"/>
                </a:lnTo>
                <a:lnTo>
                  <a:pt x="577595" y="3047"/>
                </a:lnTo>
                <a:lnTo>
                  <a:pt x="577595" y="15239"/>
                </a:lnTo>
                <a:lnTo>
                  <a:pt x="585215" y="16763"/>
                </a:lnTo>
                <a:lnTo>
                  <a:pt x="591311" y="18287"/>
                </a:lnTo>
                <a:lnTo>
                  <a:pt x="600455" y="22859"/>
                </a:lnTo>
                <a:lnTo>
                  <a:pt x="601979" y="24383"/>
                </a:lnTo>
                <a:lnTo>
                  <a:pt x="605027" y="30479"/>
                </a:lnTo>
                <a:lnTo>
                  <a:pt x="608075" y="39623"/>
                </a:lnTo>
                <a:lnTo>
                  <a:pt x="608075" y="51815"/>
                </a:lnTo>
                <a:lnTo>
                  <a:pt x="608234" y="56022"/>
                </a:lnTo>
                <a:lnTo>
                  <a:pt x="609063" y="67726"/>
                </a:lnTo>
                <a:lnTo>
                  <a:pt x="609441" y="75224"/>
                </a:lnTo>
                <a:lnTo>
                  <a:pt x="609599" y="83819"/>
                </a:lnTo>
                <a:lnTo>
                  <a:pt x="609599" y="355091"/>
                </a:lnTo>
                <a:lnTo>
                  <a:pt x="679703" y="355091"/>
                </a:lnTo>
                <a:close/>
              </a:path>
              <a:path w="1085215" h="360044">
                <a:moveTo>
                  <a:pt x="609599" y="355091"/>
                </a:moveTo>
                <a:lnTo>
                  <a:pt x="609599" y="301751"/>
                </a:lnTo>
                <a:lnTo>
                  <a:pt x="608075" y="307847"/>
                </a:lnTo>
                <a:lnTo>
                  <a:pt x="608075" y="320039"/>
                </a:lnTo>
                <a:lnTo>
                  <a:pt x="606551" y="324611"/>
                </a:lnTo>
                <a:lnTo>
                  <a:pt x="601979" y="333755"/>
                </a:lnTo>
                <a:lnTo>
                  <a:pt x="597407" y="335279"/>
                </a:lnTo>
                <a:lnTo>
                  <a:pt x="594359" y="338327"/>
                </a:lnTo>
                <a:lnTo>
                  <a:pt x="580643" y="342899"/>
                </a:lnTo>
                <a:lnTo>
                  <a:pt x="580643" y="355091"/>
                </a:lnTo>
                <a:lnTo>
                  <a:pt x="609599" y="355091"/>
                </a:lnTo>
                <a:close/>
              </a:path>
              <a:path w="1085215" h="360044">
                <a:moveTo>
                  <a:pt x="734567" y="196142"/>
                </a:moveTo>
                <a:lnTo>
                  <a:pt x="734567" y="155447"/>
                </a:lnTo>
                <a:lnTo>
                  <a:pt x="733043" y="158495"/>
                </a:lnTo>
                <a:lnTo>
                  <a:pt x="731519" y="163067"/>
                </a:lnTo>
                <a:lnTo>
                  <a:pt x="725423" y="172211"/>
                </a:lnTo>
                <a:lnTo>
                  <a:pt x="707135" y="190499"/>
                </a:lnTo>
                <a:lnTo>
                  <a:pt x="701990" y="194889"/>
                </a:lnTo>
                <a:lnTo>
                  <a:pt x="693310" y="202570"/>
                </a:lnTo>
                <a:lnTo>
                  <a:pt x="689481" y="205861"/>
                </a:lnTo>
                <a:lnTo>
                  <a:pt x="685799" y="208787"/>
                </a:lnTo>
                <a:lnTo>
                  <a:pt x="676655" y="214883"/>
                </a:lnTo>
                <a:lnTo>
                  <a:pt x="672083" y="214883"/>
                </a:lnTo>
                <a:lnTo>
                  <a:pt x="669035" y="216407"/>
                </a:lnTo>
                <a:lnTo>
                  <a:pt x="664463" y="217931"/>
                </a:lnTo>
                <a:lnTo>
                  <a:pt x="652271" y="217931"/>
                </a:lnTo>
                <a:lnTo>
                  <a:pt x="652271" y="234695"/>
                </a:lnTo>
                <a:lnTo>
                  <a:pt x="673607" y="234695"/>
                </a:lnTo>
                <a:lnTo>
                  <a:pt x="676655" y="236219"/>
                </a:lnTo>
                <a:lnTo>
                  <a:pt x="678179" y="236219"/>
                </a:lnTo>
                <a:lnTo>
                  <a:pt x="681227" y="237743"/>
                </a:lnTo>
                <a:lnTo>
                  <a:pt x="685799" y="242315"/>
                </a:lnTo>
                <a:lnTo>
                  <a:pt x="694943" y="254507"/>
                </a:lnTo>
                <a:lnTo>
                  <a:pt x="714755" y="280263"/>
                </a:lnTo>
                <a:lnTo>
                  <a:pt x="714755" y="214883"/>
                </a:lnTo>
                <a:lnTo>
                  <a:pt x="734567" y="196142"/>
                </a:lnTo>
                <a:close/>
              </a:path>
              <a:path w="1085215" h="360044">
                <a:moveTo>
                  <a:pt x="821435" y="131063"/>
                </a:moveTo>
                <a:lnTo>
                  <a:pt x="821435" y="118871"/>
                </a:lnTo>
                <a:lnTo>
                  <a:pt x="714755" y="118871"/>
                </a:lnTo>
                <a:lnTo>
                  <a:pt x="714755" y="131063"/>
                </a:lnTo>
                <a:lnTo>
                  <a:pt x="722375" y="131063"/>
                </a:lnTo>
                <a:lnTo>
                  <a:pt x="726947" y="134111"/>
                </a:lnTo>
                <a:lnTo>
                  <a:pt x="729995" y="135635"/>
                </a:lnTo>
                <a:lnTo>
                  <a:pt x="733043" y="138683"/>
                </a:lnTo>
                <a:lnTo>
                  <a:pt x="734567" y="143255"/>
                </a:lnTo>
                <a:lnTo>
                  <a:pt x="734567" y="196142"/>
                </a:lnTo>
                <a:lnTo>
                  <a:pt x="775708" y="157211"/>
                </a:lnTo>
                <a:lnTo>
                  <a:pt x="780231" y="153303"/>
                </a:lnTo>
                <a:lnTo>
                  <a:pt x="784669" y="149732"/>
                </a:lnTo>
                <a:lnTo>
                  <a:pt x="788980" y="146416"/>
                </a:lnTo>
                <a:lnTo>
                  <a:pt x="793122" y="143270"/>
                </a:lnTo>
                <a:lnTo>
                  <a:pt x="797051" y="140207"/>
                </a:lnTo>
                <a:lnTo>
                  <a:pt x="803648" y="137064"/>
                </a:lnTo>
                <a:lnTo>
                  <a:pt x="809815" y="134492"/>
                </a:lnTo>
                <a:lnTo>
                  <a:pt x="815697" y="132492"/>
                </a:lnTo>
                <a:lnTo>
                  <a:pt x="821435" y="131063"/>
                </a:lnTo>
                <a:close/>
              </a:path>
              <a:path w="1085215" h="360044">
                <a:moveTo>
                  <a:pt x="830579" y="355091"/>
                </a:moveTo>
                <a:lnTo>
                  <a:pt x="830579" y="342899"/>
                </a:lnTo>
                <a:lnTo>
                  <a:pt x="821435" y="341375"/>
                </a:lnTo>
                <a:lnTo>
                  <a:pt x="815339" y="336803"/>
                </a:lnTo>
                <a:lnTo>
                  <a:pt x="784859" y="307847"/>
                </a:lnTo>
                <a:lnTo>
                  <a:pt x="714755" y="214883"/>
                </a:lnTo>
                <a:lnTo>
                  <a:pt x="714755" y="280263"/>
                </a:lnTo>
                <a:lnTo>
                  <a:pt x="738068" y="311705"/>
                </a:lnTo>
                <a:lnTo>
                  <a:pt x="745235" y="323087"/>
                </a:lnTo>
                <a:lnTo>
                  <a:pt x="746759" y="324611"/>
                </a:lnTo>
                <a:lnTo>
                  <a:pt x="746759" y="355091"/>
                </a:lnTo>
                <a:lnTo>
                  <a:pt x="830579" y="355091"/>
                </a:lnTo>
                <a:close/>
              </a:path>
              <a:path w="1085215" h="360044">
                <a:moveTo>
                  <a:pt x="746759" y="355091"/>
                </a:moveTo>
                <a:lnTo>
                  <a:pt x="746759" y="338327"/>
                </a:lnTo>
                <a:lnTo>
                  <a:pt x="743711" y="339851"/>
                </a:lnTo>
                <a:lnTo>
                  <a:pt x="742187" y="341375"/>
                </a:lnTo>
                <a:lnTo>
                  <a:pt x="739139" y="341375"/>
                </a:lnTo>
                <a:lnTo>
                  <a:pt x="734567" y="342899"/>
                </a:lnTo>
                <a:lnTo>
                  <a:pt x="734567" y="355091"/>
                </a:lnTo>
                <a:lnTo>
                  <a:pt x="746759" y="355091"/>
                </a:lnTo>
                <a:close/>
              </a:path>
              <a:path w="1085215" h="360044">
                <a:moveTo>
                  <a:pt x="1013459" y="315467"/>
                </a:moveTo>
                <a:lnTo>
                  <a:pt x="1013459" y="280415"/>
                </a:lnTo>
                <a:lnTo>
                  <a:pt x="1011935" y="288035"/>
                </a:lnTo>
                <a:lnTo>
                  <a:pt x="1005839" y="300227"/>
                </a:lnTo>
                <a:lnTo>
                  <a:pt x="999743" y="306323"/>
                </a:lnTo>
                <a:lnTo>
                  <a:pt x="992123" y="312419"/>
                </a:lnTo>
                <a:lnTo>
                  <a:pt x="986027" y="318515"/>
                </a:lnTo>
                <a:lnTo>
                  <a:pt x="978407" y="323087"/>
                </a:lnTo>
                <a:lnTo>
                  <a:pt x="973835" y="324611"/>
                </a:lnTo>
                <a:lnTo>
                  <a:pt x="967739" y="327659"/>
                </a:lnTo>
                <a:lnTo>
                  <a:pt x="961643" y="329183"/>
                </a:lnTo>
                <a:lnTo>
                  <a:pt x="944879" y="329183"/>
                </a:lnTo>
                <a:lnTo>
                  <a:pt x="937259" y="326135"/>
                </a:lnTo>
                <a:lnTo>
                  <a:pt x="932687" y="323087"/>
                </a:lnTo>
                <a:lnTo>
                  <a:pt x="926591" y="320039"/>
                </a:lnTo>
                <a:lnTo>
                  <a:pt x="912311" y="283268"/>
                </a:lnTo>
                <a:lnTo>
                  <a:pt x="911351" y="118871"/>
                </a:lnTo>
                <a:lnTo>
                  <a:pt x="839723" y="118871"/>
                </a:lnTo>
                <a:lnTo>
                  <a:pt x="839723" y="131063"/>
                </a:lnTo>
                <a:lnTo>
                  <a:pt x="850391" y="132587"/>
                </a:lnTo>
                <a:lnTo>
                  <a:pt x="856487" y="135635"/>
                </a:lnTo>
                <a:lnTo>
                  <a:pt x="862583" y="141731"/>
                </a:lnTo>
                <a:lnTo>
                  <a:pt x="865631" y="146303"/>
                </a:lnTo>
                <a:lnTo>
                  <a:pt x="865631" y="150875"/>
                </a:lnTo>
                <a:lnTo>
                  <a:pt x="866534" y="154911"/>
                </a:lnTo>
                <a:lnTo>
                  <a:pt x="867363" y="159751"/>
                </a:lnTo>
                <a:lnTo>
                  <a:pt x="868045" y="165469"/>
                </a:lnTo>
                <a:lnTo>
                  <a:pt x="868509" y="172138"/>
                </a:lnTo>
                <a:lnTo>
                  <a:pt x="868679" y="179831"/>
                </a:lnTo>
                <a:lnTo>
                  <a:pt x="868679" y="272795"/>
                </a:lnTo>
                <a:lnTo>
                  <a:pt x="868754" y="281082"/>
                </a:lnTo>
                <a:lnTo>
                  <a:pt x="874775" y="323087"/>
                </a:lnTo>
                <a:lnTo>
                  <a:pt x="902461" y="353313"/>
                </a:lnTo>
                <a:lnTo>
                  <a:pt x="934211" y="359663"/>
                </a:lnTo>
                <a:lnTo>
                  <a:pt x="939521" y="359392"/>
                </a:lnTo>
                <a:lnTo>
                  <a:pt x="976430" y="346341"/>
                </a:lnTo>
                <a:lnTo>
                  <a:pt x="1007366" y="320380"/>
                </a:lnTo>
                <a:lnTo>
                  <a:pt x="1011935" y="315467"/>
                </a:lnTo>
                <a:lnTo>
                  <a:pt x="1013459" y="315467"/>
                </a:lnTo>
                <a:close/>
              </a:path>
              <a:path w="1085215" h="360044">
                <a:moveTo>
                  <a:pt x="1085087" y="355091"/>
                </a:moveTo>
                <a:lnTo>
                  <a:pt x="1085087" y="342899"/>
                </a:lnTo>
                <a:lnTo>
                  <a:pt x="1077467" y="339851"/>
                </a:lnTo>
                <a:lnTo>
                  <a:pt x="1069847" y="338327"/>
                </a:lnTo>
                <a:lnTo>
                  <a:pt x="1066799" y="336803"/>
                </a:lnTo>
                <a:lnTo>
                  <a:pt x="1063751" y="333755"/>
                </a:lnTo>
                <a:lnTo>
                  <a:pt x="1060703" y="332231"/>
                </a:lnTo>
                <a:lnTo>
                  <a:pt x="1059179" y="329183"/>
                </a:lnTo>
                <a:lnTo>
                  <a:pt x="1056131" y="320039"/>
                </a:lnTo>
                <a:lnTo>
                  <a:pt x="1056131" y="118871"/>
                </a:lnTo>
                <a:lnTo>
                  <a:pt x="984503" y="118871"/>
                </a:lnTo>
                <a:lnTo>
                  <a:pt x="984503" y="131063"/>
                </a:lnTo>
                <a:lnTo>
                  <a:pt x="990599" y="132587"/>
                </a:lnTo>
                <a:lnTo>
                  <a:pt x="995171" y="134111"/>
                </a:lnTo>
                <a:lnTo>
                  <a:pt x="1004315" y="138683"/>
                </a:lnTo>
                <a:lnTo>
                  <a:pt x="1007366" y="141736"/>
                </a:lnTo>
                <a:lnTo>
                  <a:pt x="1008887" y="144779"/>
                </a:lnTo>
                <a:lnTo>
                  <a:pt x="1008887" y="147827"/>
                </a:lnTo>
                <a:lnTo>
                  <a:pt x="1010411" y="149351"/>
                </a:lnTo>
                <a:lnTo>
                  <a:pt x="1011935" y="153923"/>
                </a:lnTo>
                <a:lnTo>
                  <a:pt x="1011935" y="163067"/>
                </a:lnTo>
                <a:lnTo>
                  <a:pt x="1013459" y="170687"/>
                </a:lnTo>
                <a:lnTo>
                  <a:pt x="1013459" y="315467"/>
                </a:lnTo>
                <a:lnTo>
                  <a:pt x="1014983" y="315467"/>
                </a:lnTo>
                <a:lnTo>
                  <a:pt x="1014983" y="358139"/>
                </a:lnTo>
                <a:lnTo>
                  <a:pt x="1028699" y="358139"/>
                </a:lnTo>
                <a:lnTo>
                  <a:pt x="1085087" y="355091"/>
                </a:lnTo>
                <a:close/>
              </a:path>
              <a:path w="1085215" h="360044">
                <a:moveTo>
                  <a:pt x="1014983" y="358139"/>
                </a:moveTo>
                <a:lnTo>
                  <a:pt x="1014983" y="315467"/>
                </a:lnTo>
                <a:lnTo>
                  <a:pt x="1013459" y="358139"/>
                </a:lnTo>
                <a:lnTo>
                  <a:pt x="1014983" y="358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1541" y="1992883"/>
            <a:ext cx="8071484" cy="415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281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w</a:t>
            </a:r>
            <a:r>
              <a:rPr sz="2600" dirty="0">
                <a:latin typeface="Cambria Math"/>
                <a:cs typeface="Cambria Math"/>
              </a:rPr>
              <a:t>uj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ju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agian-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gi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urun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spc="2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1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sis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kh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nila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dis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alig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mbria Math"/>
                <a:cs typeface="Cambria Math"/>
              </a:rPr>
              <a:t>s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asas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marR="6350" indent="-342900" algn="just">
              <a:lnSpc>
                <a:spcPts val="2810"/>
              </a:lnSpc>
              <a:spcBef>
                <a:spcPts val="1795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ul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cu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al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65" dirty="0">
                <a:latin typeface="Cambria Math"/>
                <a:cs typeface="Cambria Math"/>
              </a:rPr>
              <a:t>ny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sai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erj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ebu</a:t>
            </a:r>
            <a:r>
              <a:rPr sz="2600" spc="2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0262" y="742187"/>
            <a:ext cx="2491739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2021" y="742187"/>
            <a:ext cx="1184147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0094" y="725423"/>
            <a:ext cx="2092451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1093" y="1335023"/>
            <a:ext cx="1173480" cy="360045"/>
          </a:xfrm>
          <a:custGeom>
            <a:avLst/>
            <a:gdLst/>
            <a:ahLst/>
            <a:cxnLst/>
            <a:rect l="l" t="t" r="r" b="b"/>
            <a:pathLst>
              <a:path w="1173479" h="360044">
                <a:moveTo>
                  <a:pt x="355091" y="28955"/>
                </a:moveTo>
                <a:lnTo>
                  <a:pt x="355091" y="16763"/>
                </a:lnTo>
                <a:lnTo>
                  <a:pt x="271271" y="16763"/>
                </a:lnTo>
                <a:lnTo>
                  <a:pt x="176783" y="257555"/>
                </a:lnTo>
                <a:lnTo>
                  <a:pt x="88391" y="16763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57911" y="355091"/>
                </a:lnTo>
                <a:lnTo>
                  <a:pt x="57911" y="65531"/>
                </a:lnTo>
                <a:lnTo>
                  <a:pt x="62483" y="65531"/>
                </a:lnTo>
                <a:lnTo>
                  <a:pt x="153923" y="315467"/>
                </a:lnTo>
                <a:lnTo>
                  <a:pt x="182879" y="315467"/>
                </a:lnTo>
                <a:lnTo>
                  <a:pt x="280415" y="70103"/>
                </a:lnTo>
                <a:lnTo>
                  <a:pt x="284987" y="70103"/>
                </a:lnTo>
                <a:lnTo>
                  <a:pt x="284987" y="355091"/>
                </a:lnTo>
                <a:lnTo>
                  <a:pt x="326135" y="355091"/>
                </a:lnTo>
                <a:lnTo>
                  <a:pt x="326135" y="53339"/>
                </a:lnTo>
                <a:lnTo>
                  <a:pt x="327659" y="47243"/>
                </a:lnTo>
                <a:lnTo>
                  <a:pt x="329183" y="42671"/>
                </a:lnTo>
                <a:lnTo>
                  <a:pt x="330707" y="41147"/>
                </a:lnTo>
                <a:lnTo>
                  <a:pt x="332231" y="38099"/>
                </a:lnTo>
                <a:lnTo>
                  <a:pt x="335279" y="35051"/>
                </a:lnTo>
                <a:lnTo>
                  <a:pt x="341375" y="32003"/>
                </a:lnTo>
                <a:lnTo>
                  <a:pt x="347471" y="30479"/>
                </a:lnTo>
                <a:lnTo>
                  <a:pt x="355091" y="28955"/>
                </a:lnTo>
                <a:close/>
              </a:path>
              <a:path w="1173479" h="360044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1173479" h="360044">
                <a:moveTo>
                  <a:pt x="91439" y="355091"/>
                </a:moveTo>
                <a:lnTo>
                  <a:pt x="91439" y="342899"/>
                </a:lnTo>
                <a:lnTo>
                  <a:pt x="83819" y="339851"/>
                </a:lnTo>
                <a:lnTo>
                  <a:pt x="77723" y="338327"/>
                </a:lnTo>
                <a:lnTo>
                  <a:pt x="74675" y="336803"/>
                </a:lnTo>
                <a:lnTo>
                  <a:pt x="71627" y="333755"/>
                </a:lnTo>
                <a:lnTo>
                  <a:pt x="68579" y="332231"/>
                </a:lnTo>
                <a:lnTo>
                  <a:pt x="65531" y="326135"/>
                </a:lnTo>
                <a:lnTo>
                  <a:pt x="62483" y="316991"/>
                </a:lnTo>
                <a:lnTo>
                  <a:pt x="62386" y="188512"/>
                </a:lnTo>
                <a:lnTo>
                  <a:pt x="61166" y="138557"/>
                </a:lnTo>
                <a:lnTo>
                  <a:pt x="60959" y="120395"/>
                </a:lnTo>
                <a:lnTo>
                  <a:pt x="60504" y="112042"/>
                </a:lnTo>
                <a:lnTo>
                  <a:pt x="59040" y="78739"/>
                </a:lnTo>
                <a:lnTo>
                  <a:pt x="58735" y="73772"/>
                </a:lnTo>
                <a:lnTo>
                  <a:pt x="58367" y="69370"/>
                </a:lnTo>
                <a:lnTo>
                  <a:pt x="57911" y="65531"/>
                </a:lnTo>
                <a:lnTo>
                  <a:pt x="57911" y="355091"/>
                </a:lnTo>
                <a:lnTo>
                  <a:pt x="91439" y="355091"/>
                </a:lnTo>
                <a:close/>
              </a:path>
              <a:path w="1173479" h="360044">
                <a:moveTo>
                  <a:pt x="284987" y="355091"/>
                </a:moveTo>
                <a:lnTo>
                  <a:pt x="284987" y="70103"/>
                </a:lnTo>
                <a:lnTo>
                  <a:pt x="284532" y="73436"/>
                </a:lnTo>
                <a:lnTo>
                  <a:pt x="284164" y="77345"/>
                </a:lnTo>
                <a:lnTo>
                  <a:pt x="283859" y="81844"/>
                </a:lnTo>
                <a:lnTo>
                  <a:pt x="281939" y="121919"/>
                </a:lnTo>
                <a:lnTo>
                  <a:pt x="281939" y="292607"/>
                </a:lnTo>
                <a:lnTo>
                  <a:pt x="281769" y="300301"/>
                </a:lnTo>
                <a:lnTo>
                  <a:pt x="271271" y="333755"/>
                </a:lnTo>
                <a:lnTo>
                  <a:pt x="268223" y="336803"/>
                </a:lnTo>
                <a:lnTo>
                  <a:pt x="262127" y="339851"/>
                </a:lnTo>
                <a:lnTo>
                  <a:pt x="251459" y="342899"/>
                </a:lnTo>
                <a:lnTo>
                  <a:pt x="251459" y="355091"/>
                </a:lnTo>
                <a:lnTo>
                  <a:pt x="284987" y="355091"/>
                </a:lnTo>
                <a:close/>
              </a:path>
              <a:path w="1173479" h="360044">
                <a:moveTo>
                  <a:pt x="355091" y="355091"/>
                </a:moveTo>
                <a:lnTo>
                  <a:pt x="355091" y="342899"/>
                </a:lnTo>
                <a:lnTo>
                  <a:pt x="347471" y="339851"/>
                </a:lnTo>
                <a:lnTo>
                  <a:pt x="341375" y="338327"/>
                </a:lnTo>
                <a:lnTo>
                  <a:pt x="338327" y="336803"/>
                </a:lnTo>
                <a:lnTo>
                  <a:pt x="335279" y="333755"/>
                </a:lnTo>
                <a:lnTo>
                  <a:pt x="332231" y="332231"/>
                </a:lnTo>
                <a:lnTo>
                  <a:pt x="329183" y="326135"/>
                </a:lnTo>
                <a:lnTo>
                  <a:pt x="326135" y="316991"/>
                </a:lnTo>
                <a:lnTo>
                  <a:pt x="326135" y="355091"/>
                </a:lnTo>
                <a:lnTo>
                  <a:pt x="355091" y="355091"/>
                </a:lnTo>
                <a:close/>
              </a:path>
              <a:path w="1173479" h="360044">
                <a:moveTo>
                  <a:pt x="577595" y="315467"/>
                </a:moveTo>
                <a:lnTo>
                  <a:pt x="577595" y="280415"/>
                </a:lnTo>
                <a:lnTo>
                  <a:pt x="576071" y="288035"/>
                </a:lnTo>
                <a:lnTo>
                  <a:pt x="569975" y="300227"/>
                </a:lnTo>
                <a:lnTo>
                  <a:pt x="563879" y="306323"/>
                </a:lnTo>
                <a:lnTo>
                  <a:pt x="556259" y="312419"/>
                </a:lnTo>
                <a:lnTo>
                  <a:pt x="550163" y="318515"/>
                </a:lnTo>
                <a:lnTo>
                  <a:pt x="542543" y="323087"/>
                </a:lnTo>
                <a:lnTo>
                  <a:pt x="537971" y="324611"/>
                </a:lnTo>
                <a:lnTo>
                  <a:pt x="531875" y="327659"/>
                </a:lnTo>
                <a:lnTo>
                  <a:pt x="525779" y="329183"/>
                </a:lnTo>
                <a:lnTo>
                  <a:pt x="509015" y="329183"/>
                </a:lnTo>
                <a:lnTo>
                  <a:pt x="501395" y="326135"/>
                </a:lnTo>
                <a:lnTo>
                  <a:pt x="496823" y="323087"/>
                </a:lnTo>
                <a:lnTo>
                  <a:pt x="490727" y="320039"/>
                </a:lnTo>
                <a:lnTo>
                  <a:pt x="476447" y="283268"/>
                </a:lnTo>
                <a:lnTo>
                  <a:pt x="475487" y="118871"/>
                </a:lnTo>
                <a:lnTo>
                  <a:pt x="403859" y="118871"/>
                </a:lnTo>
                <a:lnTo>
                  <a:pt x="403859" y="131063"/>
                </a:lnTo>
                <a:lnTo>
                  <a:pt x="414527" y="132587"/>
                </a:lnTo>
                <a:lnTo>
                  <a:pt x="420623" y="135635"/>
                </a:lnTo>
                <a:lnTo>
                  <a:pt x="426719" y="141731"/>
                </a:lnTo>
                <a:lnTo>
                  <a:pt x="429767" y="146303"/>
                </a:lnTo>
                <a:lnTo>
                  <a:pt x="429767" y="150875"/>
                </a:lnTo>
                <a:lnTo>
                  <a:pt x="430670" y="154911"/>
                </a:lnTo>
                <a:lnTo>
                  <a:pt x="431499" y="159751"/>
                </a:lnTo>
                <a:lnTo>
                  <a:pt x="432182" y="165469"/>
                </a:lnTo>
                <a:lnTo>
                  <a:pt x="432645" y="172138"/>
                </a:lnTo>
                <a:lnTo>
                  <a:pt x="432815" y="179831"/>
                </a:lnTo>
                <a:lnTo>
                  <a:pt x="432815" y="272795"/>
                </a:lnTo>
                <a:lnTo>
                  <a:pt x="432890" y="281082"/>
                </a:lnTo>
                <a:lnTo>
                  <a:pt x="438911" y="323087"/>
                </a:lnTo>
                <a:lnTo>
                  <a:pt x="466597" y="353313"/>
                </a:lnTo>
                <a:lnTo>
                  <a:pt x="498347" y="359663"/>
                </a:lnTo>
                <a:lnTo>
                  <a:pt x="503657" y="359392"/>
                </a:lnTo>
                <a:lnTo>
                  <a:pt x="540566" y="346341"/>
                </a:lnTo>
                <a:lnTo>
                  <a:pt x="571502" y="320380"/>
                </a:lnTo>
                <a:lnTo>
                  <a:pt x="576071" y="315467"/>
                </a:lnTo>
                <a:lnTo>
                  <a:pt x="577595" y="315467"/>
                </a:lnTo>
                <a:close/>
              </a:path>
              <a:path w="1173479" h="360044">
                <a:moveTo>
                  <a:pt x="649223" y="355091"/>
                </a:moveTo>
                <a:lnTo>
                  <a:pt x="649223" y="342899"/>
                </a:lnTo>
                <a:lnTo>
                  <a:pt x="641603" y="339851"/>
                </a:lnTo>
                <a:lnTo>
                  <a:pt x="633983" y="338327"/>
                </a:lnTo>
                <a:lnTo>
                  <a:pt x="630935" y="336803"/>
                </a:lnTo>
                <a:lnTo>
                  <a:pt x="627887" y="333755"/>
                </a:lnTo>
                <a:lnTo>
                  <a:pt x="624839" y="332231"/>
                </a:lnTo>
                <a:lnTo>
                  <a:pt x="623315" y="329183"/>
                </a:lnTo>
                <a:lnTo>
                  <a:pt x="620267" y="320039"/>
                </a:lnTo>
                <a:lnTo>
                  <a:pt x="620267" y="118871"/>
                </a:lnTo>
                <a:lnTo>
                  <a:pt x="548639" y="118871"/>
                </a:lnTo>
                <a:lnTo>
                  <a:pt x="548639" y="131063"/>
                </a:lnTo>
                <a:lnTo>
                  <a:pt x="554735" y="132587"/>
                </a:lnTo>
                <a:lnTo>
                  <a:pt x="559307" y="134111"/>
                </a:lnTo>
                <a:lnTo>
                  <a:pt x="568451" y="138683"/>
                </a:lnTo>
                <a:lnTo>
                  <a:pt x="571502" y="141736"/>
                </a:lnTo>
                <a:lnTo>
                  <a:pt x="573023" y="144779"/>
                </a:lnTo>
                <a:lnTo>
                  <a:pt x="573023" y="147827"/>
                </a:lnTo>
                <a:lnTo>
                  <a:pt x="574547" y="149351"/>
                </a:lnTo>
                <a:lnTo>
                  <a:pt x="576071" y="153923"/>
                </a:lnTo>
                <a:lnTo>
                  <a:pt x="576071" y="163067"/>
                </a:lnTo>
                <a:lnTo>
                  <a:pt x="577595" y="170687"/>
                </a:lnTo>
                <a:lnTo>
                  <a:pt x="577595" y="315467"/>
                </a:lnTo>
                <a:lnTo>
                  <a:pt x="579119" y="315467"/>
                </a:lnTo>
                <a:lnTo>
                  <a:pt x="579119" y="358139"/>
                </a:lnTo>
                <a:lnTo>
                  <a:pt x="592835" y="358139"/>
                </a:lnTo>
                <a:lnTo>
                  <a:pt x="649223" y="355091"/>
                </a:lnTo>
                <a:close/>
              </a:path>
              <a:path w="1173479" h="360044">
                <a:moveTo>
                  <a:pt x="579119" y="358139"/>
                </a:moveTo>
                <a:lnTo>
                  <a:pt x="579119" y="315467"/>
                </a:lnTo>
                <a:lnTo>
                  <a:pt x="577595" y="358139"/>
                </a:lnTo>
                <a:lnTo>
                  <a:pt x="579119" y="358139"/>
                </a:lnTo>
                <a:close/>
              </a:path>
              <a:path w="1173479" h="360044">
                <a:moveTo>
                  <a:pt x="784859" y="355091"/>
                </a:moveTo>
                <a:lnTo>
                  <a:pt x="784859" y="342899"/>
                </a:lnTo>
                <a:lnTo>
                  <a:pt x="775715" y="339851"/>
                </a:lnTo>
                <a:lnTo>
                  <a:pt x="769619" y="338327"/>
                </a:lnTo>
                <a:lnTo>
                  <a:pt x="766571" y="335279"/>
                </a:lnTo>
                <a:lnTo>
                  <a:pt x="757427" y="292607"/>
                </a:lnTo>
                <a:lnTo>
                  <a:pt x="757427" y="0"/>
                </a:lnTo>
                <a:lnTo>
                  <a:pt x="742187" y="0"/>
                </a:lnTo>
                <a:lnTo>
                  <a:pt x="682751" y="3047"/>
                </a:lnTo>
                <a:lnTo>
                  <a:pt x="682751" y="15239"/>
                </a:lnTo>
                <a:lnTo>
                  <a:pt x="690371" y="16763"/>
                </a:lnTo>
                <a:lnTo>
                  <a:pt x="696467" y="18287"/>
                </a:lnTo>
                <a:lnTo>
                  <a:pt x="705611" y="22859"/>
                </a:lnTo>
                <a:lnTo>
                  <a:pt x="707135" y="24383"/>
                </a:lnTo>
                <a:lnTo>
                  <a:pt x="710183" y="30479"/>
                </a:lnTo>
                <a:lnTo>
                  <a:pt x="713231" y="39623"/>
                </a:lnTo>
                <a:lnTo>
                  <a:pt x="713231" y="51815"/>
                </a:lnTo>
                <a:lnTo>
                  <a:pt x="713390" y="56022"/>
                </a:lnTo>
                <a:lnTo>
                  <a:pt x="714219" y="67726"/>
                </a:lnTo>
                <a:lnTo>
                  <a:pt x="714597" y="75224"/>
                </a:lnTo>
                <a:lnTo>
                  <a:pt x="714755" y="83819"/>
                </a:lnTo>
                <a:lnTo>
                  <a:pt x="714755" y="355091"/>
                </a:lnTo>
                <a:lnTo>
                  <a:pt x="784859" y="355091"/>
                </a:lnTo>
                <a:close/>
              </a:path>
              <a:path w="1173479" h="360044">
                <a:moveTo>
                  <a:pt x="714755" y="355091"/>
                </a:moveTo>
                <a:lnTo>
                  <a:pt x="714755" y="301751"/>
                </a:lnTo>
                <a:lnTo>
                  <a:pt x="713231" y="307847"/>
                </a:lnTo>
                <a:lnTo>
                  <a:pt x="713231" y="320039"/>
                </a:lnTo>
                <a:lnTo>
                  <a:pt x="711707" y="324611"/>
                </a:lnTo>
                <a:lnTo>
                  <a:pt x="707135" y="333755"/>
                </a:lnTo>
                <a:lnTo>
                  <a:pt x="702563" y="335279"/>
                </a:lnTo>
                <a:lnTo>
                  <a:pt x="699515" y="338327"/>
                </a:lnTo>
                <a:lnTo>
                  <a:pt x="685799" y="342899"/>
                </a:lnTo>
                <a:lnTo>
                  <a:pt x="685799" y="355091"/>
                </a:lnTo>
                <a:lnTo>
                  <a:pt x="714755" y="355091"/>
                </a:lnTo>
                <a:close/>
              </a:path>
              <a:path w="1173479" h="360044">
                <a:moveTo>
                  <a:pt x="967739" y="243839"/>
                </a:moveTo>
                <a:lnTo>
                  <a:pt x="967739" y="222503"/>
                </a:lnTo>
                <a:lnTo>
                  <a:pt x="959839" y="222810"/>
                </a:lnTo>
                <a:lnTo>
                  <a:pt x="916887" y="227047"/>
                </a:lnTo>
                <a:lnTo>
                  <a:pt x="877405" y="237123"/>
                </a:lnTo>
                <a:lnTo>
                  <a:pt x="843772" y="255650"/>
                </a:lnTo>
                <a:lnTo>
                  <a:pt x="824707" y="294258"/>
                </a:lnTo>
                <a:lnTo>
                  <a:pt x="824483" y="300227"/>
                </a:lnTo>
                <a:lnTo>
                  <a:pt x="824691" y="307348"/>
                </a:lnTo>
                <a:lnTo>
                  <a:pt x="825410" y="314029"/>
                </a:lnTo>
                <a:lnTo>
                  <a:pt x="826788" y="320198"/>
                </a:lnTo>
                <a:lnTo>
                  <a:pt x="828970" y="325782"/>
                </a:lnTo>
                <a:lnTo>
                  <a:pt x="832103" y="330707"/>
                </a:lnTo>
                <a:lnTo>
                  <a:pt x="835200" y="335999"/>
                </a:lnTo>
                <a:lnTo>
                  <a:pt x="867155" y="357050"/>
                </a:lnTo>
                <a:lnTo>
                  <a:pt x="867155" y="294131"/>
                </a:lnTo>
                <a:lnTo>
                  <a:pt x="867516" y="287994"/>
                </a:lnTo>
                <a:lnTo>
                  <a:pt x="891539" y="256031"/>
                </a:lnTo>
                <a:lnTo>
                  <a:pt x="931856" y="244700"/>
                </a:lnTo>
                <a:lnTo>
                  <a:pt x="951987" y="243571"/>
                </a:lnTo>
                <a:lnTo>
                  <a:pt x="955738" y="243578"/>
                </a:lnTo>
                <a:lnTo>
                  <a:pt x="959839" y="243595"/>
                </a:lnTo>
                <a:lnTo>
                  <a:pt x="967739" y="243839"/>
                </a:lnTo>
                <a:close/>
              </a:path>
              <a:path w="1173479" h="360044">
                <a:moveTo>
                  <a:pt x="1037843" y="355091"/>
                </a:moveTo>
                <a:lnTo>
                  <a:pt x="1037843" y="342899"/>
                </a:lnTo>
                <a:lnTo>
                  <a:pt x="1030223" y="339851"/>
                </a:lnTo>
                <a:lnTo>
                  <a:pt x="1025651" y="338327"/>
                </a:lnTo>
                <a:lnTo>
                  <a:pt x="1019555" y="335279"/>
                </a:lnTo>
                <a:lnTo>
                  <a:pt x="1014983" y="330707"/>
                </a:lnTo>
                <a:lnTo>
                  <a:pt x="1011935" y="324611"/>
                </a:lnTo>
                <a:lnTo>
                  <a:pt x="1011935" y="320039"/>
                </a:lnTo>
                <a:lnTo>
                  <a:pt x="1010411" y="315467"/>
                </a:lnTo>
                <a:lnTo>
                  <a:pt x="1010411" y="193547"/>
                </a:lnTo>
                <a:lnTo>
                  <a:pt x="1010272" y="185764"/>
                </a:lnTo>
                <a:lnTo>
                  <a:pt x="1002791" y="144779"/>
                </a:lnTo>
                <a:lnTo>
                  <a:pt x="970343" y="117743"/>
                </a:lnTo>
                <a:lnTo>
                  <a:pt x="937259" y="114311"/>
                </a:lnTo>
                <a:lnTo>
                  <a:pt x="933907" y="114324"/>
                </a:lnTo>
                <a:lnTo>
                  <a:pt x="927506" y="114495"/>
                </a:lnTo>
                <a:lnTo>
                  <a:pt x="921105" y="114958"/>
                </a:lnTo>
                <a:lnTo>
                  <a:pt x="914704" y="115860"/>
                </a:lnTo>
                <a:lnTo>
                  <a:pt x="908303" y="117347"/>
                </a:lnTo>
                <a:lnTo>
                  <a:pt x="901903" y="118445"/>
                </a:lnTo>
                <a:lnTo>
                  <a:pt x="861024" y="133210"/>
                </a:lnTo>
                <a:lnTo>
                  <a:pt x="836675" y="144779"/>
                </a:lnTo>
                <a:lnTo>
                  <a:pt x="836675" y="176783"/>
                </a:lnTo>
                <a:lnTo>
                  <a:pt x="868679" y="176783"/>
                </a:lnTo>
                <a:lnTo>
                  <a:pt x="870451" y="170186"/>
                </a:lnTo>
                <a:lnTo>
                  <a:pt x="872687" y="164140"/>
                </a:lnTo>
                <a:lnTo>
                  <a:pt x="905086" y="138175"/>
                </a:lnTo>
                <a:lnTo>
                  <a:pt x="917447" y="137159"/>
                </a:lnTo>
                <a:lnTo>
                  <a:pt x="924409" y="137355"/>
                </a:lnTo>
                <a:lnTo>
                  <a:pt x="959048" y="158043"/>
                </a:lnTo>
                <a:lnTo>
                  <a:pt x="967562" y="198742"/>
                </a:lnTo>
                <a:lnTo>
                  <a:pt x="967739" y="205739"/>
                </a:lnTo>
                <a:lnTo>
                  <a:pt x="967739" y="318515"/>
                </a:lnTo>
                <a:lnTo>
                  <a:pt x="970787" y="320039"/>
                </a:lnTo>
                <a:lnTo>
                  <a:pt x="970787" y="355091"/>
                </a:lnTo>
                <a:lnTo>
                  <a:pt x="1037843" y="355091"/>
                </a:lnTo>
                <a:close/>
              </a:path>
              <a:path w="1173479" h="360044">
                <a:moveTo>
                  <a:pt x="967739" y="318515"/>
                </a:moveTo>
                <a:lnTo>
                  <a:pt x="967739" y="277367"/>
                </a:lnTo>
                <a:lnTo>
                  <a:pt x="967374" y="282695"/>
                </a:lnTo>
                <a:lnTo>
                  <a:pt x="966276" y="287804"/>
                </a:lnTo>
                <a:lnTo>
                  <a:pt x="942551" y="320003"/>
                </a:lnTo>
                <a:lnTo>
                  <a:pt x="937259" y="323087"/>
                </a:lnTo>
                <a:lnTo>
                  <a:pt x="931749" y="326379"/>
                </a:lnTo>
                <a:lnTo>
                  <a:pt x="926092" y="328940"/>
                </a:lnTo>
                <a:lnTo>
                  <a:pt x="920142" y="330768"/>
                </a:lnTo>
                <a:lnTo>
                  <a:pt x="913753" y="331866"/>
                </a:lnTo>
                <a:lnTo>
                  <a:pt x="906779" y="332231"/>
                </a:lnTo>
                <a:lnTo>
                  <a:pt x="899159" y="332231"/>
                </a:lnTo>
                <a:lnTo>
                  <a:pt x="867155" y="304799"/>
                </a:lnTo>
                <a:lnTo>
                  <a:pt x="867155" y="357050"/>
                </a:lnTo>
                <a:lnTo>
                  <a:pt x="869060" y="357568"/>
                </a:lnTo>
                <a:lnTo>
                  <a:pt x="874888" y="358704"/>
                </a:lnTo>
                <a:lnTo>
                  <a:pt x="880886" y="359417"/>
                </a:lnTo>
                <a:lnTo>
                  <a:pt x="886967" y="359663"/>
                </a:lnTo>
                <a:lnTo>
                  <a:pt x="892841" y="359477"/>
                </a:lnTo>
                <a:lnTo>
                  <a:pt x="931113" y="348318"/>
                </a:lnTo>
                <a:lnTo>
                  <a:pt x="962766" y="323426"/>
                </a:lnTo>
                <a:lnTo>
                  <a:pt x="967739" y="318515"/>
                </a:lnTo>
                <a:close/>
              </a:path>
              <a:path w="1173479" h="360044">
                <a:moveTo>
                  <a:pt x="970787" y="355091"/>
                </a:moveTo>
                <a:lnTo>
                  <a:pt x="970787" y="320039"/>
                </a:lnTo>
                <a:lnTo>
                  <a:pt x="969263" y="355091"/>
                </a:lnTo>
                <a:lnTo>
                  <a:pt x="970787" y="355091"/>
                </a:lnTo>
                <a:close/>
              </a:path>
              <a:path w="1173479" h="360044">
                <a:moveTo>
                  <a:pt x="1149095" y="70103"/>
                </a:moveTo>
                <a:lnTo>
                  <a:pt x="1149095" y="21335"/>
                </a:lnTo>
                <a:lnTo>
                  <a:pt x="1101851" y="21335"/>
                </a:lnTo>
                <a:lnTo>
                  <a:pt x="1101851" y="70103"/>
                </a:lnTo>
                <a:lnTo>
                  <a:pt x="1149095" y="70103"/>
                </a:lnTo>
                <a:close/>
              </a:path>
              <a:path w="1173479" h="360044">
                <a:moveTo>
                  <a:pt x="1173479" y="355091"/>
                </a:moveTo>
                <a:lnTo>
                  <a:pt x="1173479" y="342899"/>
                </a:lnTo>
                <a:lnTo>
                  <a:pt x="1164335" y="339851"/>
                </a:lnTo>
                <a:lnTo>
                  <a:pt x="1158239" y="338327"/>
                </a:lnTo>
                <a:lnTo>
                  <a:pt x="1155191" y="335279"/>
                </a:lnTo>
                <a:lnTo>
                  <a:pt x="1146047" y="115823"/>
                </a:lnTo>
                <a:lnTo>
                  <a:pt x="1130807" y="115823"/>
                </a:lnTo>
                <a:lnTo>
                  <a:pt x="1072895" y="118871"/>
                </a:lnTo>
                <a:lnTo>
                  <a:pt x="1072895" y="131063"/>
                </a:lnTo>
                <a:lnTo>
                  <a:pt x="1080515" y="131063"/>
                </a:lnTo>
                <a:lnTo>
                  <a:pt x="1085087" y="134111"/>
                </a:lnTo>
                <a:lnTo>
                  <a:pt x="1094231" y="137159"/>
                </a:lnTo>
                <a:lnTo>
                  <a:pt x="1097279" y="140207"/>
                </a:lnTo>
                <a:lnTo>
                  <a:pt x="1098803" y="143255"/>
                </a:lnTo>
                <a:lnTo>
                  <a:pt x="1101851" y="152399"/>
                </a:lnTo>
                <a:lnTo>
                  <a:pt x="1101851" y="166115"/>
                </a:lnTo>
                <a:lnTo>
                  <a:pt x="1103375" y="173735"/>
                </a:lnTo>
                <a:lnTo>
                  <a:pt x="1103375" y="355091"/>
                </a:lnTo>
                <a:lnTo>
                  <a:pt x="1173479" y="355091"/>
                </a:lnTo>
                <a:close/>
              </a:path>
              <a:path w="1173479" h="360044">
                <a:moveTo>
                  <a:pt x="1103375" y="355091"/>
                </a:moveTo>
                <a:lnTo>
                  <a:pt x="1103375" y="292607"/>
                </a:lnTo>
                <a:lnTo>
                  <a:pt x="1103114" y="301156"/>
                </a:lnTo>
                <a:lnTo>
                  <a:pt x="1102423" y="308419"/>
                </a:lnTo>
                <a:lnTo>
                  <a:pt x="1101447" y="314253"/>
                </a:lnTo>
                <a:lnTo>
                  <a:pt x="1100327" y="318515"/>
                </a:lnTo>
                <a:lnTo>
                  <a:pt x="1100327" y="324611"/>
                </a:lnTo>
                <a:lnTo>
                  <a:pt x="1097279" y="330707"/>
                </a:lnTo>
                <a:lnTo>
                  <a:pt x="1092707" y="335279"/>
                </a:lnTo>
                <a:lnTo>
                  <a:pt x="1086611" y="338327"/>
                </a:lnTo>
                <a:lnTo>
                  <a:pt x="1082039" y="339851"/>
                </a:lnTo>
                <a:lnTo>
                  <a:pt x="1075943" y="342899"/>
                </a:lnTo>
                <a:lnTo>
                  <a:pt x="1075943" y="355091"/>
                </a:lnTo>
                <a:lnTo>
                  <a:pt x="1103375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6118" y="1351787"/>
            <a:ext cx="1184147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2665" y="1335023"/>
            <a:ext cx="2289047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1986279"/>
            <a:ext cx="8071484" cy="440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900" spc="-5" dirty="0">
                <a:latin typeface="Cambria Math"/>
                <a:cs typeface="Cambria Math"/>
              </a:rPr>
              <a:t>D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spc="-20" dirty="0">
                <a:latin typeface="Cambria Math"/>
                <a:cs typeface="Cambria Math"/>
              </a:rPr>
              <a:t>g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persetu</a:t>
            </a:r>
            <a:r>
              <a:rPr sz="2900" spc="-20" dirty="0">
                <a:latin typeface="Cambria Math"/>
                <a:cs typeface="Cambria Math"/>
              </a:rPr>
              <a:t>j</a:t>
            </a:r>
            <a:r>
              <a:rPr sz="2900" spc="-10" dirty="0">
                <a:latin typeface="Cambria Math"/>
                <a:cs typeface="Cambria Math"/>
              </a:rPr>
              <a:t>u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4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Di</a:t>
            </a:r>
            <a:r>
              <a:rPr sz="2900" dirty="0">
                <a:latin typeface="Cambria Math"/>
                <a:cs typeface="Cambria Math"/>
              </a:rPr>
              <a:t>r</a:t>
            </a:r>
            <a:r>
              <a:rPr sz="2900" spc="-10" dirty="0">
                <a:latin typeface="Cambria Math"/>
                <a:cs typeface="Cambria Math"/>
              </a:rPr>
              <a:t>j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35" dirty="0">
                <a:latin typeface="Times New Roman"/>
                <a:cs typeface="Times New Roman"/>
              </a:rPr>
              <a:t> </a:t>
            </a:r>
            <a:r>
              <a:rPr sz="2900" spc="-65" dirty="0">
                <a:latin typeface="Cambria Math"/>
                <a:cs typeface="Cambria Math"/>
              </a:rPr>
              <a:t>P</a:t>
            </a:r>
            <a:r>
              <a:rPr sz="2900" spc="5" dirty="0">
                <a:latin typeface="Cambria Math"/>
                <a:cs typeface="Cambria Math"/>
              </a:rPr>
              <a:t>a</a:t>
            </a:r>
            <a:r>
              <a:rPr sz="2900" spc="-10" dirty="0">
                <a:latin typeface="Cambria Math"/>
                <a:cs typeface="Cambria Math"/>
              </a:rPr>
              <a:t>j</a:t>
            </a:r>
            <a:r>
              <a:rPr sz="2900" spc="-5" dirty="0">
                <a:latin typeface="Cambria Math"/>
                <a:cs typeface="Cambria Math"/>
              </a:rPr>
              <a:t>ak</a:t>
            </a:r>
            <a:r>
              <a:rPr sz="2900" dirty="0">
                <a:latin typeface="Cambria Math"/>
                <a:cs typeface="Cambria Math"/>
              </a:rPr>
              <a:t>,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65" dirty="0">
                <a:latin typeface="Times New Roman"/>
                <a:cs typeface="Times New Roman"/>
              </a:rPr>
              <a:t> </a:t>
            </a:r>
            <a:r>
              <a:rPr sz="2900" spc="-135" dirty="0">
                <a:latin typeface="Cambria Math"/>
                <a:cs typeface="Cambria Math"/>
              </a:rPr>
              <a:t>W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0" dirty="0">
                <a:latin typeface="Cambria Math"/>
                <a:cs typeface="Cambria Math"/>
              </a:rPr>
              <a:t>j</a:t>
            </a:r>
            <a:r>
              <a:rPr sz="2900" spc="-5" dirty="0">
                <a:latin typeface="Cambria Math"/>
                <a:cs typeface="Cambria Math"/>
              </a:rPr>
              <a:t>i</a:t>
            </a:r>
            <a:r>
              <a:rPr sz="2900" dirty="0">
                <a:latin typeface="Cambria Math"/>
                <a:cs typeface="Cambria Math"/>
              </a:rPr>
              <a:t>b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50" dirty="0">
                <a:latin typeface="Times New Roman"/>
                <a:cs typeface="Times New Roman"/>
              </a:rPr>
              <a:t> </a:t>
            </a:r>
            <a:r>
              <a:rPr sz="2900" spc="-65" dirty="0">
                <a:latin typeface="Cambria Math"/>
                <a:cs typeface="Cambria Math"/>
              </a:rPr>
              <a:t>P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0" dirty="0">
                <a:latin typeface="Cambria Math"/>
                <a:cs typeface="Cambria Math"/>
              </a:rPr>
              <a:t>j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k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di</a:t>
            </a:r>
            <a:r>
              <a:rPr sz="2900" dirty="0">
                <a:latin typeface="Cambria Math"/>
                <a:cs typeface="Cambria Math"/>
              </a:rPr>
              <a:t>pe</a:t>
            </a:r>
            <a:r>
              <a:rPr sz="2900" spc="-15" dirty="0">
                <a:latin typeface="Cambria Math"/>
                <a:cs typeface="Cambria Math"/>
              </a:rPr>
              <a:t>r</a:t>
            </a:r>
            <a:r>
              <a:rPr sz="2900" spc="-50" dirty="0">
                <a:latin typeface="Cambria Math"/>
                <a:cs typeface="Cambria Math"/>
              </a:rPr>
              <a:t>k</a:t>
            </a:r>
            <a:r>
              <a:rPr sz="2900" spc="-15" dirty="0">
                <a:latin typeface="Cambria Math"/>
                <a:cs typeface="Cambria Math"/>
              </a:rPr>
              <a:t>en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9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dirty="0">
                <a:latin typeface="Cambria Math"/>
                <a:cs typeface="Cambria Math"/>
              </a:rPr>
              <a:t>el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5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7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pe</a:t>
            </a:r>
            <a:r>
              <a:rPr sz="2900" spc="-65" dirty="0">
                <a:latin typeface="Cambria Math"/>
                <a:cs typeface="Cambria Math"/>
              </a:rPr>
              <a:t>n</a:t>
            </a:r>
            <a:r>
              <a:rPr sz="2900" spc="-15" dirty="0">
                <a:latin typeface="Cambria Math"/>
                <a:cs typeface="Cambria Math"/>
              </a:rPr>
              <a:t>y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15" dirty="0">
                <a:latin typeface="Cambria Math"/>
                <a:cs typeface="Cambria Math"/>
              </a:rPr>
              <a:t>s</a:t>
            </a:r>
            <a:r>
              <a:rPr sz="2900" dirty="0">
                <a:latin typeface="Cambria Math"/>
                <a:cs typeface="Cambria Math"/>
              </a:rPr>
              <a:t>ut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90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Cambria Math"/>
                <a:cs typeface="Cambria Math"/>
              </a:rPr>
              <a:t>m</a:t>
            </a:r>
            <a:r>
              <a:rPr sz="2900" spc="-10" dirty="0">
                <a:latin typeface="Cambria Math"/>
                <a:cs typeface="Cambria Math"/>
              </a:rPr>
              <a:t>u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i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5" dirty="0">
                <a:latin typeface="Cambria Math"/>
                <a:cs typeface="Cambria Math"/>
              </a:rPr>
              <a:t>ad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-13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bul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-14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rta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-14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Cambria Math"/>
                <a:cs typeface="Cambria Math"/>
              </a:rPr>
              <a:t>t</a:t>
            </a:r>
            <a:r>
              <a:rPr sz="2900" dirty="0">
                <a:latin typeface="Cambria Math"/>
                <a:cs typeface="Cambria Math"/>
              </a:rPr>
              <a:t>erse</a:t>
            </a:r>
            <a:r>
              <a:rPr sz="2900" spc="-10" dirty="0">
                <a:latin typeface="Cambria Math"/>
                <a:cs typeface="Cambria Math"/>
              </a:rPr>
              <a:t>bu</a:t>
            </a:r>
            <a:r>
              <a:rPr sz="2900" dirty="0">
                <a:latin typeface="Cambria Math"/>
                <a:cs typeface="Cambria Math"/>
              </a:rPr>
              <a:t>t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-12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di</a:t>
            </a:r>
            <a:r>
              <a:rPr sz="2900" dirty="0">
                <a:latin typeface="Cambria Math"/>
                <a:cs typeface="Cambria Math"/>
              </a:rPr>
              <a:t>gu</a:t>
            </a:r>
            <a:r>
              <a:rPr sz="2900" spc="-15" dirty="0">
                <a:latin typeface="Cambria Math"/>
                <a:cs typeface="Cambria Math"/>
              </a:rPr>
              <a:t>na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-1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spc="-15" dirty="0">
                <a:latin typeface="Cambria Math"/>
                <a:cs typeface="Cambria Math"/>
              </a:rPr>
              <a:t>t</a:t>
            </a:r>
            <a:r>
              <a:rPr sz="2900" dirty="0">
                <a:latin typeface="Cambria Math"/>
                <a:cs typeface="Cambria Math"/>
              </a:rPr>
              <a:t>uk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nda</a:t>
            </a:r>
            <a:r>
              <a:rPr sz="2900" spc="-10" dirty="0">
                <a:latin typeface="Cambria Math"/>
                <a:cs typeface="Cambria Math"/>
              </a:rPr>
              <a:t>p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t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dirty="0">
                <a:latin typeface="Cambria Math"/>
                <a:cs typeface="Cambria Math"/>
              </a:rPr>
              <a:t>,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3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na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spc="-15" dirty="0">
                <a:latin typeface="Cambria Math"/>
                <a:cs typeface="Cambria Math"/>
              </a:rPr>
              <a:t>i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dirty="0">
                <a:latin typeface="Cambria Math"/>
                <a:cs typeface="Cambria Math"/>
              </a:rPr>
              <a:t>,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3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3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15" dirty="0">
                <a:latin typeface="Cambria Math"/>
                <a:cs typeface="Cambria Math"/>
              </a:rPr>
              <a:t>i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50" dirty="0">
                <a:latin typeface="Cambria Math"/>
                <a:cs typeface="Cambria Math"/>
              </a:rPr>
              <a:t>r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5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15" dirty="0">
                <a:latin typeface="Cambria Math"/>
                <a:cs typeface="Cambria Math"/>
              </a:rPr>
              <a:t>en</a:t>
            </a:r>
            <a:r>
              <a:rPr sz="2900" dirty="0">
                <a:latin typeface="Cambria Math"/>
                <a:cs typeface="Cambria Math"/>
              </a:rPr>
              <a:t>g-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s</a:t>
            </a:r>
            <a:r>
              <a:rPr sz="2900" spc="-15" dirty="0">
                <a:latin typeface="Cambria Math"/>
                <a:cs typeface="Cambria Math"/>
              </a:rPr>
              <a:t>i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5" dirty="0">
                <a:latin typeface="Cambria Math"/>
                <a:cs typeface="Cambria Math"/>
              </a:rPr>
              <a:t>t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9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p</a:t>
            </a:r>
            <a:r>
              <a:rPr sz="2900" spc="-5" dirty="0">
                <a:latin typeface="Cambria Math"/>
                <a:cs typeface="Cambria Math"/>
              </a:rPr>
              <a:t>ad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dirty="0">
                <a:latin typeface="Cambria Math"/>
                <a:cs typeface="Cambria Math"/>
              </a:rPr>
              <a:t>ul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h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rta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spc="-60" dirty="0">
                <a:latin typeface="Cambria Math"/>
                <a:cs typeface="Cambria Math"/>
              </a:rPr>
              <a:t>y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spc="-8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dirty="0">
                <a:latin typeface="Cambria Math"/>
                <a:cs typeface="Cambria Math"/>
              </a:rPr>
              <a:t>rs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spc="-20" dirty="0">
                <a:latin typeface="Cambria Math"/>
                <a:cs typeface="Cambria Math"/>
              </a:rPr>
              <a:t>g</a:t>
            </a:r>
            <a:r>
              <a:rPr sz="2900" spc="-4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15" dirty="0">
                <a:latin typeface="Cambria Math"/>
                <a:cs typeface="Cambria Math"/>
              </a:rPr>
              <a:t>t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dirty="0">
                <a:latin typeface="Cambria Math"/>
                <a:cs typeface="Cambria Math"/>
              </a:rPr>
              <a:t>ul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i</a:t>
            </a:r>
            <a:r>
              <a:rPr sz="2900" spc="-12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spc="-20" dirty="0">
                <a:latin typeface="Cambria Math"/>
                <a:cs typeface="Cambria Math"/>
              </a:rPr>
              <a:t>g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s</a:t>
            </a:r>
            <a:r>
              <a:rPr sz="2900" spc="-5" dirty="0">
                <a:latin typeface="Cambria Math"/>
                <a:cs typeface="Cambria Math"/>
              </a:rPr>
              <a:t>i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dirty="0">
                <a:latin typeface="Cambria Math"/>
                <a:cs typeface="Cambria Math"/>
              </a:rPr>
              <a:t>.</a:t>
            </a:r>
            <a:endParaRPr sz="29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900" dirty="0">
                <a:latin typeface="Cambria Math"/>
                <a:cs typeface="Cambria Math"/>
              </a:rPr>
              <a:t>Ap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5" dirty="0">
                <a:latin typeface="Cambria Math"/>
                <a:cs typeface="Cambria Math"/>
              </a:rPr>
              <a:t>i</a:t>
            </a:r>
            <a:r>
              <a:rPr sz="2900" spc="-10" dirty="0">
                <a:latin typeface="Cambria Math"/>
                <a:cs typeface="Cambria Math"/>
              </a:rPr>
              <a:t>l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254" dirty="0">
                <a:latin typeface="Times New Roman"/>
                <a:cs typeface="Times New Roman"/>
              </a:rPr>
              <a:t> </a:t>
            </a:r>
            <a:r>
              <a:rPr sz="2900" spc="-135" dirty="0">
                <a:latin typeface="Cambria Math"/>
                <a:cs typeface="Cambria Math"/>
              </a:rPr>
              <a:t>W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0" dirty="0">
                <a:latin typeface="Cambria Math"/>
                <a:cs typeface="Cambria Math"/>
              </a:rPr>
              <a:t>j</a:t>
            </a:r>
            <a:r>
              <a:rPr sz="2900" spc="-5" dirty="0">
                <a:latin typeface="Cambria Math"/>
                <a:cs typeface="Cambria Math"/>
              </a:rPr>
              <a:t>i</a:t>
            </a:r>
            <a:r>
              <a:rPr sz="2900" dirty="0">
                <a:latin typeface="Cambria Math"/>
                <a:cs typeface="Cambria Math"/>
              </a:rPr>
              <a:t>b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250" dirty="0">
                <a:latin typeface="Times New Roman"/>
                <a:cs typeface="Times New Roman"/>
              </a:rPr>
              <a:t> </a:t>
            </a:r>
            <a:r>
              <a:rPr sz="2900" spc="-65" dirty="0">
                <a:latin typeface="Cambria Math"/>
                <a:cs typeface="Cambria Math"/>
              </a:rPr>
              <a:t>P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5" dirty="0">
                <a:latin typeface="Cambria Math"/>
                <a:cs typeface="Cambria Math"/>
              </a:rPr>
              <a:t>j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k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254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dirty="0">
                <a:latin typeface="Cambria Math"/>
                <a:cs typeface="Cambria Math"/>
              </a:rPr>
              <a:t>el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5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26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15" dirty="0">
                <a:latin typeface="Cambria Math"/>
                <a:cs typeface="Cambria Math"/>
              </a:rPr>
              <a:t>en</a:t>
            </a:r>
            <a:r>
              <a:rPr sz="2900" spc="-5" dirty="0">
                <a:latin typeface="Cambria Math"/>
                <a:cs typeface="Cambria Math"/>
              </a:rPr>
              <a:t>i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5" dirty="0">
                <a:latin typeface="Cambria Math"/>
                <a:cs typeface="Cambria Math"/>
              </a:rPr>
              <a:t>i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254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Cambria Math"/>
                <a:cs typeface="Cambria Math"/>
              </a:rPr>
              <a:t>k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spc="15" dirty="0">
                <a:latin typeface="Cambria Math"/>
                <a:cs typeface="Cambria Math"/>
              </a:rPr>
              <a:t>m</a:t>
            </a:r>
            <a:r>
              <a:rPr sz="2900" dirty="0">
                <a:latin typeface="Cambria Math"/>
                <a:cs typeface="Cambria Math"/>
              </a:rPr>
              <a:t>-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li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0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ak</a:t>
            </a:r>
            <a:r>
              <a:rPr sz="2900" dirty="0">
                <a:latin typeface="Cambria Math"/>
                <a:cs typeface="Cambria Math"/>
              </a:rPr>
              <a:t>t</a:t>
            </a:r>
            <a:r>
              <a:rPr sz="2900" spc="-65" dirty="0">
                <a:latin typeface="Cambria Math"/>
                <a:cs typeface="Cambria Math"/>
              </a:rPr>
              <a:t>i</a:t>
            </a:r>
            <a:r>
              <a:rPr sz="2900" spc="-75" dirty="0">
                <a:latin typeface="Cambria Math"/>
                <a:cs typeface="Cambria Math"/>
              </a:rPr>
              <a:t>v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0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05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Cambria Math"/>
                <a:cs typeface="Cambria Math"/>
              </a:rPr>
              <a:t>t</a:t>
            </a:r>
            <a:r>
              <a:rPr sz="2900" dirty="0">
                <a:latin typeface="Cambria Math"/>
                <a:cs typeface="Cambria Math"/>
              </a:rPr>
              <a:t>er</a:t>
            </a:r>
            <a:r>
              <a:rPr sz="2900" spc="-10" dirty="0">
                <a:latin typeface="Cambria Math"/>
                <a:cs typeface="Cambria Math"/>
              </a:rPr>
              <a:t>j</a:t>
            </a:r>
            <a:r>
              <a:rPr sz="2900" spc="-5" dirty="0">
                <a:latin typeface="Cambria Math"/>
                <a:cs typeface="Cambria Math"/>
              </a:rPr>
              <a:t>ad</a:t>
            </a:r>
            <a:r>
              <a:rPr sz="2900" dirty="0">
                <a:latin typeface="Cambria Math"/>
                <a:cs typeface="Cambria Math"/>
              </a:rPr>
              <a:t>i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05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et</a:t>
            </a:r>
            <a:r>
              <a:rPr sz="2900" spc="-5" dirty="0">
                <a:latin typeface="Cambria Math"/>
                <a:cs typeface="Cambria Math"/>
              </a:rPr>
              <a:t>ida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sesu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5" dirty="0">
                <a:latin typeface="Cambria Math"/>
                <a:cs typeface="Cambria Math"/>
              </a:rPr>
              <a:t>i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0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dirty="0">
                <a:latin typeface="Cambria Math"/>
                <a:cs typeface="Cambria Math"/>
              </a:rPr>
              <a:t>t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spc="-60" dirty="0">
                <a:latin typeface="Cambria Math"/>
                <a:cs typeface="Cambria Math"/>
              </a:rPr>
              <a:t>r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spc="-15" dirty="0">
                <a:latin typeface="Cambria Math"/>
                <a:cs typeface="Cambria Math"/>
              </a:rPr>
              <a:t>s</a:t>
            </a:r>
            <a:r>
              <a:rPr sz="2900" dirty="0">
                <a:latin typeface="Cambria Math"/>
                <a:cs typeface="Cambria Math"/>
              </a:rPr>
              <a:t>ur</a:t>
            </a:r>
            <a:r>
              <a:rPr sz="2900" spc="-5" dirty="0">
                <a:latin typeface="Cambria Math"/>
                <a:cs typeface="Cambria Math"/>
              </a:rPr>
              <a:t>-</a:t>
            </a:r>
            <a:r>
              <a:rPr sz="2900" spc="-10" dirty="0">
                <a:latin typeface="Cambria Math"/>
                <a:cs typeface="Cambria Math"/>
              </a:rPr>
              <a:t>u</a:t>
            </a:r>
            <a:r>
              <a:rPr sz="2900" spc="-15" dirty="0">
                <a:latin typeface="Cambria Math"/>
                <a:cs typeface="Cambria Math"/>
              </a:rPr>
              <a:t>n</a:t>
            </a:r>
            <a:r>
              <a:rPr sz="2900" dirty="0">
                <a:latin typeface="Cambria Math"/>
                <a:cs typeface="Cambria Math"/>
              </a:rPr>
              <a:t>sur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7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5" dirty="0">
                <a:latin typeface="Cambria Math"/>
                <a:cs typeface="Cambria Math"/>
              </a:rPr>
              <a:t>i</a:t>
            </a:r>
            <a:r>
              <a:rPr sz="2900" spc="-65" dirty="0">
                <a:latin typeface="Cambria Math"/>
                <a:cs typeface="Cambria Math"/>
              </a:rPr>
              <a:t>a</a:t>
            </a:r>
            <a:r>
              <a:rPr sz="2900" spc="-60" dirty="0">
                <a:latin typeface="Cambria Math"/>
                <a:cs typeface="Cambria Math"/>
              </a:rPr>
              <a:t>y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5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spc="-20" dirty="0">
                <a:latin typeface="Cambria Math"/>
                <a:cs typeface="Cambria Math"/>
              </a:rPr>
              <a:t>g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spc="-20" dirty="0">
                <a:latin typeface="Cambria Math"/>
                <a:cs typeface="Cambria Math"/>
              </a:rPr>
              <a:t>g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5" dirty="0">
                <a:latin typeface="Cambria Math"/>
                <a:cs typeface="Cambria Math"/>
              </a:rPr>
              <a:t>s</a:t>
            </a:r>
            <a:r>
              <a:rPr sz="2900" spc="-5" dirty="0">
                <a:latin typeface="Cambria Math"/>
                <a:cs typeface="Cambria Math"/>
              </a:rPr>
              <a:t>i</a:t>
            </a:r>
            <a:r>
              <a:rPr sz="2900" spc="-1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7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50" dirty="0">
                <a:latin typeface="Cambria Math"/>
                <a:cs typeface="Cambria Math"/>
              </a:rPr>
              <a:t>r</a:t>
            </a:r>
            <a:r>
              <a:rPr sz="2900" spc="-15" dirty="0">
                <a:latin typeface="Cambria Math"/>
                <a:cs typeface="Cambria Math"/>
              </a:rPr>
              <a:t>en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pe</a:t>
            </a:r>
            <a:r>
              <a:rPr sz="2900" spc="-15" dirty="0">
                <a:latin typeface="Cambria Math"/>
                <a:cs typeface="Cambria Math"/>
              </a:rPr>
              <a:t>r</a:t>
            </a:r>
            <a:r>
              <a:rPr sz="2900" spc="-5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spc="-20" dirty="0">
                <a:latin typeface="Cambria Math"/>
                <a:cs typeface="Cambria Math"/>
              </a:rPr>
              <a:t>b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spc="-20" dirty="0">
                <a:latin typeface="Cambria Math"/>
                <a:cs typeface="Cambria Math"/>
              </a:rPr>
              <a:t>g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2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spc="-25" dirty="0">
                <a:latin typeface="Cambria Math"/>
                <a:cs typeface="Cambria Math"/>
              </a:rPr>
              <a:t>r</a:t>
            </a:r>
            <a:r>
              <a:rPr sz="2900" spc="-20" dirty="0">
                <a:latin typeface="Cambria Math"/>
                <a:cs typeface="Cambria Math"/>
              </a:rPr>
              <a:t>g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,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3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ma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3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da</a:t>
            </a:r>
            <a:r>
              <a:rPr sz="2900" dirty="0">
                <a:latin typeface="Cambria Math"/>
                <a:cs typeface="Cambria Math"/>
              </a:rPr>
              <a:t>s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r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pe</a:t>
            </a:r>
            <a:r>
              <a:rPr sz="2900" spc="-65" dirty="0">
                <a:latin typeface="Cambria Math"/>
                <a:cs typeface="Cambria Math"/>
              </a:rPr>
              <a:t>n</a:t>
            </a:r>
            <a:r>
              <a:rPr sz="2900" spc="-15" dirty="0">
                <a:latin typeface="Cambria Math"/>
                <a:cs typeface="Cambria Math"/>
              </a:rPr>
              <a:t>y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15" dirty="0">
                <a:latin typeface="Cambria Math"/>
                <a:cs typeface="Cambria Math"/>
              </a:rPr>
              <a:t>s</a:t>
            </a:r>
            <a:r>
              <a:rPr sz="2900" dirty="0">
                <a:latin typeface="Cambria Math"/>
                <a:cs typeface="Cambria Math"/>
              </a:rPr>
              <a:t>ut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t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s</a:t>
            </a:r>
            <a:r>
              <a:rPr sz="2900" dirty="0">
                <a:latin typeface="Times New Roman"/>
                <a:cs typeface="Times New Roman"/>
              </a:rPr>
              <a:t>   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rta</a:t>
            </a:r>
            <a:r>
              <a:rPr sz="2900" dirty="0">
                <a:latin typeface="Times New Roman"/>
                <a:cs typeface="Times New Roman"/>
              </a:rPr>
              <a:t>   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ada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h</a:t>
            </a:r>
            <a:r>
              <a:rPr sz="2900" dirty="0">
                <a:latin typeface="Times New Roman"/>
                <a:cs typeface="Times New Roman"/>
              </a:rPr>
              <a:t>   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ni</a:t>
            </a:r>
            <a:r>
              <a:rPr sz="2900" spc="-1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i</a:t>
            </a:r>
            <a:r>
              <a:rPr sz="2900" dirty="0">
                <a:latin typeface="Times New Roman"/>
                <a:cs typeface="Times New Roman"/>
              </a:rPr>
              <a:t>   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se</a:t>
            </a:r>
            <a:r>
              <a:rPr sz="2900" spc="-25" dirty="0">
                <a:latin typeface="Cambria Math"/>
                <a:cs typeface="Cambria Math"/>
              </a:rPr>
              <a:t>t</a:t>
            </a:r>
            <a:r>
              <a:rPr sz="2900" dirty="0">
                <a:latin typeface="Cambria Math"/>
                <a:cs typeface="Cambria Math"/>
              </a:rPr>
              <a:t>el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h</a:t>
            </a:r>
            <a:r>
              <a:rPr sz="2900" dirty="0">
                <a:latin typeface="Times New Roman"/>
                <a:cs typeface="Times New Roman"/>
              </a:rPr>
              <a:t>   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di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4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pe</a:t>
            </a:r>
            <a:r>
              <a:rPr sz="2900" spc="-5" dirty="0">
                <a:latin typeface="Cambria Math"/>
                <a:cs typeface="Cambria Math"/>
              </a:rPr>
              <a:t>ni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aia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spc="-140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li</a:t>
            </a:r>
            <a:r>
              <a:rPr sz="2900" spc="-10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ak</a:t>
            </a:r>
            <a:r>
              <a:rPr sz="2900" dirty="0">
                <a:latin typeface="Cambria Math"/>
                <a:cs typeface="Cambria Math"/>
              </a:rPr>
              <a:t>t</a:t>
            </a:r>
            <a:r>
              <a:rPr sz="2900" spc="-65" dirty="0">
                <a:latin typeface="Cambria Math"/>
                <a:cs typeface="Cambria Math"/>
              </a:rPr>
              <a:t>i</a:t>
            </a:r>
            <a:r>
              <a:rPr sz="2900" spc="-60" dirty="0">
                <a:latin typeface="Cambria Math"/>
                <a:cs typeface="Cambria Math"/>
              </a:rPr>
              <a:t>v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spc="-9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Cambria Math"/>
                <a:cs typeface="Cambria Math"/>
              </a:rPr>
              <a:t>t</a:t>
            </a:r>
            <a:r>
              <a:rPr sz="2900" dirty="0">
                <a:latin typeface="Cambria Math"/>
                <a:cs typeface="Cambria Math"/>
              </a:rPr>
              <a:t>erse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45" dirty="0">
                <a:latin typeface="Cambria Math"/>
                <a:cs typeface="Cambria Math"/>
              </a:rPr>
              <a:t>t</a:t>
            </a:r>
            <a:r>
              <a:rPr sz="2900" dirty="0">
                <a:latin typeface="Cambria Math"/>
                <a:cs typeface="Cambria Math"/>
              </a:rPr>
              <a:t>.</a:t>
            </a:r>
            <a:endParaRPr sz="29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2357" y="1046987"/>
            <a:ext cx="1086608" cy="34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890" y="1030223"/>
            <a:ext cx="1738883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2838" y="1030223"/>
            <a:ext cx="769620" cy="360045"/>
          </a:xfrm>
          <a:custGeom>
            <a:avLst/>
            <a:gdLst/>
            <a:ahLst/>
            <a:cxnLst/>
            <a:rect l="l" t="t" r="r" b="b"/>
            <a:pathLst>
              <a:path w="769620" h="360044">
                <a:moveTo>
                  <a:pt x="166115" y="207263"/>
                </a:moveTo>
                <a:lnTo>
                  <a:pt x="166115" y="124967"/>
                </a:lnTo>
                <a:lnTo>
                  <a:pt x="159885" y="122407"/>
                </a:lnTo>
                <a:lnTo>
                  <a:pt x="120810" y="114397"/>
                </a:lnTo>
                <a:lnTo>
                  <a:pt x="108203" y="114299"/>
                </a:lnTo>
                <a:lnTo>
                  <a:pt x="101894" y="114437"/>
                </a:lnTo>
                <a:lnTo>
                  <a:pt x="62849" y="123078"/>
                </a:lnTo>
                <a:lnTo>
                  <a:pt x="30670" y="145160"/>
                </a:lnTo>
                <a:lnTo>
                  <a:pt x="9524" y="179331"/>
                </a:lnTo>
                <a:lnTo>
                  <a:pt x="857" y="219527"/>
                </a:lnTo>
                <a:lnTo>
                  <a:pt x="0" y="239267"/>
                </a:lnTo>
                <a:lnTo>
                  <a:pt x="82" y="246785"/>
                </a:lnTo>
                <a:lnTo>
                  <a:pt x="4292" y="287319"/>
                </a:lnTo>
                <a:lnTo>
                  <a:pt x="18409" y="323556"/>
                </a:lnTo>
                <a:lnTo>
                  <a:pt x="47243" y="350911"/>
                </a:lnTo>
                <a:lnTo>
                  <a:pt x="47243" y="231647"/>
                </a:lnTo>
                <a:lnTo>
                  <a:pt x="47325" y="224397"/>
                </a:lnTo>
                <a:lnTo>
                  <a:pt x="52793" y="181220"/>
                </a:lnTo>
                <a:lnTo>
                  <a:pt x="74362" y="145836"/>
                </a:lnTo>
                <a:lnTo>
                  <a:pt x="111251" y="134111"/>
                </a:lnTo>
                <a:lnTo>
                  <a:pt x="126491" y="134111"/>
                </a:lnTo>
                <a:lnTo>
                  <a:pt x="131063" y="135635"/>
                </a:lnTo>
                <a:lnTo>
                  <a:pt x="137159" y="137159"/>
                </a:lnTo>
                <a:lnTo>
                  <a:pt x="146303" y="143255"/>
                </a:lnTo>
                <a:lnTo>
                  <a:pt x="155447" y="152399"/>
                </a:lnTo>
                <a:lnTo>
                  <a:pt x="158495" y="156971"/>
                </a:lnTo>
                <a:lnTo>
                  <a:pt x="160019" y="163067"/>
                </a:lnTo>
                <a:lnTo>
                  <a:pt x="163067" y="169163"/>
                </a:lnTo>
                <a:lnTo>
                  <a:pt x="163067" y="176783"/>
                </a:lnTo>
                <a:lnTo>
                  <a:pt x="163970" y="181709"/>
                </a:lnTo>
                <a:lnTo>
                  <a:pt x="164799" y="187293"/>
                </a:lnTo>
                <a:lnTo>
                  <a:pt x="165482" y="193462"/>
                </a:lnTo>
                <a:lnTo>
                  <a:pt x="165945" y="200143"/>
                </a:lnTo>
                <a:lnTo>
                  <a:pt x="166115" y="207263"/>
                </a:lnTo>
                <a:close/>
              </a:path>
              <a:path w="769620" h="360044">
                <a:moveTo>
                  <a:pt x="166115" y="315467"/>
                </a:moveTo>
                <a:lnTo>
                  <a:pt x="166115" y="271271"/>
                </a:lnTo>
                <a:lnTo>
                  <a:pt x="163067" y="283463"/>
                </a:lnTo>
                <a:lnTo>
                  <a:pt x="163067" y="288035"/>
                </a:lnTo>
                <a:lnTo>
                  <a:pt x="161543" y="292607"/>
                </a:lnTo>
                <a:lnTo>
                  <a:pt x="158495" y="295655"/>
                </a:lnTo>
                <a:lnTo>
                  <a:pt x="156971" y="300227"/>
                </a:lnTo>
                <a:lnTo>
                  <a:pt x="138683" y="318515"/>
                </a:lnTo>
                <a:lnTo>
                  <a:pt x="134111" y="320039"/>
                </a:lnTo>
                <a:lnTo>
                  <a:pt x="124967" y="326135"/>
                </a:lnTo>
                <a:lnTo>
                  <a:pt x="120395" y="326135"/>
                </a:lnTo>
                <a:lnTo>
                  <a:pt x="108203" y="329183"/>
                </a:lnTo>
                <a:lnTo>
                  <a:pt x="101894" y="329171"/>
                </a:lnTo>
                <a:lnTo>
                  <a:pt x="96129" y="328847"/>
                </a:lnTo>
                <a:lnTo>
                  <a:pt x="62705" y="308579"/>
                </a:lnTo>
                <a:lnTo>
                  <a:pt x="49515" y="267574"/>
                </a:lnTo>
                <a:lnTo>
                  <a:pt x="47243" y="231647"/>
                </a:lnTo>
                <a:lnTo>
                  <a:pt x="47243" y="350911"/>
                </a:lnTo>
                <a:lnTo>
                  <a:pt x="83438" y="359650"/>
                </a:lnTo>
                <a:lnTo>
                  <a:pt x="84063" y="359650"/>
                </a:lnTo>
                <a:lnTo>
                  <a:pt x="123114" y="349178"/>
                </a:lnTo>
                <a:lnTo>
                  <a:pt x="137159" y="339851"/>
                </a:lnTo>
                <a:lnTo>
                  <a:pt x="141096" y="337199"/>
                </a:lnTo>
                <a:lnTo>
                  <a:pt x="164591" y="315467"/>
                </a:lnTo>
                <a:lnTo>
                  <a:pt x="166115" y="315467"/>
                </a:lnTo>
                <a:close/>
              </a:path>
              <a:path w="769620" h="360044">
                <a:moveTo>
                  <a:pt x="237743" y="355091"/>
                </a:moveTo>
                <a:lnTo>
                  <a:pt x="237743" y="342899"/>
                </a:lnTo>
                <a:lnTo>
                  <a:pt x="230123" y="339851"/>
                </a:lnTo>
                <a:lnTo>
                  <a:pt x="224027" y="338327"/>
                </a:lnTo>
                <a:lnTo>
                  <a:pt x="219455" y="336803"/>
                </a:lnTo>
                <a:lnTo>
                  <a:pt x="216407" y="333755"/>
                </a:lnTo>
                <a:lnTo>
                  <a:pt x="213359" y="332231"/>
                </a:lnTo>
                <a:lnTo>
                  <a:pt x="211835" y="327659"/>
                </a:lnTo>
                <a:lnTo>
                  <a:pt x="210311" y="324611"/>
                </a:lnTo>
                <a:lnTo>
                  <a:pt x="208787" y="320039"/>
                </a:lnTo>
                <a:lnTo>
                  <a:pt x="208787" y="0"/>
                </a:lnTo>
                <a:lnTo>
                  <a:pt x="193547" y="0"/>
                </a:lnTo>
                <a:lnTo>
                  <a:pt x="134111" y="3047"/>
                </a:lnTo>
                <a:lnTo>
                  <a:pt x="134111" y="15239"/>
                </a:lnTo>
                <a:lnTo>
                  <a:pt x="141731" y="16763"/>
                </a:lnTo>
                <a:lnTo>
                  <a:pt x="147827" y="18287"/>
                </a:lnTo>
                <a:lnTo>
                  <a:pt x="156971" y="22859"/>
                </a:lnTo>
                <a:lnTo>
                  <a:pt x="158495" y="24383"/>
                </a:lnTo>
                <a:lnTo>
                  <a:pt x="161543" y="30479"/>
                </a:lnTo>
                <a:lnTo>
                  <a:pt x="164591" y="39623"/>
                </a:lnTo>
                <a:lnTo>
                  <a:pt x="164591" y="51815"/>
                </a:lnTo>
                <a:lnTo>
                  <a:pt x="164704" y="55252"/>
                </a:lnTo>
                <a:lnTo>
                  <a:pt x="165720" y="70555"/>
                </a:lnTo>
                <a:lnTo>
                  <a:pt x="166003" y="77462"/>
                </a:lnTo>
                <a:lnTo>
                  <a:pt x="166115" y="85343"/>
                </a:lnTo>
                <a:lnTo>
                  <a:pt x="166115" y="315467"/>
                </a:lnTo>
                <a:lnTo>
                  <a:pt x="167639" y="315467"/>
                </a:lnTo>
                <a:lnTo>
                  <a:pt x="167639" y="358139"/>
                </a:lnTo>
                <a:lnTo>
                  <a:pt x="179831" y="358139"/>
                </a:lnTo>
                <a:lnTo>
                  <a:pt x="237743" y="355091"/>
                </a:lnTo>
                <a:close/>
              </a:path>
              <a:path w="769620" h="360044">
                <a:moveTo>
                  <a:pt x="167639" y="358139"/>
                </a:moveTo>
                <a:lnTo>
                  <a:pt x="167639" y="315467"/>
                </a:lnTo>
                <a:lnTo>
                  <a:pt x="164591" y="358139"/>
                </a:lnTo>
                <a:lnTo>
                  <a:pt x="167639" y="358139"/>
                </a:lnTo>
                <a:close/>
              </a:path>
              <a:path w="769620" h="360044">
                <a:moveTo>
                  <a:pt x="419099" y="243839"/>
                </a:moveTo>
                <a:lnTo>
                  <a:pt x="419099" y="222503"/>
                </a:lnTo>
                <a:lnTo>
                  <a:pt x="411199" y="222810"/>
                </a:lnTo>
                <a:lnTo>
                  <a:pt x="368247" y="227047"/>
                </a:lnTo>
                <a:lnTo>
                  <a:pt x="328765" y="237123"/>
                </a:lnTo>
                <a:lnTo>
                  <a:pt x="295132" y="255650"/>
                </a:lnTo>
                <a:lnTo>
                  <a:pt x="276068" y="294258"/>
                </a:lnTo>
                <a:lnTo>
                  <a:pt x="275843" y="300227"/>
                </a:lnTo>
                <a:lnTo>
                  <a:pt x="276051" y="307348"/>
                </a:lnTo>
                <a:lnTo>
                  <a:pt x="276770" y="314029"/>
                </a:lnTo>
                <a:lnTo>
                  <a:pt x="278148" y="320198"/>
                </a:lnTo>
                <a:lnTo>
                  <a:pt x="280330" y="325782"/>
                </a:lnTo>
                <a:lnTo>
                  <a:pt x="283463" y="330707"/>
                </a:lnTo>
                <a:lnTo>
                  <a:pt x="286560" y="335999"/>
                </a:lnTo>
                <a:lnTo>
                  <a:pt x="318515" y="357050"/>
                </a:lnTo>
                <a:lnTo>
                  <a:pt x="318515" y="294131"/>
                </a:lnTo>
                <a:lnTo>
                  <a:pt x="318876" y="287994"/>
                </a:lnTo>
                <a:lnTo>
                  <a:pt x="342899" y="256031"/>
                </a:lnTo>
                <a:lnTo>
                  <a:pt x="383216" y="244700"/>
                </a:lnTo>
                <a:lnTo>
                  <a:pt x="403347" y="243571"/>
                </a:lnTo>
                <a:lnTo>
                  <a:pt x="407098" y="243578"/>
                </a:lnTo>
                <a:lnTo>
                  <a:pt x="411199" y="243595"/>
                </a:lnTo>
                <a:lnTo>
                  <a:pt x="419099" y="243839"/>
                </a:lnTo>
                <a:close/>
              </a:path>
              <a:path w="769620" h="360044">
                <a:moveTo>
                  <a:pt x="489203" y="355091"/>
                </a:moveTo>
                <a:lnTo>
                  <a:pt x="489203" y="342899"/>
                </a:lnTo>
                <a:lnTo>
                  <a:pt x="481583" y="339851"/>
                </a:lnTo>
                <a:lnTo>
                  <a:pt x="477011" y="338327"/>
                </a:lnTo>
                <a:lnTo>
                  <a:pt x="470915" y="335279"/>
                </a:lnTo>
                <a:lnTo>
                  <a:pt x="466343" y="330707"/>
                </a:lnTo>
                <a:lnTo>
                  <a:pt x="463295" y="324611"/>
                </a:lnTo>
                <a:lnTo>
                  <a:pt x="463295" y="320039"/>
                </a:lnTo>
                <a:lnTo>
                  <a:pt x="461771" y="315467"/>
                </a:lnTo>
                <a:lnTo>
                  <a:pt x="461771" y="193547"/>
                </a:lnTo>
                <a:lnTo>
                  <a:pt x="461632" y="185764"/>
                </a:lnTo>
                <a:lnTo>
                  <a:pt x="454151" y="144779"/>
                </a:lnTo>
                <a:lnTo>
                  <a:pt x="421703" y="117743"/>
                </a:lnTo>
                <a:lnTo>
                  <a:pt x="388619" y="114311"/>
                </a:lnTo>
                <a:lnTo>
                  <a:pt x="385267" y="114324"/>
                </a:lnTo>
                <a:lnTo>
                  <a:pt x="378866" y="114495"/>
                </a:lnTo>
                <a:lnTo>
                  <a:pt x="372465" y="114958"/>
                </a:lnTo>
                <a:lnTo>
                  <a:pt x="366064" y="115860"/>
                </a:lnTo>
                <a:lnTo>
                  <a:pt x="359663" y="117347"/>
                </a:lnTo>
                <a:lnTo>
                  <a:pt x="353263" y="118445"/>
                </a:lnTo>
                <a:lnTo>
                  <a:pt x="312384" y="133210"/>
                </a:lnTo>
                <a:lnTo>
                  <a:pt x="288035" y="144779"/>
                </a:lnTo>
                <a:lnTo>
                  <a:pt x="288035" y="176783"/>
                </a:lnTo>
                <a:lnTo>
                  <a:pt x="320039" y="176783"/>
                </a:lnTo>
                <a:lnTo>
                  <a:pt x="321811" y="170186"/>
                </a:lnTo>
                <a:lnTo>
                  <a:pt x="324047" y="164140"/>
                </a:lnTo>
                <a:lnTo>
                  <a:pt x="356446" y="138175"/>
                </a:lnTo>
                <a:lnTo>
                  <a:pt x="368807" y="137159"/>
                </a:lnTo>
                <a:lnTo>
                  <a:pt x="375769" y="137355"/>
                </a:lnTo>
                <a:lnTo>
                  <a:pt x="410408" y="158043"/>
                </a:lnTo>
                <a:lnTo>
                  <a:pt x="418922" y="198742"/>
                </a:lnTo>
                <a:lnTo>
                  <a:pt x="419099" y="205739"/>
                </a:lnTo>
                <a:lnTo>
                  <a:pt x="419099" y="318515"/>
                </a:lnTo>
                <a:lnTo>
                  <a:pt x="422147" y="320039"/>
                </a:lnTo>
                <a:lnTo>
                  <a:pt x="422147" y="355091"/>
                </a:lnTo>
                <a:lnTo>
                  <a:pt x="489203" y="355091"/>
                </a:lnTo>
                <a:close/>
              </a:path>
              <a:path w="769620" h="360044">
                <a:moveTo>
                  <a:pt x="419099" y="318515"/>
                </a:moveTo>
                <a:lnTo>
                  <a:pt x="419099" y="277367"/>
                </a:lnTo>
                <a:lnTo>
                  <a:pt x="418734" y="282695"/>
                </a:lnTo>
                <a:lnTo>
                  <a:pt x="417636" y="287804"/>
                </a:lnTo>
                <a:lnTo>
                  <a:pt x="393911" y="320003"/>
                </a:lnTo>
                <a:lnTo>
                  <a:pt x="388619" y="323087"/>
                </a:lnTo>
                <a:lnTo>
                  <a:pt x="383109" y="326379"/>
                </a:lnTo>
                <a:lnTo>
                  <a:pt x="377452" y="328940"/>
                </a:lnTo>
                <a:lnTo>
                  <a:pt x="371502" y="330768"/>
                </a:lnTo>
                <a:lnTo>
                  <a:pt x="365113" y="331866"/>
                </a:lnTo>
                <a:lnTo>
                  <a:pt x="358139" y="332231"/>
                </a:lnTo>
                <a:lnTo>
                  <a:pt x="350519" y="332231"/>
                </a:lnTo>
                <a:lnTo>
                  <a:pt x="318515" y="304799"/>
                </a:lnTo>
                <a:lnTo>
                  <a:pt x="318515" y="357050"/>
                </a:lnTo>
                <a:lnTo>
                  <a:pt x="320420" y="357568"/>
                </a:lnTo>
                <a:lnTo>
                  <a:pt x="326248" y="358704"/>
                </a:lnTo>
                <a:lnTo>
                  <a:pt x="332246" y="359417"/>
                </a:lnTo>
                <a:lnTo>
                  <a:pt x="338327" y="359663"/>
                </a:lnTo>
                <a:lnTo>
                  <a:pt x="344201" y="359477"/>
                </a:lnTo>
                <a:lnTo>
                  <a:pt x="382473" y="348318"/>
                </a:lnTo>
                <a:lnTo>
                  <a:pt x="414126" y="323426"/>
                </a:lnTo>
                <a:lnTo>
                  <a:pt x="419099" y="318515"/>
                </a:lnTo>
                <a:close/>
              </a:path>
              <a:path w="769620" h="360044">
                <a:moveTo>
                  <a:pt x="422147" y="355091"/>
                </a:moveTo>
                <a:lnTo>
                  <a:pt x="422147" y="320039"/>
                </a:lnTo>
                <a:lnTo>
                  <a:pt x="420623" y="355091"/>
                </a:lnTo>
                <a:lnTo>
                  <a:pt x="422147" y="355091"/>
                </a:lnTo>
                <a:close/>
              </a:path>
              <a:path w="769620" h="360044">
                <a:moveTo>
                  <a:pt x="597407" y="115823"/>
                </a:moveTo>
                <a:lnTo>
                  <a:pt x="582167" y="115823"/>
                </a:lnTo>
                <a:lnTo>
                  <a:pt x="524255" y="118871"/>
                </a:lnTo>
                <a:lnTo>
                  <a:pt x="524255" y="131063"/>
                </a:lnTo>
                <a:lnTo>
                  <a:pt x="531875" y="131063"/>
                </a:lnTo>
                <a:lnTo>
                  <a:pt x="536447" y="134111"/>
                </a:lnTo>
                <a:lnTo>
                  <a:pt x="545591" y="137159"/>
                </a:lnTo>
                <a:lnTo>
                  <a:pt x="548639" y="140207"/>
                </a:lnTo>
                <a:lnTo>
                  <a:pt x="550163" y="143255"/>
                </a:lnTo>
                <a:lnTo>
                  <a:pt x="553211" y="152399"/>
                </a:lnTo>
                <a:lnTo>
                  <a:pt x="553211" y="166115"/>
                </a:lnTo>
                <a:lnTo>
                  <a:pt x="554735" y="173735"/>
                </a:lnTo>
                <a:lnTo>
                  <a:pt x="554735" y="355091"/>
                </a:lnTo>
                <a:lnTo>
                  <a:pt x="594359" y="355091"/>
                </a:lnTo>
                <a:lnTo>
                  <a:pt x="594359" y="156971"/>
                </a:lnTo>
                <a:lnTo>
                  <a:pt x="597407" y="115823"/>
                </a:lnTo>
                <a:close/>
              </a:path>
              <a:path w="769620" h="360044">
                <a:moveTo>
                  <a:pt x="554735" y="355091"/>
                </a:moveTo>
                <a:lnTo>
                  <a:pt x="554735" y="292607"/>
                </a:lnTo>
                <a:lnTo>
                  <a:pt x="554474" y="301156"/>
                </a:lnTo>
                <a:lnTo>
                  <a:pt x="553783" y="308419"/>
                </a:lnTo>
                <a:lnTo>
                  <a:pt x="552807" y="314253"/>
                </a:lnTo>
                <a:lnTo>
                  <a:pt x="551687" y="318515"/>
                </a:lnTo>
                <a:lnTo>
                  <a:pt x="551687" y="324611"/>
                </a:lnTo>
                <a:lnTo>
                  <a:pt x="548639" y="330707"/>
                </a:lnTo>
                <a:lnTo>
                  <a:pt x="544067" y="335279"/>
                </a:lnTo>
                <a:lnTo>
                  <a:pt x="537971" y="338327"/>
                </a:lnTo>
                <a:lnTo>
                  <a:pt x="533399" y="339851"/>
                </a:lnTo>
                <a:lnTo>
                  <a:pt x="527303" y="342899"/>
                </a:lnTo>
                <a:lnTo>
                  <a:pt x="527303" y="355091"/>
                </a:lnTo>
                <a:lnTo>
                  <a:pt x="554735" y="355091"/>
                </a:lnTo>
                <a:close/>
              </a:path>
              <a:path w="769620" h="360044">
                <a:moveTo>
                  <a:pt x="769619" y="355091"/>
                </a:moveTo>
                <a:lnTo>
                  <a:pt x="769619" y="342899"/>
                </a:lnTo>
                <a:lnTo>
                  <a:pt x="761999" y="339851"/>
                </a:lnTo>
                <a:lnTo>
                  <a:pt x="755903" y="338327"/>
                </a:lnTo>
                <a:lnTo>
                  <a:pt x="752855" y="336803"/>
                </a:lnTo>
                <a:lnTo>
                  <a:pt x="745235" y="329183"/>
                </a:lnTo>
                <a:lnTo>
                  <a:pt x="743711" y="326135"/>
                </a:lnTo>
                <a:lnTo>
                  <a:pt x="743711" y="323087"/>
                </a:lnTo>
                <a:lnTo>
                  <a:pt x="742187" y="316991"/>
                </a:lnTo>
                <a:lnTo>
                  <a:pt x="742187" y="199643"/>
                </a:lnTo>
                <a:lnTo>
                  <a:pt x="742068" y="192920"/>
                </a:lnTo>
                <a:lnTo>
                  <a:pt x="731519" y="141731"/>
                </a:lnTo>
                <a:lnTo>
                  <a:pt x="699515" y="117347"/>
                </a:lnTo>
                <a:lnTo>
                  <a:pt x="691895" y="114299"/>
                </a:lnTo>
                <a:lnTo>
                  <a:pt x="665987" y="114299"/>
                </a:lnTo>
                <a:lnTo>
                  <a:pt x="650747" y="117347"/>
                </a:lnTo>
                <a:lnTo>
                  <a:pt x="645032" y="119919"/>
                </a:lnTo>
                <a:lnTo>
                  <a:pt x="639317" y="123062"/>
                </a:lnTo>
                <a:lnTo>
                  <a:pt x="633602" y="126777"/>
                </a:lnTo>
                <a:lnTo>
                  <a:pt x="627887" y="131063"/>
                </a:lnTo>
                <a:lnTo>
                  <a:pt x="624440" y="133298"/>
                </a:lnTo>
                <a:lnTo>
                  <a:pt x="597420" y="156960"/>
                </a:lnTo>
                <a:lnTo>
                  <a:pt x="594359" y="156971"/>
                </a:lnTo>
                <a:lnTo>
                  <a:pt x="594359" y="355091"/>
                </a:lnTo>
                <a:lnTo>
                  <a:pt x="597407" y="355091"/>
                </a:lnTo>
                <a:lnTo>
                  <a:pt x="597407" y="193547"/>
                </a:lnTo>
                <a:lnTo>
                  <a:pt x="598931" y="185927"/>
                </a:lnTo>
                <a:lnTo>
                  <a:pt x="605027" y="173735"/>
                </a:lnTo>
                <a:lnTo>
                  <a:pt x="609599" y="167639"/>
                </a:lnTo>
                <a:lnTo>
                  <a:pt x="617219" y="161543"/>
                </a:lnTo>
                <a:lnTo>
                  <a:pt x="623315" y="155447"/>
                </a:lnTo>
                <a:lnTo>
                  <a:pt x="629411" y="150875"/>
                </a:lnTo>
                <a:lnTo>
                  <a:pt x="641603" y="144779"/>
                </a:lnTo>
                <a:lnTo>
                  <a:pt x="665987" y="144779"/>
                </a:lnTo>
                <a:lnTo>
                  <a:pt x="670559" y="146303"/>
                </a:lnTo>
                <a:lnTo>
                  <a:pt x="673607" y="147827"/>
                </a:lnTo>
                <a:lnTo>
                  <a:pt x="678179" y="149351"/>
                </a:lnTo>
                <a:lnTo>
                  <a:pt x="681227" y="152399"/>
                </a:lnTo>
                <a:lnTo>
                  <a:pt x="684275" y="153923"/>
                </a:lnTo>
                <a:lnTo>
                  <a:pt x="685799" y="156971"/>
                </a:lnTo>
                <a:lnTo>
                  <a:pt x="688847" y="160019"/>
                </a:lnTo>
                <a:lnTo>
                  <a:pt x="690371" y="164591"/>
                </a:lnTo>
                <a:lnTo>
                  <a:pt x="693419" y="169163"/>
                </a:lnTo>
                <a:lnTo>
                  <a:pt x="696467" y="181355"/>
                </a:lnTo>
                <a:lnTo>
                  <a:pt x="696467" y="188975"/>
                </a:lnTo>
                <a:lnTo>
                  <a:pt x="697991" y="198119"/>
                </a:lnTo>
                <a:lnTo>
                  <a:pt x="698150" y="203777"/>
                </a:lnTo>
                <a:lnTo>
                  <a:pt x="699357" y="222211"/>
                </a:lnTo>
                <a:lnTo>
                  <a:pt x="699515" y="228599"/>
                </a:lnTo>
                <a:lnTo>
                  <a:pt x="699515" y="355091"/>
                </a:lnTo>
                <a:lnTo>
                  <a:pt x="769619" y="355091"/>
                </a:lnTo>
                <a:close/>
              </a:path>
              <a:path w="769620" h="360044">
                <a:moveTo>
                  <a:pt x="624839" y="355091"/>
                </a:moveTo>
                <a:lnTo>
                  <a:pt x="624839" y="342899"/>
                </a:lnTo>
                <a:lnTo>
                  <a:pt x="615695" y="339851"/>
                </a:lnTo>
                <a:lnTo>
                  <a:pt x="609599" y="338327"/>
                </a:lnTo>
                <a:lnTo>
                  <a:pt x="606551" y="335279"/>
                </a:lnTo>
                <a:lnTo>
                  <a:pt x="597407" y="193547"/>
                </a:lnTo>
                <a:lnTo>
                  <a:pt x="597407" y="355091"/>
                </a:lnTo>
                <a:lnTo>
                  <a:pt x="624839" y="355091"/>
                </a:lnTo>
                <a:close/>
              </a:path>
              <a:path w="769620" h="360044">
                <a:moveTo>
                  <a:pt x="699515" y="355091"/>
                </a:moveTo>
                <a:lnTo>
                  <a:pt x="699515" y="304799"/>
                </a:lnTo>
                <a:lnTo>
                  <a:pt x="697991" y="313943"/>
                </a:lnTo>
                <a:lnTo>
                  <a:pt x="696467" y="318515"/>
                </a:lnTo>
                <a:lnTo>
                  <a:pt x="696467" y="324611"/>
                </a:lnTo>
                <a:lnTo>
                  <a:pt x="693419" y="330707"/>
                </a:lnTo>
                <a:lnTo>
                  <a:pt x="688847" y="335279"/>
                </a:lnTo>
                <a:lnTo>
                  <a:pt x="682751" y="338327"/>
                </a:lnTo>
                <a:lnTo>
                  <a:pt x="678179" y="339851"/>
                </a:lnTo>
                <a:lnTo>
                  <a:pt x="672083" y="342899"/>
                </a:lnTo>
                <a:lnTo>
                  <a:pt x="672083" y="355091"/>
                </a:lnTo>
                <a:lnTo>
                  <a:pt x="699515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8762" y="1030223"/>
            <a:ext cx="1028700" cy="360045"/>
          </a:xfrm>
          <a:custGeom>
            <a:avLst/>
            <a:gdLst/>
            <a:ahLst/>
            <a:cxnLst/>
            <a:rect l="l" t="t" r="r" b="b"/>
            <a:pathLst>
              <a:path w="1028700" h="360044">
                <a:moveTo>
                  <a:pt x="265175" y="102107"/>
                </a:moveTo>
                <a:lnTo>
                  <a:pt x="265175" y="16763"/>
                </a:lnTo>
                <a:lnTo>
                  <a:pt x="0" y="16763"/>
                </a:lnTo>
                <a:lnTo>
                  <a:pt x="0" y="102107"/>
                </a:lnTo>
                <a:lnTo>
                  <a:pt x="24383" y="102107"/>
                </a:lnTo>
                <a:lnTo>
                  <a:pt x="25907" y="95496"/>
                </a:lnTo>
                <a:lnTo>
                  <a:pt x="27431" y="89351"/>
                </a:lnTo>
                <a:lnTo>
                  <a:pt x="41147" y="53339"/>
                </a:lnTo>
                <a:lnTo>
                  <a:pt x="45719" y="48767"/>
                </a:lnTo>
                <a:lnTo>
                  <a:pt x="48767" y="44195"/>
                </a:lnTo>
                <a:lnTo>
                  <a:pt x="54863" y="41147"/>
                </a:lnTo>
                <a:lnTo>
                  <a:pt x="64007" y="38099"/>
                </a:lnTo>
                <a:lnTo>
                  <a:pt x="109727" y="38099"/>
                </a:lnTo>
                <a:lnTo>
                  <a:pt x="109727" y="355091"/>
                </a:lnTo>
                <a:lnTo>
                  <a:pt x="155447" y="355091"/>
                </a:lnTo>
                <a:lnTo>
                  <a:pt x="155447" y="38099"/>
                </a:lnTo>
                <a:lnTo>
                  <a:pt x="201167" y="38099"/>
                </a:lnTo>
                <a:lnTo>
                  <a:pt x="230123" y="68579"/>
                </a:lnTo>
                <a:lnTo>
                  <a:pt x="240791" y="102107"/>
                </a:lnTo>
                <a:lnTo>
                  <a:pt x="265175" y="102107"/>
                </a:lnTo>
                <a:close/>
              </a:path>
              <a:path w="1028700" h="360044">
                <a:moveTo>
                  <a:pt x="109727" y="355091"/>
                </a:moveTo>
                <a:lnTo>
                  <a:pt x="109727" y="301751"/>
                </a:lnTo>
                <a:lnTo>
                  <a:pt x="108203" y="309371"/>
                </a:lnTo>
                <a:lnTo>
                  <a:pt x="108203" y="313943"/>
                </a:lnTo>
                <a:lnTo>
                  <a:pt x="106679" y="320039"/>
                </a:lnTo>
                <a:lnTo>
                  <a:pt x="100583" y="332231"/>
                </a:lnTo>
                <a:lnTo>
                  <a:pt x="97535" y="333755"/>
                </a:lnTo>
                <a:lnTo>
                  <a:pt x="96011" y="335279"/>
                </a:lnTo>
                <a:lnTo>
                  <a:pt x="92963" y="336803"/>
                </a:lnTo>
                <a:lnTo>
                  <a:pt x="88391" y="338327"/>
                </a:lnTo>
                <a:lnTo>
                  <a:pt x="85343" y="339851"/>
                </a:lnTo>
                <a:lnTo>
                  <a:pt x="76199" y="342899"/>
                </a:lnTo>
                <a:lnTo>
                  <a:pt x="76199" y="355091"/>
                </a:lnTo>
                <a:lnTo>
                  <a:pt x="109727" y="355091"/>
                </a:lnTo>
                <a:close/>
              </a:path>
              <a:path w="1028700" h="360044">
                <a:moveTo>
                  <a:pt x="187451" y="355091"/>
                </a:moveTo>
                <a:lnTo>
                  <a:pt x="187451" y="342899"/>
                </a:lnTo>
                <a:lnTo>
                  <a:pt x="179831" y="339851"/>
                </a:lnTo>
                <a:lnTo>
                  <a:pt x="173735" y="338327"/>
                </a:lnTo>
                <a:lnTo>
                  <a:pt x="170687" y="336803"/>
                </a:lnTo>
                <a:lnTo>
                  <a:pt x="166115" y="335279"/>
                </a:lnTo>
                <a:lnTo>
                  <a:pt x="163067" y="332231"/>
                </a:lnTo>
                <a:lnTo>
                  <a:pt x="161543" y="329183"/>
                </a:lnTo>
                <a:lnTo>
                  <a:pt x="158495" y="326135"/>
                </a:lnTo>
                <a:lnTo>
                  <a:pt x="156971" y="321563"/>
                </a:lnTo>
                <a:lnTo>
                  <a:pt x="156971" y="315467"/>
                </a:lnTo>
                <a:lnTo>
                  <a:pt x="155447" y="309371"/>
                </a:lnTo>
                <a:lnTo>
                  <a:pt x="155447" y="355091"/>
                </a:lnTo>
                <a:lnTo>
                  <a:pt x="187451" y="355091"/>
                </a:lnTo>
                <a:close/>
              </a:path>
              <a:path w="1028700" h="360044">
                <a:moveTo>
                  <a:pt x="406907" y="243839"/>
                </a:moveTo>
                <a:lnTo>
                  <a:pt x="406907" y="222503"/>
                </a:lnTo>
                <a:lnTo>
                  <a:pt x="399007" y="222810"/>
                </a:lnTo>
                <a:lnTo>
                  <a:pt x="356055" y="227047"/>
                </a:lnTo>
                <a:lnTo>
                  <a:pt x="316573" y="237123"/>
                </a:lnTo>
                <a:lnTo>
                  <a:pt x="282940" y="255650"/>
                </a:lnTo>
                <a:lnTo>
                  <a:pt x="263876" y="294258"/>
                </a:lnTo>
                <a:lnTo>
                  <a:pt x="263651" y="300227"/>
                </a:lnTo>
                <a:lnTo>
                  <a:pt x="263859" y="307348"/>
                </a:lnTo>
                <a:lnTo>
                  <a:pt x="264578" y="314029"/>
                </a:lnTo>
                <a:lnTo>
                  <a:pt x="265956" y="320198"/>
                </a:lnTo>
                <a:lnTo>
                  <a:pt x="268138" y="325782"/>
                </a:lnTo>
                <a:lnTo>
                  <a:pt x="271271" y="330707"/>
                </a:lnTo>
                <a:lnTo>
                  <a:pt x="274368" y="335999"/>
                </a:lnTo>
                <a:lnTo>
                  <a:pt x="306323" y="357050"/>
                </a:lnTo>
                <a:lnTo>
                  <a:pt x="306323" y="294131"/>
                </a:lnTo>
                <a:lnTo>
                  <a:pt x="306684" y="287994"/>
                </a:lnTo>
                <a:lnTo>
                  <a:pt x="330707" y="256031"/>
                </a:lnTo>
                <a:lnTo>
                  <a:pt x="371024" y="244700"/>
                </a:lnTo>
                <a:lnTo>
                  <a:pt x="391155" y="243571"/>
                </a:lnTo>
                <a:lnTo>
                  <a:pt x="394906" y="243578"/>
                </a:lnTo>
                <a:lnTo>
                  <a:pt x="399007" y="243595"/>
                </a:lnTo>
                <a:lnTo>
                  <a:pt x="406907" y="243839"/>
                </a:lnTo>
                <a:close/>
              </a:path>
              <a:path w="1028700" h="360044">
                <a:moveTo>
                  <a:pt x="477011" y="355091"/>
                </a:moveTo>
                <a:lnTo>
                  <a:pt x="477011" y="342899"/>
                </a:lnTo>
                <a:lnTo>
                  <a:pt x="469391" y="339851"/>
                </a:lnTo>
                <a:lnTo>
                  <a:pt x="464819" y="338327"/>
                </a:lnTo>
                <a:lnTo>
                  <a:pt x="458723" y="335279"/>
                </a:lnTo>
                <a:lnTo>
                  <a:pt x="454151" y="330707"/>
                </a:lnTo>
                <a:lnTo>
                  <a:pt x="451103" y="324611"/>
                </a:lnTo>
                <a:lnTo>
                  <a:pt x="451103" y="320039"/>
                </a:lnTo>
                <a:lnTo>
                  <a:pt x="449579" y="315467"/>
                </a:lnTo>
                <a:lnTo>
                  <a:pt x="449579" y="193547"/>
                </a:lnTo>
                <a:lnTo>
                  <a:pt x="449440" y="185764"/>
                </a:lnTo>
                <a:lnTo>
                  <a:pt x="441959" y="144779"/>
                </a:lnTo>
                <a:lnTo>
                  <a:pt x="409511" y="117743"/>
                </a:lnTo>
                <a:lnTo>
                  <a:pt x="376427" y="114311"/>
                </a:lnTo>
                <a:lnTo>
                  <a:pt x="373075" y="114324"/>
                </a:lnTo>
                <a:lnTo>
                  <a:pt x="366674" y="114495"/>
                </a:lnTo>
                <a:lnTo>
                  <a:pt x="360273" y="114958"/>
                </a:lnTo>
                <a:lnTo>
                  <a:pt x="353872" y="115860"/>
                </a:lnTo>
                <a:lnTo>
                  <a:pt x="347471" y="117347"/>
                </a:lnTo>
                <a:lnTo>
                  <a:pt x="341071" y="118445"/>
                </a:lnTo>
                <a:lnTo>
                  <a:pt x="300192" y="133210"/>
                </a:lnTo>
                <a:lnTo>
                  <a:pt x="275843" y="144779"/>
                </a:lnTo>
                <a:lnTo>
                  <a:pt x="275843" y="176783"/>
                </a:lnTo>
                <a:lnTo>
                  <a:pt x="307847" y="176783"/>
                </a:lnTo>
                <a:lnTo>
                  <a:pt x="309619" y="170186"/>
                </a:lnTo>
                <a:lnTo>
                  <a:pt x="311855" y="164140"/>
                </a:lnTo>
                <a:lnTo>
                  <a:pt x="344254" y="138175"/>
                </a:lnTo>
                <a:lnTo>
                  <a:pt x="356615" y="137159"/>
                </a:lnTo>
                <a:lnTo>
                  <a:pt x="363577" y="137355"/>
                </a:lnTo>
                <a:lnTo>
                  <a:pt x="398216" y="158043"/>
                </a:lnTo>
                <a:lnTo>
                  <a:pt x="406730" y="198742"/>
                </a:lnTo>
                <a:lnTo>
                  <a:pt x="406907" y="205739"/>
                </a:lnTo>
                <a:lnTo>
                  <a:pt x="406907" y="318515"/>
                </a:lnTo>
                <a:lnTo>
                  <a:pt x="409955" y="320039"/>
                </a:lnTo>
                <a:lnTo>
                  <a:pt x="409955" y="355091"/>
                </a:lnTo>
                <a:lnTo>
                  <a:pt x="477011" y="355091"/>
                </a:lnTo>
                <a:close/>
              </a:path>
              <a:path w="1028700" h="360044">
                <a:moveTo>
                  <a:pt x="406907" y="318515"/>
                </a:moveTo>
                <a:lnTo>
                  <a:pt x="406907" y="277367"/>
                </a:lnTo>
                <a:lnTo>
                  <a:pt x="406542" y="282695"/>
                </a:lnTo>
                <a:lnTo>
                  <a:pt x="405444" y="287804"/>
                </a:lnTo>
                <a:lnTo>
                  <a:pt x="381719" y="320003"/>
                </a:lnTo>
                <a:lnTo>
                  <a:pt x="376427" y="323087"/>
                </a:lnTo>
                <a:lnTo>
                  <a:pt x="370917" y="326379"/>
                </a:lnTo>
                <a:lnTo>
                  <a:pt x="365260" y="328940"/>
                </a:lnTo>
                <a:lnTo>
                  <a:pt x="359310" y="330768"/>
                </a:lnTo>
                <a:lnTo>
                  <a:pt x="352921" y="331866"/>
                </a:lnTo>
                <a:lnTo>
                  <a:pt x="345947" y="332231"/>
                </a:lnTo>
                <a:lnTo>
                  <a:pt x="338327" y="332231"/>
                </a:lnTo>
                <a:lnTo>
                  <a:pt x="306323" y="304799"/>
                </a:lnTo>
                <a:lnTo>
                  <a:pt x="306323" y="357050"/>
                </a:lnTo>
                <a:lnTo>
                  <a:pt x="308228" y="357568"/>
                </a:lnTo>
                <a:lnTo>
                  <a:pt x="314056" y="358704"/>
                </a:lnTo>
                <a:lnTo>
                  <a:pt x="320054" y="359417"/>
                </a:lnTo>
                <a:lnTo>
                  <a:pt x="326135" y="359663"/>
                </a:lnTo>
                <a:lnTo>
                  <a:pt x="332009" y="359477"/>
                </a:lnTo>
                <a:lnTo>
                  <a:pt x="370281" y="348318"/>
                </a:lnTo>
                <a:lnTo>
                  <a:pt x="401934" y="323426"/>
                </a:lnTo>
                <a:lnTo>
                  <a:pt x="406907" y="318515"/>
                </a:lnTo>
                <a:close/>
              </a:path>
              <a:path w="1028700" h="360044">
                <a:moveTo>
                  <a:pt x="409955" y="355091"/>
                </a:moveTo>
                <a:lnTo>
                  <a:pt x="409955" y="320039"/>
                </a:lnTo>
                <a:lnTo>
                  <a:pt x="408431" y="355091"/>
                </a:lnTo>
                <a:lnTo>
                  <a:pt x="409955" y="355091"/>
                </a:lnTo>
                <a:close/>
              </a:path>
              <a:path w="1028700" h="360044">
                <a:moveTo>
                  <a:pt x="585215" y="115823"/>
                </a:moveTo>
                <a:lnTo>
                  <a:pt x="569975" y="115823"/>
                </a:lnTo>
                <a:lnTo>
                  <a:pt x="512063" y="118871"/>
                </a:lnTo>
                <a:lnTo>
                  <a:pt x="512063" y="131063"/>
                </a:lnTo>
                <a:lnTo>
                  <a:pt x="519683" y="131063"/>
                </a:lnTo>
                <a:lnTo>
                  <a:pt x="524255" y="134111"/>
                </a:lnTo>
                <a:lnTo>
                  <a:pt x="533399" y="137159"/>
                </a:lnTo>
                <a:lnTo>
                  <a:pt x="536447" y="140207"/>
                </a:lnTo>
                <a:lnTo>
                  <a:pt x="537971" y="143255"/>
                </a:lnTo>
                <a:lnTo>
                  <a:pt x="541019" y="152399"/>
                </a:lnTo>
                <a:lnTo>
                  <a:pt x="541019" y="166115"/>
                </a:lnTo>
                <a:lnTo>
                  <a:pt x="542543" y="173735"/>
                </a:lnTo>
                <a:lnTo>
                  <a:pt x="542543" y="355091"/>
                </a:lnTo>
                <a:lnTo>
                  <a:pt x="582167" y="355091"/>
                </a:lnTo>
                <a:lnTo>
                  <a:pt x="582167" y="160019"/>
                </a:lnTo>
                <a:lnTo>
                  <a:pt x="585215" y="115823"/>
                </a:lnTo>
                <a:close/>
              </a:path>
              <a:path w="1028700" h="360044">
                <a:moveTo>
                  <a:pt x="542543" y="355091"/>
                </a:moveTo>
                <a:lnTo>
                  <a:pt x="542543" y="292607"/>
                </a:lnTo>
                <a:lnTo>
                  <a:pt x="542305" y="301156"/>
                </a:lnTo>
                <a:lnTo>
                  <a:pt x="541781" y="308419"/>
                </a:lnTo>
                <a:lnTo>
                  <a:pt x="541258" y="314253"/>
                </a:lnTo>
                <a:lnTo>
                  <a:pt x="541019" y="318515"/>
                </a:lnTo>
                <a:lnTo>
                  <a:pt x="539495" y="324611"/>
                </a:lnTo>
                <a:lnTo>
                  <a:pt x="536447" y="330707"/>
                </a:lnTo>
                <a:lnTo>
                  <a:pt x="531875" y="335279"/>
                </a:lnTo>
                <a:lnTo>
                  <a:pt x="525779" y="338327"/>
                </a:lnTo>
                <a:lnTo>
                  <a:pt x="521207" y="339851"/>
                </a:lnTo>
                <a:lnTo>
                  <a:pt x="515111" y="342899"/>
                </a:lnTo>
                <a:lnTo>
                  <a:pt x="515111" y="355091"/>
                </a:lnTo>
                <a:lnTo>
                  <a:pt x="542543" y="355091"/>
                </a:lnTo>
                <a:close/>
              </a:path>
              <a:path w="1028700" h="360044">
                <a:moveTo>
                  <a:pt x="693419" y="172211"/>
                </a:moveTo>
                <a:lnTo>
                  <a:pt x="693419" y="115823"/>
                </a:lnTo>
                <a:lnTo>
                  <a:pt x="688079" y="115080"/>
                </a:lnTo>
                <a:lnTo>
                  <a:pt x="682886" y="114629"/>
                </a:lnTo>
                <a:lnTo>
                  <a:pt x="677619" y="114397"/>
                </a:lnTo>
                <a:lnTo>
                  <a:pt x="672059" y="114312"/>
                </a:lnTo>
                <a:lnTo>
                  <a:pt x="665987" y="114299"/>
                </a:lnTo>
                <a:lnTo>
                  <a:pt x="659599" y="114482"/>
                </a:lnTo>
                <a:lnTo>
                  <a:pt x="620365" y="126991"/>
                </a:lnTo>
                <a:lnTo>
                  <a:pt x="589780" y="154820"/>
                </a:lnTo>
                <a:lnTo>
                  <a:pt x="585228" y="160006"/>
                </a:lnTo>
                <a:lnTo>
                  <a:pt x="582167" y="160019"/>
                </a:lnTo>
                <a:lnTo>
                  <a:pt x="582167" y="355091"/>
                </a:lnTo>
                <a:lnTo>
                  <a:pt x="585215" y="355091"/>
                </a:lnTo>
                <a:lnTo>
                  <a:pt x="585215" y="192023"/>
                </a:lnTo>
                <a:lnTo>
                  <a:pt x="588263" y="185927"/>
                </a:lnTo>
                <a:lnTo>
                  <a:pt x="589787" y="179831"/>
                </a:lnTo>
                <a:lnTo>
                  <a:pt x="592835" y="173735"/>
                </a:lnTo>
                <a:lnTo>
                  <a:pt x="605027" y="161543"/>
                </a:lnTo>
                <a:lnTo>
                  <a:pt x="609599" y="155447"/>
                </a:lnTo>
                <a:lnTo>
                  <a:pt x="621791" y="149351"/>
                </a:lnTo>
                <a:lnTo>
                  <a:pt x="627887" y="147827"/>
                </a:lnTo>
                <a:lnTo>
                  <a:pt x="641603" y="147827"/>
                </a:lnTo>
                <a:lnTo>
                  <a:pt x="665987" y="172211"/>
                </a:lnTo>
                <a:lnTo>
                  <a:pt x="693419" y="172211"/>
                </a:lnTo>
                <a:close/>
              </a:path>
              <a:path w="1028700" h="360044">
                <a:moveTo>
                  <a:pt x="615695" y="355091"/>
                </a:moveTo>
                <a:lnTo>
                  <a:pt x="615695" y="342899"/>
                </a:lnTo>
                <a:lnTo>
                  <a:pt x="606551" y="341375"/>
                </a:lnTo>
                <a:lnTo>
                  <a:pt x="600455" y="338327"/>
                </a:lnTo>
                <a:lnTo>
                  <a:pt x="585228" y="301191"/>
                </a:lnTo>
                <a:lnTo>
                  <a:pt x="585215" y="192023"/>
                </a:lnTo>
                <a:lnTo>
                  <a:pt x="585215" y="355091"/>
                </a:lnTo>
                <a:lnTo>
                  <a:pt x="615695" y="355091"/>
                </a:lnTo>
                <a:close/>
              </a:path>
              <a:path w="1028700" h="360044">
                <a:moveTo>
                  <a:pt x="798575" y="70103"/>
                </a:moveTo>
                <a:lnTo>
                  <a:pt x="798575" y="21335"/>
                </a:lnTo>
                <a:lnTo>
                  <a:pt x="751331" y="21335"/>
                </a:lnTo>
                <a:lnTo>
                  <a:pt x="751331" y="70103"/>
                </a:lnTo>
                <a:lnTo>
                  <a:pt x="798575" y="70103"/>
                </a:lnTo>
                <a:close/>
              </a:path>
              <a:path w="1028700" h="360044">
                <a:moveTo>
                  <a:pt x="822959" y="355091"/>
                </a:moveTo>
                <a:lnTo>
                  <a:pt x="822959" y="342899"/>
                </a:lnTo>
                <a:lnTo>
                  <a:pt x="813815" y="339851"/>
                </a:lnTo>
                <a:lnTo>
                  <a:pt x="807719" y="338327"/>
                </a:lnTo>
                <a:lnTo>
                  <a:pt x="804671" y="335279"/>
                </a:lnTo>
                <a:lnTo>
                  <a:pt x="795527" y="115823"/>
                </a:lnTo>
                <a:lnTo>
                  <a:pt x="780287" y="115823"/>
                </a:lnTo>
                <a:lnTo>
                  <a:pt x="722375" y="118871"/>
                </a:lnTo>
                <a:lnTo>
                  <a:pt x="722375" y="131063"/>
                </a:lnTo>
                <a:lnTo>
                  <a:pt x="729995" y="131063"/>
                </a:lnTo>
                <a:lnTo>
                  <a:pt x="734567" y="134111"/>
                </a:lnTo>
                <a:lnTo>
                  <a:pt x="743711" y="137159"/>
                </a:lnTo>
                <a:lnTo>
                  <a:pt x="746759" y="140207"/>
                </a:lnTo>
                <a:lnTo>
                  <a:pt x="748283" y="143255"/>
                </a:lnTo>
                <a:lnTo>
                  <a:pt x="751331" y="152399"/>
                </a:lnTo>
                <a:lnTo>
                  <a:pt x="751331" y="166115"/>
                </a:lnTo>
                <a:lnTo>
                  <a:pt x="752855" y="173735"/>
                </a:lnTo>
                <a:lnTo>
                  <a:pt x="752855" y="355091"/>
                </a:lnTo>
                <a:lnTo>
                  <a:pt x="822959" y="355091"/>
                </a:lnTo>
                <a:close/>
              </a:path>
              <a:path w="1028700" h="360044">
                <a:moveTo>
                  <a:pt x="752855" y="355091"/>
                </a:moveTo>
                <a:lnTo>
                  <a:pt x="752855" y="292607"/>
                </a:lnTo>
                <a:lnTo>
                  <a:pt x="752594" y="301156"/>
                </a:lnTo>
                <a:lnTo>
                  <a:pt x="751903" y="308419"/>
                </a:lnTo>
                <a:lnTo>
                  <a:pt x="750927" y="314253"/>
                </a:lnTo>
                <a:lnTo>
                  <a:pt x="749807" y="318515"/>
                </a:lnTo>
                <a:lnTo>
                  <a:pt x="749807" y="324611"/>
                </a:lnTo>
                <a:lnTo>
                  <a:pt x="746759" y="330707"/>
                </a:lnTo>
                <a:lnTo>
                  <a:pt x="742187" y="335279"/>
                </a:lnTo>
                <a:lnTo>
                  <a:pt x="736091" y="338327"/>
                </a:lnTo>
                <a:lnTo>
                  <a:pt x="731519" y="339851"/>
                </a:lnTo>
                <a:lnTo>
                  <a:pt x="725423" y="342899"/>
                </a:lnTo>
                <a:lnTo>
                  <a:pt x="725423" y="355091"/>
                </a:lnTo>
                <a:lnTo>
                  <a:pt x="752855" y="355091"/>
                </a:lnTo>
                <a:close/>
              </a:path>
              <a:path w="1028700" h="360044">
                <a:moveTo>
                  <a:pt x="1028699" y="47243"/>
                </a:moveTo>
                <a:lnTo>
                  <a:pt x="1028699" y="1523"/>
                </a:lnTo>
                <a:lnTo>
                  <a:pt x="1023888" y="881"/>
                </a:lnTo>
                <a:lnTo>
                  <a:pt x="995171" y="0"/>
                </a:lnTo>
                <a:lnTo>
                  <a:pt x="988818" y="93"/>
                </a:lnTo>
                <a:lnTo>
                  <a:pt x="950326" y="6342"/>
                </a:lnTo>
                <a:lnTo>
                  <a:pt x="916488" y="29520"/>
                </a:lnTo>
                <a:lnTo>
                  <a:pt x="903731" y="50291"/>
                </a:lnTo>
                <a:lnTo>
                  <a:pt x="901301" y="55135"/>
                </a:lnTo>
                <a:lnTo>
                  <a:pt x="893063" y="92963"/>
                </a:lnTo>
                <a:lnTo>
                  <a:pt x="893063" y="100583"/>
                </a:lnTo>
                <a:lnTo>
                  <a:pt x="891539" y="106679"/>
                </a:lnTo>
                <a:lnTo>
                  <a:pt x="891539" y="111251"/>
                </a:lnTo>
                <a:lnTo>
                  <a:pt x="890015" y="115823"/>
                </a:lnTo>
                <a:lnTo>
                  <a:pt x="888491" y="118871"/>
                </a:lnTo>
                <a:lnTo>
                  <a:pt x="886967" y="120395"/>
                </a:lnTo>
                <a:lnTo>
                  <a:pt x="885443" y="123443"/>
                </a:lnTo>
                <a:lnTo>
                  <a:pt x="883919" y="124967"/>
                </a:lnTo>
                <a:lnTo>
                  <a:pt x="882395" y="124967"/>
                </a:lnTo>
                <a:lnTo>
                  <a:pt x="880871" y="126491"/>
                </a:lnTo>
                <a:lnTo>
                  <a:pt x="877823" y="128015"/>
                </a:lnTo>
                <a:lnTo>
                  <a:pt x="874775" y="128015"/>
                </a:lnTo>
                <a:lnTo>
                  <a:pt x="870203" y="129539"/>
                </a:lnTo>
                <a:lnTo>
                  <a:pt x="864107" y="131063"/>
                </a:lnTo>
                <a:lnTo>
                  <a:pt x="864107" y="143255"/>
                </a:lnTo>
                <a:lnTo>
                  <a:pt x="894587" y="143255"/>
                </a:lnTo>
                <a:lnTo>
                  <a:pt x="894587" y="355091"/>
                </a:lnTo>
                <a:lnTo>
                  <a:pt x="937259" y="355091"/>
                </a:lnTo>
                <a:lnTo>
                  <a:pt x="937259" y="118871"/>
                </a:lnTo>
                <a:lnTo>
                  <a:pt x="937272" y="85258"/>
                </a:lnTo>
                <a:lnTo>
                  <a:pt x="937357" y="78504"/>
                </a:lnTo>
                <a:lnTo>
                  <a:pt x="937589" y="72554"/>
                </a:lnTo>
                <a:lnTo>
                  <a:pt x="938040" y="67263"/>
                </a:lnTo>
                <a:lnTo>
                  <a:pt x="938783" y="62483"/>
                </a:lnTo>
                <a:lnTo>
                  <a:pt x="938783" y="54863"/>
                </a:lnTo>
                <a:lnTo>
                  <a:pt x="940307" y="47243"/>
                </a:lnTo>
                <a:lnTo>
                  <a:pt x="943355" y="42671"/>
                </a:lnTo>
                <a:lnTo>
                  <a:pt x="944879" y="36575"/>
                </a:lnTo>
                <a:lnTo>
                  <a:pt x="957071" y="24383"/>
                </a:lnTo>
                <a:lnTo>
                  <a:pt x="961643" y="22859"/>
                </a:lnTo>
                <a:lnTo>
                  <a:pt x="964691" y="21335"/>
                </a:lnTo>
                <a:lnTo>
                  <a:pt x="982979" y="21335"/>
                </a:lnTo>
                <a:lnTo>
                  <a:pt x="989075" y="22859"/>
                </a:lnTo>
                <a:lnTo>
                  <a:pt x="996695" y="30479"/>
                </a:lnTo>
                <a:lnTo>
                  <a:pt x="999743" y="36575"/>
                </a:lnTo>
                <a:lnTo>
                  <a:pt x="1004315" y="47243"/>
                </a:lnTo>
                <a:lnTo>
                  <a:pt x="1028699" y="47243"/>
                </a:lnTo>
                <a:close/>
              </a:path>
              <a:path w="1028700" h="360044">
                <a:moveTo>
                  <a:pt x="894587" y="355091"/>
                </a:moveTo>
                <a:lnTo>
                  <a:pt x="894587" y="303275"/>
                </a:lnTo>
                <a:lnTo>
                  <a:pt x="893063" y="312419"/>
                </a:lnTo>
                <a:lnTo>
                  <a:pt x="893063" y="316991"/>
                </a:lnTo>
                <a:lnTo>
                  <a:pt x="891539" y="323087"/>
                </a:lnTo>
                <a:lnTo>
                  <a:pt x="890015" y="327659"/>
                </a:lnTo>
                <a:lnTo>
                  <a:pt x="888491" y="329183"/>
                </a:lnTo>
                <a:lnTo>
                  <a:pt x="886967" y="332231"/>
                </a:lnTo>
                <a:lnTo>
                  <a:pt x="883919" y="335279"/>
                </a:lnTo>
                <a:lnTo>
                  <a:pt x="877823" y="338327"/>
                </a:lnTo>
                <a:lnTo>
                  <a:pt x="873251" y="339851"/>
                </a:lnTo>
                <a:lnTo>
                  <a:pt x="865631" y="342899"/>
                </a:lnTo>
                <a:lnTo>
                  <a:pt x="865631" y="355091"/>
                </a:lnTo>
                <a:lnTo>
                  <a:pt x="894587" y="355091"/>
                </a:lnTo>
                <a:close/>
              </a:path>
              <a:path w="1028700" h="360044">
                <a:moveTo>
                  <a:pt x="996695" y="143255"/>
                </a:moveTo>
                <a:lnTo>
                  <a:pt x="996695" y="118871"/>
                </a:lnTo>
                <a:lnTo>
                  <a:pt x="937259" y="118871"/>
                </a:lnTo>
                <a:lnTo>
                  <a:pt x="937259" y="143255"/>
                </a:lnTo>
                <a:lnTo>
                  <a:pt x="996695" y="143255"/>
                </a:lnTo>
                <a:close/>
              </a:path>
              <a:path w="1028700" h="360044">
                <a:moveTo>
                  <a:pt x="967739" y="355091"/>
                </a:moveTo>
                <a:lnTo>
                  <a:pt x="967739" y="342899"/>
                </a:lnTo>
                <a:lnTo>
                  <a:pt x="960119" y="341375"/>
                </a:lnTo>
                <a:lnTo>
                  <a:pt x="944879" y="333755"/>
                </a:lnTo>
                <a:lnTo>
                  <a:pt x="943355" y="330707"/>
                </a:lnTo>
                <a:lnTo>
                  <a:pt x="940307" y="327659"/>
                </a:lnTo>
                <a:lnTo>
                  <a:pt x="938783" y="323087"/>
                </a:lnTo>
                <a:lnTo>
                  <a:pt x="938783" y="316991"/>
                </a:lnTo>
                <a:lnTo>
                  <a:pt x="937259" y="312419"/>
                </a:lnTo>
                <a:lnTo>
                  <a:pt x="937259" y="355091"/>
                </a:lnTo>
                <a:lnTo>
                  <a:pt x="967739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7190" y="1046987"/>
            <a:ext cx="249173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25177" y="1943100"/>
          <a:ext cx="8229593" cy="4397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196"/>
                <a:gridCol w="1371599"/>
                <a:gridCol w="2057399"/>
                <a:gridCol w="2057399"/>
              </a:tblGrid>
              <a:tr h="457199"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spc="-6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l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o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p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o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000" spc="-1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Ha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B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w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uju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d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as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n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f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aa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t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455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spc="-17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T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i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f</a:t>
                      </a:r>
                      <a:r>
                        <a:rPr sz="2000" spc="-11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P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000" spc="-5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n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y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s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uta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n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16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2330"/>
                        </a:lnSpc>
                      </a:pPr>
                      <a:r>
                        <a:rPr sz="2000" dirty="0">
                          <a:latin typeface="Cambria Math"/>
                          <a:cs typeface="Cambria Math"/>
                        </a:rPr>
                        <a:t>G</a:t>
                      </a:r>
                      <a:r>
                        <a:rPr sz="2000" spc="5" dirty="0"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000" dirty="0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000" spc="-5" dirty="0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sz="2000" dirty="0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Cambria Math"/>
                          <a:cs typeface="Cambria Math"/>
                        </a:rPr>
                        <a:t>L</a:t>
                      </a:r>
                      <a:r>
                        <a:rPr sz="2000" spc="-5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000" dirty="0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000" spc="-5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000" dirty="0">
                          <a:latin typeface="Cambria Math"/>
                          <a:cs typeface="Cambria Math"/>
                        </a:rPr>
                        <a:t>s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30"/>
                        </a:lnSpc>
                      </a:pPr>
                      <a:r>
                        <a:rPr sz="2000" dirty="0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sz="2000" spc="5" dirty="0"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000" spc="-5" dirty="0">
                          <a:latin typeface="Cambria Math"/>
                          <a:cs typeface="Cambria Math"/>
                        </a:rPr>
                        <a:t>l</a:t>
                      </a:r>
                      <a:r>
                        <a:rPr sz="2000" spc="5" dirty="0">
                          <a:latin typeface="Cambria Math"/>
                          <a:cs typeface="Cambria Math"/>
                        </a:rPr>
                        <a:t>d</a:t>
                      </a:r>
                      <a:r>
                        <a:rPr sz="2000" dirty="0">
                          <a:latin typeface="Cambria Math"/>
                          <a:cs typeface="Cambria Math"/>
                        </a:rPr>
                        <a:t>o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000" spc="-10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000" spc="-5" dirty="0">
                          <a:latin typeface="Cambria Math"/>
                          <a:cs typeface="Cambria Math"/>
                        </a:rPr>
                        <a:t>nu</a:t>
                      </a:r>
                      <a:r>
                        <a:rPr sz="2000" dirty="0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000" spc="-5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000" dirty="0">
                          <a:latin typeface="Cambria Math"/>
                          <a:cs typeface="Cambria Math"/>
                        </a:rPr>
                        <a:t>n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31901">
                <a:tc>
                  <a:txBody>
                    <a:bodyPr/>
                    <a:lstStyle/>
                    <a:p>
                      <a:pPr marL="62230">
                        <a:lnSpc>
                          <a:spcPts val="2820"/>
                        </a:lnSpc>
                        <a:tabLst>
                          <a:tab pos="405130" algn="l"/>
                        </a:tabLst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I.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B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spc="-15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an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B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ang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nan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</a:tr>
              <a:tr h="420623"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lompo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1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4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ta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h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25%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50%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</a:tr>
              <a:tr h="420623"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lompo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2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8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ta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h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12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25%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</a:tr>
              <a:tr h="420623"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lompo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3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16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ta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h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6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25%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12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</a:tr>
              <a:tr h="523646"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lompo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4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B w="13715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20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ta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h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B w="13715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B w="13715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10%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B w="13715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319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II.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B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ang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nan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20623"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</a:pPr>
                      <a:r>
                        <a:rPr sz="2400" spc="-45" dirty="0">
                          <a:latin typeface="Cambria Math"/>
                          <a:cs typeface="Cambria Math"/>
                        </a:rPr>
                        <a:t>P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an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20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ta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h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78689"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Cambria Math"/>
                          <a:cs typeface="Cambria Math"/>
                        </a:rPr>
                        <a:t>Ti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dak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45" dirty="0">
                          <a:latin typeface="Cambria Math"/>
                          <a:cs typeface="Cambria Math"/>
                        </a:rPr>
                        <a:t>P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an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10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ta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h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10%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2309" y="1042416"/>
            <a:ext cx="2334767" cy="347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8621" y="1046987"/>
            <a:ext cx="1184147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52977" y="1030223"/>
            <a:ext cx="760730" cy="360045"/>
          </a:xfrm>
          <a:custGeom>
            <a:avLst/>
            <a:gdLst/>
            <a:ahLst/>
            <a:cxnLst/>
            <a:rect l="l" t="t" r="r" b="b"/>
            <a:pathLst>
              <a:path w="760729" h="360044">
                <a:moveTo>
                  <a:pt x="265175" y="102107"/>
                </a:moveTo>
                <a:lnTo>
                  <a:pt x="265175" y="16763"/>
                </a:lnTo>
                <a:lnTo>
                  <a:pt x="0" y="16763"/>
                </a:lnTo>
                <a:lnTo>
                  <a:pt x="0" y="102107"/>
                </a:lnTo>
                <a:lnTo>
                  <a:pt x="24383" y="102107"/>
                </a:lnTo>
                <a:lnTo>
                  <a:pt x="25907" y="95496"/>
                </a:lnTo>
                <a:lnTo>
                  <a:pt x="27431" y="89351"/>
                </a:lnTo>
                <a:lnTo>
                  <a:pt x="41147" y="53339"/>
                </a:lnTo>
                <a:lnTo>
                  <a:pt x="45719" y="48767"/>
                </a:lnTo>
                <a:lnTo>
                  <a:pt x="48767" y="44195"/>
                </a:lnTo>
                <a:lnTo>
                  <a:pt x="54863" y="41147"/>
                </a:lnTo>
                <a:lnTo>
                  <a:pt x="64007" y="38099"/>
                </a:lnTo>
                <a:lnTo>
                  <a:pt x="109727" y="38099"/>
                </a:lnTo>
                <a:lnTo>
                  <a:pt x="109727" y="355091"/>
                </a:lnTo>
                <a:lnTo>
                  <a:pt x="155447" y="355091"/>
                </a:lnTo>
                <a:lnTo>
                  <a:pt x="155447" y="38099"/>
                </a:lnTo>
                <a:lnTo>
                  <a:pt x="201167" y="38099"/>
                </a:lnTo>
                <a:lnTo>
                  <a:pt x="230123" y="68579"/>
                </a:lnTo>
                <a:lnTo>
                  <a:pt x="240791" y="102107"/>
                </a:lnTo>
                <a:lnTo>
                  <a:pt x="265175" y="102107"/>
                </a:lnTo>
                <a:close/>
              </a:path>
              <a:path w="760729" h="360044">
                <a:moveTo>
                  <a:pt x="109727" y="355091"/>
                </a:moveTo>
                <a:lnTo>
                  <a:pt x="109727" y="301751"/>
                </a:lnTo>
                <a:lnTo>
                  <a:pt x="108203" y="309371"/>
                </a:lnTo>
                <a:lnTo>
                  <a:pt x="108203" y="313943"/>
                </a:lnTo>
                <a:lnTo>
                  <a:pt x="106679" y="320039"/>
                </a:lnTo>
                <a:lnTo>
                  <a:pt x="100583" y="332231"/>
                </a:lnTo>
                <a:lnTo>
                  <a:pt x="97535" y="333755"/>
                </a:lnTo>
                <a:lnTo>
                  <a:pt x="96011" y="335279"/>
                </a:lnTo>
                <a:lnTo>
                  <a:pt x="92963" y="336803"/>
                </a:lnTo>
                <a:lnTo>
                  <a:pt x="88391" y="338327"/>
                </a:lnTo>
                <a:lnTo>
                  <a:pt x="85343" y="339851"/>
                </a:lnTo>
                <a:lnTo>
                  <a:pt x="76199" y="342899"/>
                </a:lnTo>
                <a:lnTo>
                  <a:pt x="76199" y="355091"/>
                </a:lnTo>
                <a:lnTo>
                  <a:pt x="109727" y="355091"/>
                </a:lnTo>
                <a:close/>
              </a:path>
              <a:path w="760729" h="360044">
                <a:moveTo>
                  <a:pt x="187451" y="355091"/>
                </a:moveTo>
                <a:lnTo>
                  <a:pt x="187451" y="342899"/>
                </a:lnTo>
                <a:lnTo>
                  <a:pt x="179831" y="339851"/>
                </a:lnTo>
                <a:lnTo>
                  <a:pt x="173735" y="338327"/>
                </a:lnTo>
                <a:lnTo>
                  <a:pt x="170687" y="336803"/>
                </a:lnTo>
                <a:lnTo>
                  <a:pt x="166115" y="335279"/>
                </a:lnTo>
                <a:lnTo>
                  <a:pt x="163067" y="332231"/>
                </a:lnTo>
                <a:lnTo>
                  <a:pt x="161543" y="329183"/>
                </a:lnTo>
                <a:lnTo>
                  <a:pt x="158495" y="326135"/>
                </a:lnTo>
                <a:lnTo>
                  <a:pt x="156971" y="321563"/>
                </a:lnTo>
                <a:lnTo>
                  <a:pt x="156971" y="315467"/>
                </a:lnTo>
                <a:lnTo>
                  <a:pt x="155447" y="309371"/>
                </a:lnTo>
                <a:lnTo>
                  <a:pt x="155447" y="355091"/>
                </a:lnTo>
                <a:lnTo>
                  <a:pt x="187451" y="355091"/>
                </a:lnTo>
                <a:close/>
              </a:path>
              <a:path w="760729" h="360044">
                <a:moveTo>
                  <a:pt x="406907" y="243839"/>
                </a:moveTo>
                <a:lnTo>
                  <a:pt x="406907" y="222503"/>
                </a:lnTo>
                <a:lnTo>
                  <a:pt x="399007" y="222810"/>
                </a:lnTo>
                <a:lnTo>
                  <a:pt x="356055" y="227047"/>
                </a:lnTo>
                <a:lnTo>
                  <a:pt x="316573" y="237123"/>
                </a:lnTo>
                <a:lnTo>
                  <a:pt x="282940" y="255650"/>
                </a:lnTo>
                <a:lnTo>
                  <a:pt x="263876" y="294258"/>
                </a:lnTo>
                <a:lnTo>
                  <a:pt x="263651" y="300227"/>
                </a:lnTo>
                <a:lnTo>
                  <a:pt x="263859" y="307348"/>
                </a:lnTo>
                <a:lnTo>
                  <a:pt x="264578" y="314029"/>
                </a:lnTo>
                <a:lnTo>
                  <a:pt x="265956" y="320198"/>
                </a:lnTo>
                <a:lnTo>
                  <a:pt x="268138" y="325782"/>
                </a:lnTo>
                <a:lnTo>
                  <a:pt x="271271" y="330707"/>
                </a:lnTo>
                <a:lnTo>
                  <a:pt x="274368" y="335999"/>
                </a:lnTo>
                <a:lnTo>
                  <a:pt x="306323" y="357050"/>
                </a:lnTo>
                <a:lnTo>
                  <a:pt x="306323" y="294131"/>
                </a:lnTo>
                <a:lnTo>
                  <a:pt x="306684" y="287994"/>
                </a:lnTo>
                <a:lnTo>
                  <a:pt x="330707" y="256031"/>
                </a:lnTo>
                <a:lnTo>
                  <a:pt x="371024" y="244700"/>
                </a:lnTo>
                <a:lnTo>
                  <a:pt x="391155" y="243571"/>
                </a:lnTo>
                <a:lnTo>
                  <a:pt x="394906" y="243578"/>
                </a:lnTo>
                <a:lnTo>
                  <a:pt x="399007" y="243595"/>
                </a:lnTo>
                <a:lnTo>
                  <a:pt x="406907" y="243839"/>
                </a:lnTo>
                <a:close/>
              </a:path>
              <a:path w="760729" h="360044">
                <a:moveTo>
                  <a:pt x="477011" y="355091"/>
                </a:moveTo>
                <a:lnTo>
                  <a:pt x="477011" y="342899"/>
                </a:lnTo>
                <a:lnTo>
                  <a:pt x="469391" y="339851"/>
                </a:lnTo>
                <a:lnTo>
                  <a:pt x="464819" y="338327"/>
                </a:lnTo>
                <a:lnTo>
                  <a:pt x="458723" y="335279"/>
                </a:lnTo>
                <a:lnTo>
                  <a:pt x="454151" y="330707"/>
                </a:lnTo>
                <a:lnTo>
                  <a:pt x="451103" y="324611"/>
                </a:lnTo>
                <a:lnTo>
                  <a:pt x="451103" y="320039"/>
                </a:lnTo>
                <a:lnTo>
                  <a:pt x="449579" y="315467"/>
                </a:lnTo>
                <a:lnTo>
                  <a:pt x="449579" y="193547"/>
                </a:lnTo>
                <a:lnTo>
                  <a:pt x="449440" y="185764"/>
                </a:lnTo>
                <a:lnTo>
                  <a:pt x="441959" y="144779"/>
                </a:lnTo>
                <a:lnTo>
                  <a:pt x="409511" y="117743"/>
                </a:lnTo>
                <a:lnTo>
                  <a:pt x="376427" y="114311"/>
                </a:lnTo>
                <a:lnTo>
                  <a:pt x="373075" y="114324"/>
                </a:lnTo>
                <a:lnTo>
                  <a:pt x="366674" y="114495"/>
                </a:lnTo>
                <a:lnTo>
                  <a:pt x="360273" y="114958"/>
                </a:lnTo>
                <a:lnTo>
                  <a:pt x="353872" y="115860"/>
                </a:lnTo>
                <a:lnTo>
                  <a:pt x="347471" y="117347"/>
                </a:lnTo>
                <a:lnTo>
                  <a:pt x="341071" y="118445"/>
                </a:lnTo>
                <a:lnTo>
                  <a:pt x="300192" y="133210"/>
                </a:lnTo>
                <a:lnTo>
                  <a:pt x="275843" y="144779"/>
                </a:lnTo>
                <a:lnTo>
                  <a:pt x="275843" y="176783"/>
                </a:lnTo>
                <a:lnTo>
                  <a:pt x="307847" y="176783"/>
                </a:lnTo>
                <a:lnTo>
                  <a:pt x="309619" y="170186"/>
                </a:lnTo>
                <a:lnTo>
                  <a:pt x="311855" y="164140"/>
                </a:lnTo>
                <a:lnTo>
                  <a:pt x="344254" y="138175"/>
                </a:lnTo>
                <a:lnTo>
                  <a:pt x="356615" y="137159"/>
                </a:lnTo>
                <a:lnTo>
                  <a:pt x="363577" y="137355"/>
                </a:lnTo>
                <a:lnTo>
                  <a:pt x="398216" y="158043"/>
                </a:lnTo>
                <a:lnTo>
                  <a:pt x="406730" y="198742"/>
                </a:lnTo>
                <a:lnTo>
                  <a:pt x="406907" y="205739"/>
                </a:lnTo>
                <a:lnTo>
                  <a:pt x="406907" y="318515"/>
                </a:lnTo>
                <a:lnTo>
                  <a:pt x="409955" y="320039"/>
                </a:lnTo>
                <a:lnTo>
                  <a:pt x="409955" y="355091"/>
                </a:lnTo>
                <a:lnTo>
                  <a:pt x="477011" y="355091"/>
                </a:lnTo>
                <a:close/>
              </a:path>
              <a:path w="760729" h="360044">
                <a:moveTo>
                  <a:pt x="406907" y="318515"/>
                </a:moveTo>
                <a:lnTo>
                  <a:pt x="406907" y="277367"/>
                </a:lnTo>
                <a:lnTo>
                  <a:pt x="406542" y="282695"/>
                </a:lnTo>
                <a:lnTo>
                  <a:pt x="405444" y="287804"/>
                </a:lnTo>
                <a:lnTo>
                  <a:pt x="381719" y="320003"/>
                </a:lnTo>
                <a:lnTo>
                  <a:pt x="376427" y="323087"/>
                </a:lnTo>
                <a:lnTo>
                  <a:pt x="370917" y="326379"/>
                </a:lnTo>
                <a:lnTo>
                  <a:pt x="365260" y="328940"/>
                </a:lnTo>
                <a:lnTo>
                  <a:pt x="359310" y="330768"/>
                </a:lnTo>
                <a:lnTo>
                  <a:pt x="352921" y="331866"/>
                </a:lnTo>
                <a:lnTo>
                  <a:pt x="345947" y="332231"/>
                </a:lnTo>
                <a:lnTo>
                  <a:pt x="338327" y="332231"/>
                </a:lnTo>
                <a:lnTo>
                  <a:pt x="306323" y="304799"/>
                </a:lnTo>
                <a:lnTo>
                  <a:pt x="306323" y="357050"/>
                </a:lnTo>
                <a:lnTo>
                  <a:pt x="308228" y="357568"/>
                </a:lnTo>
                <a:lnTo>
                  <a:pt x="314056" y="358704"/>
                </a:lnTo>
                <a:lnTo>
                  <a:pt x="320054" y="359417"/>
                </a:lnTo>
                <a:lnTo>
                  <a:pt x="326135" y="359663"/>
                </a:lnTo>
                <a:lnTo>
                  <a:pt x="332009" y="359477"/>
                </a:lnTo>
                <a:lnTo>
                  <a:pt x="370281" y="348318"/>
                </a:lnTo>
                <a:lnTo>
                  <a:pt x="401934" y="323426"/>
                </a:lnTo>
                <a:lnTo>
                  <a:pt x="406907" y="318515"/>
                </a:lnTo>
                <a:close/>
              </a:path>
              <a:path w="760729" h="360044">
                <a:moveTo>
                  <a:pt x="409955" y="355091"/>
                </a:moveTo>
                <a:lnTo>
                  <a:pt x="409955" y="320039"/>
                </a:lnTo>
                <a:lnTo>
                  <a:pt x="408431" y="355091"/>
                </a:lnTo>
                <a:lnTo>
                  <a:pt x="409955" y="355091"/>
                </a:lnTo>
                <a:close/>
              </a:path>
              <a:path w="760729" h="360044">
                <a:moveTo>
                  <a:pt x="609599" y="355091"/>
                </a:moveTo>
                <a:lnTo>
                  <a:pt x="609599" y="342899"/>
                </a:lnTo>
                <a:lnTo>
                  <a:pt x="600455" y="339851"/>
                </a:lnTo>
                <a:lnTo>
                  <a:pt x="594359" y="338327"/>
                </a:lnTo>
                <a:lnTo>
                  <a:pt x="591311" y="335279"/>
                </a:lnTo>
                <a:lnTo>
                  <a:pt x="582167" y="234695"/>
                </a:lnTo>
                <a:lnTo>
                  <a:pt x="582167" y="0"/>
                </a:lnTo>
                <a:lnTo>
                  <a:pt x="566927" y="0"/>
                </a:lnTo>
                <a:lnTo>
                  <a:pt x="507491" y="3047"/>
                </a:lnTo>
                <a:lnTo>
                  <a:pt x="507491" y="15239"/>
                </a:lnTo>
                <a:lnTo>
                  <a:pt x="515111" y="16763"/>
                </a:lnTo>
                <a:lnTo>
                  <a:pt x="521207" y="18287"/>
                </a:lnTo>
                <a:lnTo>
                  <a:pt x="530351" y="22859"/>
                </a:lnTo>
                <a:lnTo>
                  <a:pt x="531875" y="24383"/>
                </a:lnTo>
                <a:lnTo>
                  <a:pt x="534923" y="30479"/>
                </a:lnTo>
                <a:lnTo>
                  <a:pt x="537971" y="39623"/>
                </a:lnTo>
                <a:lnTo>
                  <a:pt x="537971" y="51815"/>
                </a:lnTo>
                <a:lnTo>
                  <a:pt x="538130" y="56022"/>
                </a:lnTo>
                <a:lnTo>
                  <a:pt x="538959" y="67726"/>
                </a:lnTo>
                <a:lnTo>
                  <a:pt x="539337" y="75224"/>
                </a:lnTo>
                <a:lnTo>
                  <a:pt x="539495" y="83819"/>
                </a:lnTo>
                <a:lnTo>
                  <a:pt x="539495" y="355091"/>
                </a:lnTo>
                <a:lnTo>
                  <a:pt x="609599" y="355091"/>
                </a:lnTo>
                <a:close/>
              </a:path>
              <a:path w="760729" h="360044">
                <a:moveTo>
                  <a:pt x="539495" y="355091"/>
                </a:moveTo>
                <a:lnTo>
                  <a:pt x="539495" y="301751"/>
                </a:lnTo>
                <a:lnTo>
                  <a:pt x="537971" y="307847"/>
                </a:lnTo>
                <a:lnTo>
                  <a:pt x="537971" y="320039"/>
                </a:lnTo>
                <a:lnTo>
                  <a:pt x="536447" y="324611"/>
                </a:lnTo>
                <a:lnTo>
                  <a:pt x="531875" y="333755"/>
                </a:lnTo>
                <a:lnTo>
                  <a:pt x="527303" y="335279"/>
                </a:lnTo>
                <a:lnTo>
                  <a:pt x="524255" y="338327"/>
                </a:lnTo>
                <a:lnTo>
                  <a:pt x="510539" y="342899"/>
                </a:lnTo>
                <a:lnTo>
                  <a:pt x="510539" y="355091"/>
                </a:lnTo>
                <a:lnTo>
                  <a:pt x="539495" y="355091"/>
                </a:lnTo>
                <a:close/>
              </a:path>
              <a:path w="760729" h="360044">
                <a:moveTo>
                  <a:pt x="664463" y="196142"/>
                </a:moveTo>
                <a:lnTo>
                  <a:pt x="664463" y="155447"/>
                </a:lnTo>
                <a:lnTo>
                  <a:pt x="662939" y="158495"/>
                </a:lnTo>
                <a:lnTo>
                  <a:pt x="661415" y="163067"/>
                </a:lnTo>
                <a:lnTo>
                  <a:pt x="655319" y="172211"/>
                </a:lnTo>
                <a:lnTo>
                  <a:pt x="637031" y="190499"/>
                </a:lnTo>
                <a:lnTo>
                  <a:pt x="631886" y="194889"/>
                </a:lnTo>
                <a:lnTo>
                  <a:pt x="623206" y="202570"/>
                </a:lnTo>
                <a:lnTo>
                  <a:pt x="619377" y="205861"/>
                </a:lnTo>
                <a:lnTo>
                  <a:pt x="615695" y="208787"/>
                </a:lnTo>
                <a:lnTo>
                  <a:pt x="606551" y="214883"/>
                </a:lnTo>
                <a:lnTo>
                  <a:pt x="601979" y="214883"/>
                </a:lnTo>
                <a:lnTo>
                  <a:pt x="598931" y="216407"/>
                </a:lnTo>
                <a:lnTo>
                  <a:pt x="594359" y="217931"/>
                </a:lnTo>
                <a:lnTo>
                  <a:pt x="582167" y="217931"/>
                </a:lnTo>
                <a:lnTo>
                  <a:pt x="582167" y="234695"/>
                </a:lnTo>
                <a:lnTo>
                  <a:pt x="603503" y="234695"/>
                </a:lnTo>
                <a:lnTo>
                  <a:pt x="606551" y="236219"/>
                </a:lnTo>
                <a:lnTo>
                  <a:pt x="608075" y="236219"/>
                </a:lnTo>
                <a:lnTo>
                  <a:pt x="611123" y="237743"/>
                </a:lnTo>
                <a:lnTo>
                  <a:pt x="615695" y="242315"/>
                </a:lnTo>
                <a:lnTo>
                  <a:pt x="624839" y="254507"/>
                </a:lnTo>
                <a:lnTo>
                  <a:pt x="644651" y="280263"/>
                </a:lnTo>
                <a:lnTo>
                  <a:pt x="644651" y="214883"/>
                </a:lnTo>
                <a:lnTo>
                  <a:pt x="664463" y="196142"/>
                </a:lnTo>
                <a:close/>
              </a:path>
              <a:path w="760729" h="360044">
                <a:moveTo>
                  <a:pt x="751331" y="131063"/>
                </a:moveTo>
                <a:lnTo>
                  <a:pt x="751331" y="118871"/>
                </a:lnTo>
                <a:lnTo>
                  <a:pt x="644651" y="118871"/>
                </a:lnTo>
                <a:lnTo>
                  <a:pt x="644651" y="131063"/>
                </a:lnTo>
                <a:lnTo>
                  <a:pt x="652271" y="131063"/>
                </a:lnTo>
                <a:lnTo>
                  <a:pt x="656843" y="134111"/>
                </a:lnTo>
                <a:lnTo>
                  <a:pt x="659891" y="135635"/>
                </a:lnTo>
                <a:lnTo>
                  <a:pt x="662939" y="138683"/>
                </a:lnTo>
                <a:lnTo>
                  <a:pt x="664463" y="143255"/>
                </a:lnTo>
                <a:lnTo>
                  <a:pt x="664463" y="196142"/>
                </a:lnTo>
                <a:lnTo>
                  <a:pt x="705604" y="157211"/>
                </a:lnTo>
                <a:lnTo>
                  <a:pt x="710127" y="153303"/>
                </a:lnTo>
                <a:lnTo>
                  <a:pt x="714565" y="149732"/>
                </a:lnTo>
                <a:lnTo>
                  <a:pt x="718876" y="146416"/>
                </a:lnTo>
                <a:lnTo>
                  <a:pt x="723018" y="143270"/>
                </a:lnTo>
                <a:lnTo>
                  <a:pt x="726947" y="140207"/>
                </a:lnTo>
                <a:lnTo>
                  <a:pt x="733544" y="137064"/>
                </a:lnTo>
                <a:lnTo>
                  <a:pt x="739711" y="134492"/>
                </a:lnTo>
                <a:lnTo>
                  <a:pt x="745593" y="132492"/>
                </a:lnTo>
                <a:lnTo>
                  <a:pt x="751331" y="131063"/>
                </a:lnTo>
                <a:close/>
              </a:path>
              <a:path w="760729" h="360044">
                <a:moveTo>
                  <a:pt x="760475" y="355091"/>
                </a:moveTo>
                <a:lnTo>
                  <a:pt x="760475" y="342899"/>
                </a:lnTo>
                <a:lnTo>
                  <a:pt x="751331" y="341375"/>
                </a:lnTo>
                <a:lnTo>
                  <a:pt x="745235" y="336803"/>
                </a:lnTo>
                <a:lnTo>
                  <a:pt x="714755" y="307847"/>
                </a:lnTo>
                <a:lnTo>
                  <a:pt x="644651" y="214883"/>
                </a:lnTo>
                <a:lnTo>
                  <a:pt x="644651" y="280263"/>
                </a:lnTo>
                <a:lnTo>
                  <a:pt x="667964" y="311705"/>
                </a:lnTo>
                <a:lnTo>
                  <a:pt x="675131" y="323087"/>
                </a:lnTo>
                <a:lnTo>
                  <a:pt x="676655" y="324611"/>
                </a:lnTo>
                <a:lnTo>
                  <a:pt x="676655" y="355091"/>
                </a:lnTo>
                <a:lnTo>
                  <a:pt x="760475" y="355091"/>
                </a:lnTo>
                <a:close/>
              </a:path>
              <a:path w="760729" h="360044">
                <a:moveTo>
                  <a:pt x="676655" y="355091"/>
                </a:moveTo>
                <a:lnTo>
                  <a:pt x="676655" y="338327"/>
                </a:lnTo>
                <a:lnTo>
                  <a:pt x="673607" y="339851"/>
                </a:lnTo>
                <a:lnTo>
                  <a:pt x="672083" y="341375"/>
                </a:lnTo>
                <a:lnTo>
                  <a:pt x="669035" y="341375"/>
                </a:lnTo>
                <a:lnTo>
                  <a:pt x="664463" y="342899"/>
                </a:lnTo>
                <a:lnTo>
                  <a:pt x="664463" y="355091"/>
                </a:lnTo>
                <a:lnTo>
                  <a:pt x="676655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2138" y="1030223"/>
            <a:ext cx="2092451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1541" y="1683511"/>
            <a:ext cx="1665605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ambria Math"/>
                <a:cs typeface="Cambria Math"/>
              </a:rPr>
              <a:t>Amo</a:t>
            </a:r>
            <a:r>
              <a:rPr sz="2200" spc="-5" dirty="0">
                <a:latin typeface="Cambria Math"/>
                <a:cs typeface="Cambria Math"/>
              </a:rPr>
              <a:t>rti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</a:t>
            </a:r>
            <a:r>
              <a:rPr sz="2200" spc="-5" dirty="0">
                <a:latin typeface="Cambria Math"/>
                <a:cs typeface="Cambria Math"/>
              </a:rPr>
              <a:t>rw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d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7570" y="1683511"/>
            <a:ext cx="6374765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>
              <a:lnSpc>
                <a:spcPct val="100000"/>
              </a:lnSpc>
              <a:tabLst>
                <a:tab pos="655320" algn="l"/>
                <a:tab pos="840105" algn="l"/>
                <a:tab pos="2343785" algn="l"/>
                <a:tab pos="2529840" algn="l"/>
                <a:tab pos="3408679" algn="l"/>
                <a:tab pos="3431540" algn="l"/>
                <a:tab pos="4737100" algn="l"/>
                <a:tab pos="5146040" algn="l"/>
                <a:tab pos="5566410" algn="l"/>
                <a:tab pos="5983605" algn="l"/>
              </a:tabLst>
            </a:pP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	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ua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		</a:t>
            </a:r>
            <a:r>
              <a:rPr sz="2200" spc="-10" dirty="0">
                <a:latin typeface="Cambria Math"/>
                <a:cs typeface="Cambria Math"/>
              </a:rPr>
              <a:t>un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		</a:t>
            </a:r>
            <a:r>
              <a:rPr sz="2200" spc="-10" dirty="0">
                <a:latin typeface="Cambria Math"/>
                <a:cs typeface="Cambria Math"/>
              </a:rPr>
              <a:t>mem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0" dirty="0">
                <a:latin typeface="Cambria Math"/>
                <a:cs typeface="Cambria Math"/>
              </a:rPr>
              <a:t>o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0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45" dirty="0">
                <a:latin typeface="Cambria Math"/>
                <a:cs typeface="Cambria Math"/>
              </a:rPr>
              <a:t>ny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m</a:t>
            </a:r>
            <a:r>
              <a:rPr sz="2200" dirty="0">
                <a:latin typeface="Cambria Math"/>
                <a:cs typeface="Cambria Math"/>
              </a:rPr>
              <a:t>as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60" dirty="0">
                <a:latin typeface="Cambria Math"/>
                <a:cs typeface="Cambria Math"/>
              </a:rPr>
              <a:t>a</a:t>
            </a:r>
            <a:r>
              <a:rPr sz="2200" spc="-45" dirty="0">
                <a:latin typeface="Cambria Math"/>
                <a:cs typeface="Cambria Math"/>
              </a:rPr>
              <a:t>y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20" dirty="0">
                <a:latin typeface="Cambria Math"/>
                <a:cs typeface="Cambria Math"/>
              </a:rPr>
              <a:t>r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-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1541" y="2365247"/>
            <a:ext cx="8071484" cy="409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algn="just">
              <a:lnSpc>
                <a:spcPts val="2640"/>
              </a:lnSpc>
            </a:pP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3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b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unan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un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i,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mu</a:t>
            </a:r>
            <a:r>
              <a:rPr sz="2200" spc="-5" dirty="0">
                <a:latin typeface="Cambria Math"/>
                <a:cs typeface="Cambria Math"/>
              </a:rPr>
              <a:t>hi</a:t>
            </a:r>
            <a:r>
              <a:rPr sz="2200" spc="-10" dirty="0">
                <a:latin typeface="Cambria Math"/>
                <a:cs typeface="Cambria Math"/>
              </a:rPr>
              <a:t>ba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(</a:t>
            </a:r>
            <a:r>
              <a:rPr sz="2300" spc="-65" dirty="0">
                <a:latin typeface="Cambria Math"/>
                <a:cs typeface="Cambria Math"/>
              </a:rPr>
              <a:t>g</a:t>
            </a:r>
            <a:r>
              <a:rPr sz="2300" spc="-50" dirty="0">
                <a:latin typeface="Cambria Math"/>
                <a:cs typeface="Cambria Math"/>
              </a:rPr>
              <a:t>o</a:t>
            </a:r>
            <a:r>
              <a:rPr sz="2300" spc="-65" dirty="0">
                <a:latin typeface="Cambria Math"/>
                <a:cs typeface="Cambria Math"/>
              </a:rPr>
              <a:t>o</a:t>
            </a:r>
            <a:r>
              <a:rPr sz="2300" spc="-90" dirty="0">
                <a:latin typeface="Cambria Math"/>
                <a:cs typeface="Cambria Math"/>
              </a:rPr>
              <a:t>d</a:t>
            </a:r>
            <a:r>
              <a:rPr sz="2300" spc="-80" dirty="0">
                <a:latin typeface="Cambria Math"/>
                <a:cs typeface="Cambria Math"/>
              </a:rPr>
              <a:t>w</a:t>
            </a:r>
            <a:r>
              <a:rPr sz="2300" spc="-30" dirty="0">
                <a:latin typeface="Cambria Math"/>
                <a:cs typeface="Cambria Math"/>
              </a:rPr>
              <a:t>ill</a:t>
            </a:r>
            <a:r>
              <a:rPr sz="2200" spc="-5" dirty="0">
                <a:latin typeface="Cambria Math"/>
                <a:cs typeface="Cambria Math"/>
              </a:rPr>
              <a:t>)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me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45" dirty="0">
                <a:latin typeface="Cambria Math"/>
                <a:cs typeface="Cambria Math"/>
              </a:rPr>
              <a:t>n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25" dirty="0">
                <a:latin typeface="Cambria Math"/>
                <a:cs typeface="Cambria Math"/>
              </a:rPr>
              <a:t>f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eb</a:t>
            </a:r>
            <a:r>
              <a:rPr sz="2200" spc="-5" dirty="0">
                <a:latin typeface="Cambria Math"/>
                <a:cs typeface="Cambria Math"/>
              </a:rPr>
              <a:t>ih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1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15" dirty="0">
                <a:latin typeface="Cambria Math"/>
                <a:cs typeface="Cambria Math"/>
              </a:rPr>
              <a:t>rg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Cambria Math"/>
                <a:cs typeface="Cambria Math"/>
              </a:rPr>
              <a:t>un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</a:t>
            </a:r>
            <a:r>
              <a:rPr sz="2200" dirty="0">
                <a:latin typeface="Cambria Math"/>
                <a:cs typeface="Cambria Math"/>
              </a:rPr>
              <a:t>e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men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ih,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meme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0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b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-</a:t>
            </a:r>
            <a:r>
              <a:rPr sz="2200" spc="-10" dirty="0">
                <a:latin typeface="Cambria Math"/>
                <a:cs typeface="Cambria Math"/>
              </a:rPr>
              <a:t>ba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am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ba</a:t>
            </a:r>
            <a:r>
              <a:rPr sz="2200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-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me</a:t>
            </a:r>
            <a:r>
              <a:rPr sz="2200" spc="-10" dirty="0">
                <a:latin typeface="Cambria Math"/>
                <a:cs typeface="Cambria Math"/>
              </a:rPr>
              <a:t>nu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0" dirty="0">
                <a:latin typeface="Cambria Math"/>
                <a:cs typeface="Cambria Math"/>
              </a:rPr>
              <a:t>m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25" dirty="0">
                <a:latin typeface="Cambria Math"/>
                <a:cs typeface="Cambria Math"/>
              </a:rPr>
              <a:t>f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25" dirty="0">
                <a:latin typeface="Cambria Math"/>
                <a:cs typeface="Cambria Math"/>
              </a:rPr>
              <a:t>t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0" dirty="0">
                <a:latin typeface="Cambria Math"/>
                <a:cs typeface="Cambria Math"/>
              </a:rPr>
              <a:t>h</a:t>
            </a:r>
            <a:r>
              <a:rPr sz="2200" spc="-5" dirty="0">
                <a:latin typeface="Cambria Math"/>
                <a:cs typeface="Cambria Math"/>
              </a:rPr>
              <a:t>it</a:t>
            </a:r>
            <a:r>
              <a:rPr sz="2200" spc="-10" dirty="0">
                <a:latin typeface="Cambria Math"/>
                <a:cs typeface="Cambria Math"/>
              </a:rPr>
              <a:t>un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c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5" dirty="0">
                <a:latin typeface="Cambria Math"/>
                <a:cs typeface="Cambria Math"/>
              </a:rPr>
              <a:t>f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amo</a:t>
            </a:r>
            <a:r>
              <a:rPr sz="2200" spc="-5" dirty="0">
                <a:latin typeface="Cambria Math"/>
                <a:cs typeface="Cambria Math"/>
              </a:rPr>
              <a:t>rti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5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ebu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5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la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bu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0" dirty="0">
                <a:latin typeface="Cambria Math"/>
                <a:cs typeface="Cambria Math"/>
              </a:rPr>
              <a:t>k</a:t>
            </a:r>
            <a:r>
              <a:rPr sz="2200" spc="-5" dirty="0">
                <a:latin typeface="Cambria Math"/>
                <a:cs typeface="Cambria Math"/>
              </a:rPr>
              <a:t>hir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</a:t>
            </a:r>
            <a:r>
              <a:rPr sz="2200" dirty="0">
                <a:latin typeface="Cambria Math"/>
                <a:cs typeface="Cambria Math"/>
              </a:rPr>
              <a:t>as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man</a:t>
            </a:r>
            <a:r>
              <a:rPr sz="2200" spc="-35" dirty="0">
                <a:latin typeface="Cambria Math"/>
                <a:cs typeface="Cambria Math"/>
              </a:rPr>
              <a:t>f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0" dirty="0">
                <a:latin typeface="Cambria Math"/>
                <a:cs typeface="Cambria Math"/>
              </a:rPr>
              <a:t>mo</a:t>
            </a:r>
            <a:r>
              <a:rPr sz="2200" spc="-5" dirty="0">
                <a:latin typeface="Cambria Math"/>
                <a:cs typeface="Cambria Math"/>
              </a:rPr>
              <a:t>rti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dirty="0">
                <a:latin typeface="Cambria Math"/>
                <a:cs typeface="Cambria Math"/>
              </a:rPr>
              <a:t>e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mbria Math"/>
                <a:cs typeface="Cambria Math"/>
              </a:rPr>
              <a:t>s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c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.</a:t>
            </a:r>
            <a:endParaRPr sz="2200">
              <a:latin typeface="Cambria Math"/>
              <a:cs typeface="Cambria Math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09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ambria Math"/>
                <a:cs typeface="Cambria Math"/>
              </a:rPr>
              <a:t>Amo</a:t>
            </a:r>
            <a:r>
              <a:rPr sz="2200" spc="-5" dirty="0">
                <a:latin typeface="Cambria Math"/>
                <a:cs typeface="Cambria Math"/>
              </a:rPr>
              <a:t>rti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mu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dirty="0">
                <a:latin typeface="Cambria Math"/>
                <a:cs typeface="Cambria Math"/>
              </a:rPr>
              <a:t>ad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bu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45" dirty="0">
                <a:latin typeface="Cambria Math"/>
                <a:cs typeface="Cambria Math"/>
              </a:rPr>
              <a:t>n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c</a:t>
            </a:r>
            <a:r>
              <a:rPr sz="2200" spc="-10" dirty="0">
                <a:latin typeface="Cambria Math"/>
                <a:cs typeface="Cambria Math"/>
              </a:rPr>
              <a:t>ua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un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ha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5" dirty="0">
                <a:latin typeface="Cambria Math"/>
                <a:cs typeface="Cambria Math"/>
              </a:rPr>
              <a:t>r</a:t>
            </a:r>
            <a:r>
              <a:rPr sz="2200" spc="-2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5" dirty="0">
                <a:latin typeface="Cambria Math"/>
                <a:cs typeface="Cambria Math"/>
              </a:rPr>
              <a:t>tu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b</a:t>
            </a:r>
            <a:r>
              <a:rPr sz="2200" spc="-5" dirty="0">
                <a:latin typeface="Cambria Math"/>
                <a:cs typeface="Cambria Math"/>
              </a:rPr>
              <a:t>ih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3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Men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euan</a:t>
            </a:r>
            <a:r>
              <a:rPr sz="2200" spc="-3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.</a:t>
            </a:r>
            <a:endParaRPr sz="22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3794" y="1046987"/>
            <a:ext cx="1086611" cy="34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4330" y="1030223"/>
            <a:ext cx="1738883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277" y="1030223"/>
            <a:ext cx="769620" cy="360045"/>
          </a:xfrm>
          <a:custGeom>
            <a:avLst/>
            <a:gdLst/>
            <a:ahLst/>
            <a:cxnLst/>
            <a:rect l="l" t="t" r="r" b="b"/>
            <a:pathLst>
              <a:path w="769620" h="360044">
                <a:moveTo>
                  <a:pt x="166115" y="207263"/>
                </a:moveTo>
                <a:lnTo>
                  <a:pt x="166115" y="124967"/>
                </a:lnTo>
                <a:lnTo>
                  <a:pt x="159885" y="122407"/>
                </a:lnTo>
                <a:lnTo>
                  <a:pt x="120810" y="114397"/>
                </a:lnTo>
                <a:lnTo>
                  <a:pt x="108203" y="114299"/>
                </a:lnTo>
                <a:lnTo>
                  <a:pt x="101894" y="114437"/>
                </a:lnTo>
                <a:lnTo>
                  <a:pt x="62849" y="123078"/>
                </a:lnTo>
                <a:lnTo>
                  <a:pt x="30670" y="145160"/>
                </a:lnTo>
                <a:lnTo>
                  <a:pt x="9524" y="179331"/>
                </a:lnTo>
                <a:lnTo>
                  <a:pt x="857" y="219527"/>
                </a:lnTo>
                <a:lnTo>
                  <a:pt x="0" y="239267"/>
                </a:lnTo>
                <a:lnTo>
                  <a:pt x="82" y="246785"/>
                </a:lnTo>
                <a:lnTo>
                  <a:pt x="4292" y="287319"/>
                </a:lnTo>
                <a:lnTo>
                  <a:pt x="18409" y="323556"/>
                </a:lnTo>
                <a:lnTo>
                  <a:pt x="47243" y="350911"/>
                </a:lnTo>
                <a:lnTo>
                  <a:pt x="47243" y="231647"/>
                </a:lnTo>
                <a:lnTo>
                  <a:pt x="47325" y="224397"/>
                </a:lnTo>
                <a:lnTo>
                  <a:pt x="52793" y="181220"/>
                </a:lnTo>
                <a:lnTo>
                  <a:pt x="74362" y="145836"/>
                </a:lnTo>
                <a:lnTo>
                  <a:pt x="111251" y="134111"/>
                </a:lnTo>
                <a:lnTo>
                  <a:pt x="126491" y="134111"/>
                </a:lnTo>
                <a:lnTo>
                  <a:pt x="131063" y="135635"/>
                </a:lnTo>
                <a:lnTo>
                  <a:pt x="137159" y="137159"/>
                </a:lnTo>
                <a:lnTo>
                  <a:pt x="146303" y="143255"/>
                </a:lnTo>
                <a:lnTo>
                  <a:pt x="155447" y="152399"/>
                </a:lnTo>
                <a:lnTo>
                  <a:pt x="158495" y="156971"/>
                </a:lnTo>
                <a:lnTo>
                  <a:pt x="160019" y="163067"/>
                </a:lnTo>
                <a:lnTo>
                  <a:pt x="163067" y="169163"/>
                </a:lnTo>
                <a:lnTo>
                  <a:pt x="163067" y="176783"/>
                </a:lnTo>
                <a:lnTo>
                  <a:pt x="163970" y="181709"/>
                </a:lnTo>
                <a:lnTo>
                  <a:pt x="164799" y="187293"/>
                </a:lnTo>
                <a:lnTo>
                  <a:pt x="165482" y="193462"/>
                </a:lnTo>
                <a:lnTo>
                  <a:pt x="165945" y="200143"/>
                </a:lnTo>
                <a:lnTo>
                  <a:pt x="166115" y="207263"/>
                </a:lnTo>
                <a:close/>
              </a:path>
              <a:path w="769620" h="360044">
                <a:moveTo>
                  <a:pt x="166115" y="315467"/>
                </a:moveTo>
                <a:lnTo>
                  <a:pt x="166115" y="271271"/>
                </a:lnTo>
                <a:lnTo>
                  <a:pt x="163067" y="283463"/>
                </a:lnTo>
                <a:lnTo>
                  <a:pt x="163067" y="288035"/>
                </a:lnTo>
                <a:lnTo>
                  <a:pt x="161543" y="292607"/>
                </a:lnTo>
                <a:lnTo>
                  <a:pt x="158495" y="295655"/>
                </a:lnTo>
                <a:lnTo>
                  <a:pt x="156971" y="300227"/>
                </a:lnTo>
                <a:lnTo>
                  <a:pt x="138683" y="318515"/>
                </a:lnTo>
                <a:lnTo>
                  <a:pt x="134111" y="320039"/>
                </a:lnTo>
                <a:lnTo>
                  <a:pt x="124967" y="326135"/>
                </a:lnTo>
                <a:lnTo>
                  <a:pt x="120395" y="326135"/>
                </a:lnTo>
                <a:lnTo>
                  <a:pt x="108203" y="329183"/>
                </a:lnTo>
                <a:lnTo>
                  <a:pt x="101894" y="329171"/>
                </a:lnTo>
                <a:lnTo>
                  <a:pt x="96129" y="328847"/>
                </a:lnTo>
                <a:lnTo>
                  <a:pt x="62705" y="308579"/>
                </a:lnTo>
                <a:lnTo>
                  <a:pt x="49515" y="267574"/>
                </a:lnTo>
                <a:lnTo>
                  <a:pt x="47243" y="231647"/>
                </a:lnTo>
                <a:lnTo>
                  <a:pt x="47243" y="350911"/>
                </a:lnTo>
                <a:lnTo>
                  <a:pt x="83438" y="359650"/>
                </a:lnTo>
                <a:lnTo>
                  <a:pt x="84063" y="359650"/>
                </a:lnTo>
                <a:lnTo>
                  <a:pt x="123114" y="349178"/>
                </a:lnTo>
                <a:lnTo>
                  <a:pt x="137159" y="339851"/>
                </a:lnTo>
                <a:lnTo>
                  <a:pt x="141096" y="337199"/>
                </a:lnTo>
                <a:lnTo>
                  <a:pt x="164591" y="315467"/>
                </a:lnTo>
                <a:lnTo>
                  <a:pt x="166115" y="315467"/>
                </a:lnTo>
                <a:close/>
              </a:path>
              <a:path w="769620" h="360044">
                <a:moveTo>
                  <a:pt x="237743" y="355091"/>
                </a:moveTo>
                <a:lnTo>
                  <a:pt x="237743" y="342899"/>
                </a:lnTo>
                <a:lnTo>
                  <a:pt x="230123" y="339851"/>
                </a:lnTo>
                <a:lnTo>
                  <a:pt x="224027" y="338327"/>
                </a:lnTo>
                <a:lnTo>
                  <a:pt x="219455" y="336803"/>
                </a:lnTo>
                <a:lnTo>
                  <a:pt x="216407" y="333755"/>
                </a:lnTo>
                <a:lnTo>
                  <a:pt x="213359" y="332231"/>
                </a:lnTo>
                <a:lnTo>
                  <a:pt x="211835" y="327659"/>
                </a:lnTo>
                <a:lnTo>
                  <a:pt x="210311" y="324611"/>
                </a:lnTo>
                <a:lnTo>
                  <a:pt x="208787" y="320039"/>
                </a:lnTo>
                <a:lnTo>
                  <a:pt x="208787" y="0"/>
                </a:lnTo>
                <a:lnTo>
                  <a:pt x="193547" y="0"/>
                </a:lnTo>
                <a:lnTo>
                  <a:pt x="134111" y="3047"/>
                </a:lnTo>
                <a:lnTo>
                  <a:pt x="134111" y="15239"/>
                </a:lnTo>
                <a:lnTo>
                  <a:pt x="141731" y="16763"/>
                </a:lnTo>
                <a:lnTo>
                  <a:pt x="147827" y="18287"/>
                </a:lnTo>
                <a:lnTo>
                  <a:pt x="156971" y="22859"/>
                </a:lnTo>
                <a:lnTo>
                  <a:pt x="158495" y="24383"/>
                </a:lnTo>
                <a:lnTo>
                  <a:pt x="161543" y="30479"/>
                </a:lnTo>
                <a:lnTo>
                  <a:pt x="164591" y="39623"/>
                </a:lnTo>
                <a:lnTo>
                  <a:pt x="164591" y="51815"/>
                </a:lnTo>
                <a:lnTo>
                  <a:pt x="164704" y="55252"/>
                </a:lnTo>
                <a:lnTo>
                  <a:pt x="165720" y="70555"/>
                </a:lnTo>
                <a:lnTo>
                  <a:pt x="166003" y="77462"/>
                </a:lnTo>
                <a:lnTo>
                  <a:pt x="166115" y="85343"/>
                </a:lnTo>
                <a:lnTo>
                  <a:pt x="166115" y="315467"/>
                </a:lnTo>
                <a:lnTo>
                  <a:pt x="167639" y="315467"/>
                </a:lnTo>
                <a:lnTo>
                  <a:pt x="167639" y="358139"/>
                </a:lnTo>
                <a:lnTo>
                  <a:pt x="179831" y="358139"/>
                </a:lnTo>
                <a:lnTo>
                  <a:pt x="237743" y="355091"/>
                </a:lnTo>
                <a:close/>
              </a:path>
              <a:path w="769620" h="360044">
                <a:moveTo>
                  <a:pt x="167639" y="358139"/>
                </a:moveTo>
                <a:lnTo>
                  <a:pt x="167639" y="315467"/>
                </a:lnTo>
                <a:lnTo>
                  <a:pt x="164591" y="358139"/>
                </a:lnTo>
                <a:lnTo>
                  <a:pt x="167639" y="358139"/>
                </a:lnTo>
                <a:close/>
              </a:path>
              <a:path w="769620" h="360044">
                <a:moveTo>
                  <a:pt x="419099" y="243839"/>
                </a:moveTo>
                <a:lnTo>
                  <a:pt x="419099" y="222503"/>
                </a:lnTo>
                <a:lnTo>
                  <a:pt x="411199" y="222810"/>
                </a:lnTo>
                <a:lnTo>
                  <a:pt x="368247" y="227047"/>
                </a:lnTo>
                <a:lnTo>
                  <a:pt x="328765" y="237123"/>
                </a:lnTo>
                <a:lnTo>
                  <a:pt x="295132" y="255650"/>
                </a:lnTo>
                <a:lnTo>
                  <a:pt x="276068" y="294258"/>
                </a:lnTo>
                <a:lnTo>
                  <a:pt x="275843" y="300227"/>
                </a:lnTo>
                <a:lnTo>
                  <a:pt x="276051" y="307348"/>
                </a:lnTo>
                <a:lnTo>
                  <a:pt x="276770" y="314029"/>
                </a:lnTo>
                <a:lnTo>
                  <a:pt x="278148" y="320198"/>
                </a:lnTo>
                <a:lnTo>
                  <a:pt x="280330" y="325782"/>
                </a:lnTo>
                <a:lnTo>
                  <a:pt x="283463" y="330707"/>
                </a:lnTo>
                <a:lnTo>
                  <a:pt x="286560" y="335999"/>
                </a:lnTo>
                <a:lnTo>
                  <a:pt x="318515" y="357050"/>
                </a:lnTo>
                <a:lnTo>
                  <a:pt x="318515" y="294131"/>
                </a:lnTo>
                <a:lnTo>
                  <a:pt x="318876" y="287994"/>
                </a:lnTo>
                <a:lnTo>
                  <a:pt x="342899" y="256031"/>
                </a:lnTo>
                <a:lnTo>
                  <a:pt x="383216" y="244700"/>
                </a:lnTo>
                <a:lnTo>
                  <a:pt x="403347" y="243571"/>
                </a:lnTo>
                <a:lnTo>
                  <a:pt x="407098" y="243578"/>
                </a:lnTo>
                <a:lnTo>
                  <a:pt x="411199" y="243595"/>
                </a:lnTo>
                <a:lnTo>
                  <a:pt x="419099" y="243839"/>
                </a:lnTo>
                <a:close/>
              </a:path>
              <a:path w="769620" h="360044">
                <a:moveTo>
                  <a:pt x="489203" y="355091"/>
                </a:moveTo>
                <a:lnTo>
                  <a:pt x="489203" y="342899"/>
                </a:lnTo>
                <a:lnTo>
                  <a:pt x="481583" y="339851"/>
                </a:lnTo>
                <a:lnTo>
                  <a:pt x="477011" y="338327"/>
                </a:lnTo>
                <a:lnTo>
                  <a:pt x="470915" y="335279"/>
                </a:lnTo>
                <a:lnTo>
                  <a:pt x="466343" y="330707"/>
                </a:lnTo>
                <a:lnTo>
                  <a:pt x="463295" y="324611"/>
                </a:lnTo>
                <a:lnTo>
                  <a:pt x="463295" y="320039"/>
                </a:lnTo>
                <a:lnTo>
                  <a:pt x="461771" y="315467"/>
                </a:lnTo>
                <a:lnTo>
                  <a:pt x="461771" y="193547"/>
                </a:lnTo>
                <a:lnTo>
                  <a:pt x="461632" y="185764"/>
                </a:lnTo>
                <a:lnTo>
                  <a:pt x="454151" y="144779"/>
                </a:lnTo>
                <a:lnTo>
                  <a:pt x="421703" y="117743"/>
                </a:lnTo>
                <a:lnTo>
                  <a:pt x="388619" y="114311"/>
                </a:lnTo>
                <a:lnTo>
                  <a:pt x="385267" y="114324"/>
                </a:lnTo>
                <a:lnTo>
                  <a:pt x="378866" y="114495"/>
                </a:lnTo>
                <a:lnTo>
                  <a:pt x="372465" y="114958"/>
                </a:lnTo>
                <a:lnTo>
                  <a:pt x="366064" y="115860"/>
                </a:lnTo>
                <a:lnTo>
                  <a:pt x="359663" y="117347"/>
                </a:lnTo>
                <a:lnTo>
                  <a:pt x="353263" y="118445"/>
                </a:lnTo>
                <a:lnTo>
                  <a:pt x="312384" y="133210"/>
                </a:lnTo>
                <a:lnTo>
                  <a:pt x="288035" y="144779"/>
                </a:lnTo>
                <a:lnTo>
                  <a:pt x="288035" y="176783"/>
                </a:lnTo>
                <a:lnTo>
                  <a:pt x="320039" y="176783"/>
                </a:lnTo>
                <a:lnTo>
                  <a:pt x="321811" y="170186"/>
                </a:lnTo>
                <a:lnTo>
                  <a:pt x="324047" y="164140"/>
                </a:lnTo>
                <a:lnTo>
                  <a:pt x="356446" y="138175"/>
                </a:lnTo>
                <a:lnTo>
                  <a:pt x="368807" y="137159"/>
                </a:lnTo>
                <a:lnTo>
                  <a:pt x="375769" y="137355"/>
                </a:lnTo>
                <a:lnTo>
                  <a:pt x="410408" y="158043"/>
                </a:lnTo>
                <a:lnTo>
                  <a:pt x="418922" y="198742"/>
                </a:lnTo>
                <a:lnTo>
                  <a:pt x="419099" y="205739"/>
                </a:lnTo>
                <a:lnTo>
                  <a:pt x="419099" y="318515"/>
                </a:lnTo>
                <a:lnTo>
                  <a:pt x="422147" y="320039"/>
                </a:lnTo>
                <a:lnTo>
                  <a:pt x="422147" y="355091"/>
                </a:lnTo>
                <a:lnTo>
                  <a:pt x="489203" y="355091"/>
                </a:lnTo>
                <a:close/>
              </a:path>
              <a:path w="769620" h="360044">
                <a:moveTo>
                  <a:pt x="419099" y="318515"/>
                </a:moveTo>
                <a:lnTo>
                  <a:pt x="419099" y="277367"/>
                </a:lnTo>
                <a:lnTo>
                  <a:pt x="418734" y="282695"/>
                </a:lnTo>
                <a:lnTo>
                  <a:pt x="417636" y="287804"/>
                </a:lnTo>
                <a:lnTo>
                  <a:pt x="393911" y="320003"/>
                </a:lnTo>
                <a:lnTo>
                  <a:pt x="388619" y="323087"/>
                </a:lnTo>
                <a:lnTo>
                  <a:pt x="383109" y="326379"/>
                </a:lnTo>
                <a:lnTo>
                  <a:pt x="377452" y="328940"/>
                </a:lnTo>
                <a:lnTo>
                  <a:pt x="371502" y="330768"/>
                </a:lnTo>
                <a:lnTo>
                  <a:pt x="365113" y="331866"/>
                </a:lnTo>
                <a:lnTo>
                  <a:pt x="358139" y="332231"/>
                </a:lnTo>
                <a:lnTo>
                  <a:pt x="350519" y="332231"/>
                </a:lnTo>
                <a:lnTo>
                  <a:pt x="318515" y="304799"/>
                </a:lnTo>
                <a:lnTo>
                  <a:pt x="318515" y="357050"/>
                </a:lnTo>
                <a:lnTo>
                  <a:pt x="320420" y="357568"/>
                </a:lnTo>
                <a:lnTo>
                  <a:pt x="326248" y="358704"/>
                </a:lnTo>
                <a:lnTo>
                  <a:pt x="332246" y="359417"/>
                </a:lnTo>
                <a:lnTo>
                  <a:pt x="338327" y="359663"/>
                </a:lnTo>
                <a:lnTo>
                  <a:pt x="344201" y="359477"/>
                </a:lnTo>
                <a:lnTo>
                  <a:pt x="382473" y="348318"/>
                </a:lnTo>
                <a:lnTo>
                  <a:pt x="414126" y="323426"/>
                </a:lnTo>
                <a:lnTo>
                  <a:pt x="419099" y="318515"/>
                </a:lnTo>
                <a:close/>
              </a:path>
              <a:path w="769620" h="360044">
                <a:moveTo>
                  <a:pt x="422147" y="355091"/>
                </a:moveTo>
                <a:lnTo>
                  <a:pt x="422147" y="320039"/>
                </a:lnTo>
                <a:lnTo>
                  <a:pt x="420623" y="355091"/>
                </a:lnTo>
                <a:lnTo>
                  <a:pt x="422147" y="355091"/>
                </a:lnTo>
                <a:close/>
              </a:path>
              <a:path w="769620" h="360044">
                <a:moveTo>
                  <a:pt x="597407" y="115823"/>
                </a:moveTo>
                <a:lnTo>
                  <a:pt x="582167" y="115823"/>
                </a:lnTo>
                <a:lnTo>
                  <a:pt x="524255" y="118871"/>
                </a:lnTo>
                <a:lnTo>
                  <a:pt x="524255" y="131063"/>
                </a:lnTo>
                <a:lnTo>
                  <a:pt x="531875" y="131063"/>
                </a:lnTo>
                <a:lnTo>
                  <a:pt x="536447" y="134111"/>
                </a:lnTo>
                <a:lnTo>
                  <a:pt x="545591" y="137159"/>
                </a:lnTo>
                <a:lnTo>
                  <a:pt x="548639" y="140207"/>
                </a:lnTo>
                <a:lnTo>
                  <a:pt x="550163" y="143255"/>
                </a:lnTo>
                <a:lnTo>
                  <a:pt x="553211" y="152399"/>
                </a:lnTo>
                <a:lnTo>
                  <a:pt x="553211" y="166115"/>
                </a:lnTo>
                <a:lnTo>
                  <a:pt x="554735" y="173735"/>
                </a:lnTo>
                <a:lnTo>
                  <a:pt x="554735" y="355091"/>
                </a:lnTo>
                <a:lnTo>
                  <a:pt x="594359" y="355091"/>
                </a:lnTo>
                <a:lnTo>
                  <a:pt x="594359" y="156971"/>
                </a:lnTo>
                <a:lnTo>
                  <a:pt x="597407" y="115823"/>
                </a:lnTo>
                <a:close/>
              </a:path>
              <a:path w="769620" h="360044">
                <a:moveTo>
                  <a:pt x="554735" y="355091"/>
                </a:moveTo>
                <a:lnTo>
                  <a:pt x="554735" y="292607"/>
                </a:lnTo>
                <a:lnTo>
                  <a:pt x="554474" y="301156"/>
                </a:lnTo>
                <a:lnTo>
                  <a:pt x="553783" y="308419"/>
                </a:lnTo>
                <a:lnTo>
                  <a:pt x="552807" y="314253"/>
                </a:lnTo>
                <a:lnTo>
                  <a:pt x="551687" y="318515"/>
                </a:lnTo>
                <a:lnTo>
                  <a:pt x="551687" y="324611"/>
                </a:lnTo>
                <a:lnTo>
                  <a:pt x="548639" y="330707"/>
                </a:lnTo>
                <a:lnTo>
                  <a:pt x="544067" y="335279"/>
                </a:lnTo>
                <a:lnTo>
                  <a:pt x="537971" y="338327"/>
                </a:lnTo>
                <a:lnTo>
                  <a:pt x="533399" y="339851"/>
                </a:lnTo>
                <a:lnTo>
                  <a:pt x="527303" y="342899"/>
                </a:lnTo>
                <a:lnTo>
                  <a:pt x="527303" y="355091"/>
                </a:lnTo>
                <a:lnTo>
                  <a:pt x="554735" y="355091"/>
                </a:lnTo>
                <a:close/>
              </a:path>
              <a:path w="769620" h="360044">
                <a:moveTo>
                  <a:pt x="769619" y="355091"/>
                </a:moveTo>
                <a:lnTo>
                  <a:pt x="769619" y="342899"/>
                </a:lnTo>
                <a:lnTo>
                  <a:pt x="761999" y="339851"/>
                </a:lnTo>
                <a:lnTo>
                  <a:pt x="755903" y="338327"/>
                </a:lnTo>
                <a:lnTo>
                  <a:pt x="752855" y="336803"/>
                </a:lnTo>
                <a:lnTo>
                  <a:pt x="745235" y="329183"/>
                </a:lnTo>
                <a:lnTo>
                  <a:pt x="743711" y="326135"/>
                </a:lnTo>
                <a:lnTo>
                  <a:pt x="743711" y="323087"/>
                </a:lnTo>
                <a:lnTo>
                  <a:pt x="742187" y="316991"/>
                </a:lnTo>
                <a:lnTo>
                  <a:pt x="742187" y="199643"/>
                </a:lnTo>
                <a:lnTo>
                  <a:pt x="742068" y="192920"/>
                </a:lnTo>
                <a:lnTo>
                  <a:pt x="731519" y="141731"/>
                </a:lnTo>
                <a:lnTo>
                  <a:pt x="699515" y="117347"/>
                </a:lnTo>
                <a:lnTo>
                  <a:pt x="691895" y="114299"/>
                </a:lnTo>
                <a:lnTo>
                  <a:pt x="665987" y="114299"/>
                </a:lnTo>
                <a:lnTo>
                  <a:pt x="650747" y="117347"/>
                </a:lnTo>
                <a:lnTo>
                  <a:pt x="645032" y="119919"/>
                </a:lnTo>
                <a:lnTo>
                  <a:pt x="639317" y="123062"/>
                </a:lnTo>
                <a:lnTo>
                  <a:pt x="633602" y="126777"/>
                </a:lnTo>
                <a:lnTo>
                  <a:pt x="627887" y="131063"/>
                </a:lnTo>
                <a:lnTo>
                  <a:pt x="624440" y="133298"/>
                </a:lnTo>
                <a:lnTo>
                  <a:pt x="597420" y="156960"/>
                </a:lnTo>
                <a:lnTo>
                  <a:pt x="594359" y="156971"/>
                </a:lnTo>
                <a:lnTo>
                  <a:pt x="594359" y="355091"/>
                </a:lnTo>
                <a:lnTo>
                  <a:pt x="597407" y="355091"/>
                </a:lnTo>
                <a:lnTo>
                  <a:pt x="597407" y="193547"/>
                </a:lnTo>
                <a:lnTo>
                  <a:pt x="598931" y="185927"/>
                </a:lnTo>
                <a:lnTo>
                  <a:pt x="605027" y="173735"/>
                </a:lnTo>
                <a:lnTo>
                  <a:pt x="609599" y="167639"/>
                </a:lnTo>
                <a:lnTo>
                  <a:pt x="617219" y="161543"/>
                </a:lnTo>
                <a:lnTo>
                  <a:pt x="623315" y="155447"/>
                </a:lnTo>
                <a:lnTo>
                  <a:pt x="629411" y="150875"/>
                </a:lnTo>
                <a:lnTo>
                  <a:pt x="641603" y="144779"/>
                </a:lnTo>
                <a:lnTo>
                  <a:pt x="665987" y="144779"/>
                </a:lnTo>
                <a:lnTo>
                  <a:pt x="670559" y="146303"/>
                </a:lnTo>
                <a:lnTo>
                  <a:pt x="673607" y="147827"/>
                </a:lnTo>
                <a:lnTo>
                  <a:pt x="678179" y="149351"/>
                </a:lnTo>
                <a:lnTo>
                  <a:pt x="681227" y="152399"/>
                </a:lnTo>
                <a:lnTo>
                  <a:pt x="684275" y="153923"/>
                </a:lnTo>
                <a:lnTo>
                  <a:pt x="685799" y="156971"/>
                </a:lnTo>
                <a:lnTo>
                  <a:pt x="688847" y="160019"/>
                </a:lnTo>
                <a:lnTo>
                  <a:pt x="690371" y="164591"/>
                </a:lnTo>
                <a:lnTo>
                  <a:pt x="693419" y="169163"/>
                </a:lnTo>
                <a:lnTo>
                  <a:pt x="696467" y="181355"/>
                </a:lnTo>
                <a:lnTo>
                  <a:pt x="696467" y="188975"/>
                </a:lnTo>
                <a:lnTo>
                  <a:pt x="697991" y="198119"/>
                </a:lnTo>
                <a:lnTo>
                  <a:pt x="698150" y="203777"/>
                </a:lnTo>
                <a:lnTo>
                  <a:pt x="699357" y="222211"/>
                </a:lnTo>
                <a:lnTo>
                  <a:pt x="699515" y="228599"/>
                </a:lnTo>
                <a:lnTo>
                  <a:pt x="699515" y="355091"/>
                </a:lnTo>
                <a:lnTo>
                  <a:pt x="769619" y="355091"/>
                </a:lnTo>
                <a:close/>
              </a:path>
              <a:path w="769620" h="360044">
                <a:moveTo>
                  <a:pt x="624839" y="355091"/>
                </a:moveTo>
                <a:lnTo>
                  <a:pt x="624839" y="342899"/>
                </a:lnTo>
                <a:lnTo>
                  <a:pt x="615695" y="339851"/>
                </a:lnTo>
                <a:lnTo>
                  <a:pt x="609599" y="338327"/>
                </a:lnTo>
                <a:lnTo>
                  <a:pt x="606551" y="335279"/>
                </a:lnTo>
                <a:lnTo>
                  <a:pt x="597407" y="193547"/>
                </a:lnTo>
                <a:lnTo>
                  <a:pt x="597407" y="355091"/>
                </a:lnTo>
                <a:lnTo>
                  <a:pt x="624839" y="355091"/>
                </a:lnTo>
                <a:close/>
              </a:path>
              <a:path w="769620" h="360044">
                <a:moveTo>
                  <a:pt x="699515" y="355091"/>
                </a:moveTo>
                <a:lnTo>
                  <a:pt x="699515" y="304799"/>
                </a:lnTo>
                <a:lnTo>
                  <a:pt x="697991" y="313943"/>
                </a:lnTo>
                <a:lnTo>
                  <a:pt x="696467" y="318515"/>
                </a:lnTo>
                <a:lnTo>
                  <a:pt x="696467" y="324611"/>
                </a:lnTo>
                <a:lnTo>
                  <a:pt x="693419" y="330707"/>
                </a:lnTo>
                <a:lnTo>
                  <a:pt x="688847" y="335279"/>
                </a:lnTo>
                <a:lnTo>
                  <a:pt x="682751" y="338327"/>
                </a:lnTo>
                <a:lnTo>
                  <a:pt x="678179" y="339851"/>
                </a:lnTo>
                <a:lnTo>
                  <a:pt x="672083" y="342899"/>
                </a:lnTo>
                <a:lnTo>
                  <a:pt x="672083" y="355091"/>
                </a:lnTo>
                <a:lnTo>
                  <a:pt x="699515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0201" y="1030223"/>
            <a:ext cx="1028700" cy="360045"/>
          </a:xfrm>
          <a:custGeom>
            <a:avLst/>
            <a:gdLst/>
            <a:ahLst/>
            <a:cxnLst/>
            <a:rect l="l" t="t" r="r" b="b"/>
            <a:pathLst>
              <a:path w="1028700" h="360044">
                <a:moveTo>
                  <a:pt x="265175" y="102107"/>
                </a:moveTo>
                <a:lnTo>
                  <a:pt x="265175" y="16763"/>
                </a:lnTo>
                <a:lnTo>
                  <a:pt x="0" y="16763"/>
                </a:lnTo>
                <a:lnTo>
                  <a:pt x="0" y="102107"/>
                </a:lnTo>
                <a:lnTo>
                  <a:pt x="24383" y="102107"/>
                </a:lnTo>
                <a:lnTo>
                  <a:pt x="25907" y="95496"/>
                </a:lnTo>
                <a:lnTo>
                  <a:pt x="27431" y="89351"/>
                </a:lnTo>
                <a:lnTo>
                  <a:pt x="41147" y="53339"/>
                </a:lnTo>
                <a:lnTo>
                  <a:pt x="45719" y="48767"/>
                </a:lnTo>
                <a:lnTo>
                  <a:pt x="48767" y="44195"/>
                </a:lnTo>
                <a:lnTo>
                  <a:pt x="54863" y="41147"/>
                </a:lnTo>
                <a:lnTo>
                  <a:pt x="64007" y="38099"/>
                </a:lnTo>
                <a:lnTo>
                  <a:pt x="109727" y="38099"/>
                </a:lnTo>
                <a:lnTo>
                  <a:pt x="109727" y="355091"/>
                </a:lnTo>
                <a:lnTo>
                  <a:pt x="155447" y="355091"/>
                </a:lnTo>
                <a:lnTo>
                  <a:pt x="155447" y="38099"/>
                </a:lnTo>
                <a:lnTo>
                  <a:pt x="201167" y="38099"/>
                </a:lnTo>
                <a:lnTo>
                  <a:pt x="230123" y="68579"/>
                </a:lnTo>
                <a:lnTo>
                  <a:pt x="240791" y="102107"/>
                </a:lnTo>
                <a:lnTo>
                  <a:pt x="265175" y="102107"/>
                </a:lnTo>
                <a:close/>
              </a:path>
              <a:path w="1028700" h="360044">
                <a:moveTo>
                  <a:pt x="109727" y="355091"/>
                </a:moveTo>
                <a:lnTo>
                  <a:pt x="109727" y="301751"/>
                </a:lnTo>
                <a:lnTo>
                  <a:pt x="108203" y="309371"/>
                </a:lnTo>
                <a:lnTo>
                  <a:pt x="108203" y="313943"/>
                </a:lnTo>
                <a:lnTo>
                  <a:pt x="106679" y="320039"/>
                </a:lnTo>
                <a:lnTo>
                  <a:pt x="100583" y="332231"/>
                </a:lnTo>
                <a:lnTo>
                  <a:pt x="97535" y="333755"/>
                </a:lnTo>
                <a:lnTo>
                  <a:pt x="96011" y="335279"/>
                </a:lnTo>
                <a:lnTo>
                  <a:pt x="92963" y="336803"/>
                </a:lnTo>
                <a:lnTo>
                  <a:pt x="88391" y="338327"/>
                </a:lnTo>
                <a:lnTo>
                  <a:pt x="85343" y="339851"/>
                </a:lnTo>
                <a:lnTo>
                  <a:pt x="76199" y="342899"/>
                </a:lnTo>
                <a:lnTo>
                  <a:pt x="76199" y="355091"/>
                </a:lnTo>
                <a:lnTo>
                  <a:pt x="109727" y="355091"/>
                </a:lnTo>
                <a:close/>
              </a:path>
              <a:path w="1028700" h="360044">
                <a:moveTo>
                  <a:pt x="187451" y="355091"/>
                </a:moveTo>
                <a:lnTo>
                  <a:pt x="187451" y="342899"/>
                </a:lnTo>
                <a:lnTo>
                  <a:pt x="179831" y="339851"/>
                </a:lnTo>
                <a:lnTo>
                  <a:pt x="173735" y="338327"/>
                </a:lnTo>
                <a:lnTo>
                  <a:pt x="170687" y="336803"/>
                </a:lnTo>
                <a:lnTo>
                  <a:pt x="166115" y="335279"/>
                </a:lnTo>
                <a:lnTo>
                  <a:pt x="163067" y="332231"/>
                </a:lnTo>
                <a:lnTo>
                  <a:pt x="161543" y="329183"/>
                </a:lnTo>
                <a:lnTo>
                  <a:pt x="158495" y="326135"/>
                </a:lnTo>
                <a:lnTo>
                  <a:pt x="156971" y="321563"/>
                </a:lnTo>
                <a:lnTo>
                  <a:pt x="156971" y="315467"/>
                </a:lnTo>
                <a:lnTo>
                  <a:pt x="155447" y="309371"/>
                </a:lnTo>
                <a:lnTo>
                  <a:pt x="155447" y="355091"/>
                </a:lnTo>
                <a:lnTo>
                  <a:pt x="187451" y="355091"/>
                </a:lnTo>
                <a:close/>
              </a:path>
              <a:path w="1028700" h="360044">
                <a:moveTo>
                  <a:pt x="406907" y="243839"/>
                </a:moveTo>
                <a:lnTo>
                  <a:pt x="406907" y="222503"/>
                </a:lnTo>
                <a:lnTo>
                  <a:pt x="399007" y="222810"/>
                </a:lnTo>
                <a:lnTo>
                  <a:pt x="356055" y="227047"/>
                </a:lnTo>
                <a:lnTo>
                  <a:pt x="316573" y="237123"/>
                </a:lnTo>
                <a:lnTo>
                  <a:pt x="282940" y="255650"/>
                </a:lnTo>
                <a:lnTo>
                  <a:pt x="263876" y="294258"/>
                </a:lnTo>
                <a:lnTo>
                  <a:pt x="263651" y="300227"/>
                </a:lnTo>
                <a:lnTo>
                  <a:pt x="263859" y="307348"/>
                </a:lnTo>
                <a:lnTo>
                  <a:pt x="264578" y="314029"/>
                </a:lnTo>
                <a:lnTo>
                  <a:pt x="265956" y="320198"/>
                </a:lnTo>
                <a:lnTo>
                  <a:pt x="268138" y="325782"/>
                </a:lnTo>
                <a:lnTo>
                  <a:pt x="271271" y="330707"/>
                </a:lnTo>
                <a:lnTo>
                  <a:pt x="274368" y="335999"/>
                </a:lnTo>
                <a:lnTo>
                  <a:pt x="306323" y="357050"/>
                </a:lnTo>
                <a:lnTo>
                  <a:pt x="306323" y="294131"/>
                </a:lnTo>
                <a:lnTo>
                  <a:pt x="306684" y="287994"/>
                </a:lnTo>
                <a:lnTo>
                  <a:pt x="330707" y="256031"/>
                </a:lnTo>
                <a:lnTo>
                  <a:pt x="371024" y="244700"/>
                </a:lnTo>
                <a:lnTo>
                  <a:pt x="391155" y="243571"/>
                </a:lnTo>
                <a:lnTo>
                  <a:pt x="394906" y="243578"/>
                </a:lnTo>
                <a:lnTo>
                  <a:pt x="399007" y="243595"/>
                </a:lnTo>
                <a:lnTo>
                  <a:pt x="406907" y="243839"/>
                </a:lnTo>
                <a:close/>
              </a:path>
              <a:path w="1028700" h="360044">
                <a:moveTo>
                  <a:pt x="477011" y="355091"/>
                </a:moveTo>
                <a:lnTo>
                  <a:pt x="477011" y="342899"/>
                </a:lnTo>
                <a:lnTo>
                  <a:pt x="469391" y="339851"/>
                </a:lnTo>
                <a:lnTo>
                  <a:pt x="464819" y="338327"/>
                </a:lnTo>
                <a:lnTo>
                  <a:pt x="458723" y="335279"/>
                </a:lnTo>
                <a:lnTo>
                  <a:pt x="454151" y="330707"/>
                </a:lnTo>
                <a:lnTo>
                  <a:pt x="451103" y="324611"/>
                </a:lnTo>
                <a:lnTo>
                  <a:pt x="451103" y="320039"/>
                </a:lnTo>
                <a:lnTo>
                  <a:pt x="449579" y="315467"/>
                </a:lnTo>
                <a:lnTo>
                  <a:pt x="449579" y="193547"/>
                </a:lnTo>
                <a:lnTo>
                  <a:pt x="449440" y="185764"/>
                </a:lnTo>
                <a:lnTo>
                  <a:pt x="441959" y="144779"/>
                </a:lnTo>
                <a:lnTo>
                  <a:pt x="409511" y="117743"/>
                </a:lnTo>
                <a:lnTo>
                  <a:pt x="376427" y="114311"/>
                </a:lnTo>
                <a:lnTo>
                  <a:pt x="373075" y="114324"/>
                </a:lnTo>
                <a:lnTo>
                  <a:pt x="366674" y="114495"/>
                </a:lnTo>
                <a:lnTo>
                  <a:pt x="360273" y="114958"/>
                </a:lnTo>
                <a:lnTo>
                  <a:pt x="353872" y="115860"/>
                </a:lnTo>
                <a:lnTo>
                  <a:pt x="347471" y="117347"/>
                </a:lnTo>
                <a:lnTo>
                  <a:pt x="341071" y="118445"/>
                </a:lnTo>
                <a:lnTo>
                  <a:pt x="300192" y="133210"/>
                </a:lnTo>
                <a:lnTo>
                  <a:pt x="275843" y="144779"/>
                </a:lnTo>
                <a:lnTo>
                  <a:pt x="275843" y="176783"/>
                </a:lnTo>
                <a:lnTo>
                  <a:pt x="307847" y="176783"/>
                </a:lnTo>
                <a:lnTo>
                  <a:pt x="309619" y="170186"/>
                </a:lnTo>
                <a:lnTo>
                  <a:pt x="311855" y="164140"/>
                </a:lnTo>
                <a:lnTo>
                  <a:pt x="344254" y="138175"/>
                </a:lnTo>
                <a:lnTo>
                  <a:pt x="356615" y="137159"/>
                </a:lnTo>
                <a:lnTo>
                  <a:pt x="363577" y="137355"/>
                </a:lnTo>
                <a:lnTo>
                  <a:pt x="398216" y="158043"/>
                </a:lnTo>
                <a:lnTo>
                  <a:pt x="406730" y="198742"/>
                </a:lnTo>
                <a:lnTo>
                  <a:pt x="406907" y="205739"/>
                </a:lnTo>
                <a:lnTo>
                  <a:pt x="406907" y="318515"/>
                </a:lnTo>
                <a:lnTo>
                  <a:pt x="409955" y="320039"/>
                </a:lnTo>
                <a:lnTo>
                  <a:pt x="409955" y="355091"/>
                </a:lnTo>
                <a:lnTo>
                  <a:pt x="477011" y="355091"/>
                </a:lnTo>
                <a:close/>
              </a:path>
              <a:path w="1028700" h="360044">
                <a:moveTo>
                  <a:pt x="406907" y="318515"/>
                </a:moveTo>
                <a:lnTo>
                  <a:pt x="406907" y="277367"/>
                </a:lnTo>
                <a:lnTo>
                  <a:pt x="406542" y="282695"/>
                </a:lnTo>
                <a:lnTo>
                  <a:pt x="405444" y="287804"/>
                </a:lnTo>
                <a:lnTo>
                  <a:pt x="381719" y="320003"/>
                </a:lnTo>
                <a:lnTo>
                  <a:pt x="376427" y="323087"/>
                </a:lnTo>
                <a:lnTo>
                  <a:pt x="370917" y="326379"/>
                </a:lnTo>
                <a:lnTo>
                  <a:pt x="365260" y="328940"/>
                </a:lnTo>
                <a:lnTo>
                  <a:pt x="359310" y="330768"/>
                </a:lnTo>
                <a:lnTo>
                  <a:pt x="352921" y="331866"/>
                </a:lnTo>
                <a:lnTo>
                  <a:pt x="345947" y="332231"/>
                </a:lnTo>
                <a:lnTo>
                  <a:pt x="338327" y="332231"/>
                </a:lnTo>
                <a:lnTo>
                  <a:pt x="306323" y="304799"/>
                </a:lnTo>
                <a:lnTo>
                  <a:pt x="306323" y="357050"/>
                </a:lnTo>
                <a:lnTo>
                  <a:pt x="308228" y="357568"/>
                </a:lnTo>
                <a:lnTo>
                  <a:pt x="314056" y="358704"/>
                </a:lnTo>
                <a:lnTo>
                  <a:pt x="320054" y="359417"/>
                </a:lnTo>
                <a:lnTo>
                  <a:pt x="326135" y="359663"/>
                </a:lnTo>
                <a:lnTo>
                  <a:pt x="332009" y="359477"/>
                </a:lnTo>
                <a:lnTo>
                  <a:pt x="370281" y="348318"/>
                </a:lnTo>
                <a:lnTo>
                  <a:pt x="401934" y="323426"/>
                </a:lnTo>
                <a:lnTo>
                  <a:pt x="406907" y="318515"/>
                </a:lnTo>
                <a:close/>
              </a:path>
              <a:path w="1028700" h="360044">
                <a:moveTo>
                  <a:pt x="409955" y="355091"/>
                </a:moveTo>
                <a:lnTo>
                  <a:pt x="409955" y="320039"/>
                </a:lnTo>
                <a:lnTo>
                  <a:pt x="408431" y="355091"/>
                </a:lnTo>
                <a:lnTo>
                  <a:pt x="409955" y="355091"/>
                </a:lnTo>
                <a:close/>
              </a:path>
              <a:path w="1028700" h="360044">
                <a:moveTo>
                  <a:pt x="585215" y="115823"/>
                </a:moveTo>
                <a:lnTo>
                  <a:pt x="569975" y="115823"/>
                </a:lnTo>
                <a:lnTo>
                  <a:pt x="512063" y="118871"/>
                </a:lnTo>
                <a:lnTo>
                  <a:pt x="512063" y="131063"/>
                </a:lnTo>
                <a:lnTo>
                  <a:pt x="519683" y="131063"/>
                </a:lnTo>
                <a:lnTo>
                  <a:pt x="524255" y="134111"/>
                </a:lnTo>
                <a:lnTo>
                  <a:pt x="533399" y="137159"/>
                </a:lnTo>
                <a:lnTo>
                  <a:pt x="536447" y="140207"/>
                </a:lnTo>
                <a:lnTo>
                  <a:pt x="537971" y="143255"/>
                </a:lnTo>
                <a:lnTo>
                  <a:pt x="541019" y="152399"/>
                </a:lnTo>
                <a:lnTo>
                  <a:pt x="541019" y="166115"/>
                </a:lnTo>
                <a:lnTo>
                  <a:pt x="542543" y="173735"/>
                </a:lnTo>
                <a:lnTo>
                  <a:pt x="542543" y="355091"/>
                </a:lnTo>
                <a:lnTo>
                  <a:pt x="582167" y="355091"/>
                </a:lnTo>
                <a:lnTo>
                  <a:pt x="582167" y="160019"/>
                </a:lnTo>
                <a:lnTo>
                  <a:pt x="585215" y="115823"/>
                </a:lnTo>
                <a:close/>
              </a:path>
              <a:path w="1028700" h="360044">
                <a:moveTo>
                  <a:pt x="542543" y="355091"/>
                </a:moveTo>
                <a:lnTo>
                  <a:pt x="542543" y="292607"/>
                </a:lnTo>
                <a:lnTo>
                  <a:pt x="542305" y="301156"/>
                </a:lnTo>
                <a:lnTo>
                  <a:pt x="541781" y="308419"/>
                </a:lnTo>
                <a:lnTo>
                  <a:pt x="541258" y="314253"/>
                </a:lnTo>
                <a:lnTo>
                  <a:pt x="541019" y="318515"/>
                </a:lnTo>
                <a:lnTo>
                  <a:pt x="539495" y="324611"/>
                </a:lnTo>
                <a:lnTo>
                  <a:pt x="536447" y="330707"/>
                </a:lnTo>
                <a:lnTo>
                  <a:pt x="531875" y="335279"/>
                </a:lnTo>
                <a:lnTo>
                  <a:pt x="525779" y="338327"/>
                </a:lnTo>
                <a:lnTo>
                  <a:pt x="521207" y="339851"/>
                </a:lnTo>
                <a:lnTo>
                  <a:pt x="515111" y="342899"/>
                </a:lnTo>
                <a:lnTo>
                  <a:pt x="515111" y="355091"/>
                </a:lnTo>
                <a:lnTo>
                  <a:pt x="542543" y="355091"/>
                </a:lnTo>
                <a:close/>
              </a:path>
              <a:path w="1028700" h="360044">
                <a:moveTo>
                  <a:pt x="693419" y="172211"/>
                </a:moveTo>
                <a:lnTo>
                  <a:pt x="693419" y="115823"/>
                </a:lnTo>
                <a:lnTo>
                  <a:pt x="688079" y="115080"/>
                </a:lnTo>
                <a:lnTo>
                  <a:pt x="682886" y="114629"/>
                </a:lnTo>
                <a:lnTo>
                  <a:pt x="677619" y="114397"/>
                </a:lnTo>
                <a:lnTo>
                  <a:pt x="672059" y="114312"/>
                </a:lnTo>
                <a:lnTo>
                  <a:pt x="665987" y="114299"/>
                </a:lnTo>
                <a:lnTo>
                  <a:pt x="659599" y="114482"/>
                </a:lnTo>
                <a:lnTo>
                  <a:pt x="620365" y="126991"/>
                </a:lnTo>
                <a:lnTo>
                  <a:pt x="589780" y="154820"/>
                </a:lnTo>
                <a:lnTo>
                  <a:pt x="585228" y="160006"/>
                </a:lnTo>
                <a:lnTo>
                  <a:pt x="582167" y="160019"/>
                </a:lnTo>
                <a:lnTo>
                  <a:pt x="582167" y="355091"/>
                </a:lnTo>
                <a:lnTo>
                  <a:pt x="585215" y="355091"/>
                </a:lnTo>
                <a:lnTo>
                  <a:pt x="585215" y="192023"/>
                </a:lnTo>
                <a:lnTo>
                  <a:pt x="588263" y="185927"/>
                </a:lnTo>
                <a:lnTo>
                  <a:pt x="589787" y="179831"/>
                </a:lnTo>
                <a:lnTo>
                  <a:pt x="592835" y="173735"/>
                </a:lnTo>
                <a:lnTo>
                  <a:pt x="605027" y="161543"/>
                </a:lnTo>
                <a:lnTo>
                  <a:pt x="609599" y="155447"/>
                </a:lnTo>
                <a:lnTo>
                  <a:pt x="621791" y="149351"/>
                </a:lnTo>
                <a:lnTo>
                  <a:pt x="627887" y="147827"/>
                </a:lnTo>
                <a:lnTo>
                  <a:pt x="641603" y="147827"/>
                </a:lnTo>
                <a:lnTo>
                  <a:pt x="665987" y="172211"/>
                </a:lnTo>
                <a:lnTo>
                  <a:pt x="693419" y="172211"/>
                </a:lnTo>
                <a:close/>
              </a:path>
              <a:path w="1028700" h="360044">
                <a:moveTo>
                  <a:pt x="615695" y="355091"/>
                </a:moveTo>
                <a:lnTo>
                  <a:pt x="615695" y="342899"/>
                </a:lnTo>
                <a:lnTo>
                  <a:pt x="606551" y="341375"/>
                </a:lnTo>
                <a:lnTo>
                  <a:pt x="600455" y="338327"/>
                </a:lnTo>
                <a:lnTo>
                  <a:pt x="585228" y="301191"/>
                </a:lnTo>
                <a:lnTo>
                  <a:pt x="585215" y="192023"/>
                </a:lnTo>
                <a:lnTo>
                  <a:pt x="585215" y="355091"/>
                </a:lnTo>
                <a:lnTo>
                  <a:pt x="615695" y="355091"/>
                </a:lnTo>
                <a:close/>
              </a:path>
              <a:path w="1028700" h="360044">
                <a:moveTo>
                  <a:pt x="798575" y="70103"/>
                </a:moveTo>
                <a:lnTo>
                  <a:pt x="798575" y="21335"/>
                </a:lnTo>
                <a:lnTo>
                  <a:pt x="751331" y="21335"/>
                </a:lnTo>
                <a:lnTo>
                  <a:pt x="751331" y="70103"/>
                </a:lnTo>
                <a:lnTo>
                  <a:pt x="798575" y="70103"/>
                </a:lnTo>
                <a:close/>
              </a:path>
              <a:path w="1028700" h="360044">
                <a:moveTo>
                  <a:pt x="822959" y="355091"/>
                </a:moveTo>
                <a:lnTo>
                  <a:pt x="822959" y="342899"/>
                </a:lnTo>
                <a:lnTo>
                  <a:pt x="813815" y="339851"/>
                </a:lnTo>
                <a:lnTo>
                  <a:pt x="807719" y="338327"/>
                </a:lnTo>
                <a:lnTo>
                  <a:pt x="804671" y="335279"/>
                </a:lnTo>
                <a:lnTo>
                  <a:pt x="795527" y="115823"/>
                </a:lnTo>
                <a:lnTo>
                  <a:pt x="780287" y="115823"/>
                </a:lnTo>
                <a:lnTo>
                  <a:pt x="722375" y="118871"/>
                </a:lnTo>
                <a:lnTo>
                  <a:pt x="722375" y="131063"/>
                </a:lnTo>
                <a:lnTo>
                  <a:pt x="729995" y="131063"/>
                </a:lnTo>
                <a:lnTo>
                  <a:pt x="734567" y="134111"/>
                </a:lnTo>
                <a:lnTo>
                  <a:pt x="743711" y="137159"/>
                </a:lnTo>
                <a:lnTo>
                  <a:pt x="746759" y="140207"/>
                </a:lnTo>
                <a:lnTo>
                  <a:pt x="748283" y="143255"/>
                </a:lnTo>
                <a:lnTo>
                  <a:pt x="751331" y="152399"/>
                </a:lnTo>
                <a:lnTo>
                  <a:pt x="751331" y="166115"/>
                </a:lnTo>
                <a:lnTo>
                  <a:pt x="752855" y="173735"/>
                </a:lnTo>
                <a:lnTo>
                  <a:pt x="752855" y="355091"/>
                </a:lnTo>
                <a:lnTo>
                  <a:pt x="822959" y="355091"/>
                </a:lnTo>
                <a:close/>
              </a:path>
              <a:path w="1028700" h="360044">
                <a:moveTo>
                  <a:pt x="752855" y="355091"/>
                </a:moveTo>
                <a:lnTo>
                  <a:pt x="752855" y="292607"/>
                </a:lnTo>
                <a:lnTo>
                  <a:pt x="752594" y="301156"/>
                </a:lnTo>
                <a:lnTo>
                  <a:pt x="751903" y="308419"/>
                </a:lnTo>
                <a:lnTo>
                  <a:pt x="750927" y="314253"/>
                </a:lnTo>
                <a:lnTo>
                  <a:pt x="749807" y="318515"/>
                </a:lnTo>
                <a:lnTo>
                  <a:pt x="749807" y="324611"/>
                </a:lnTo>
                <a:lnTo>
                  <a:pt x="746759" y="330707"/>
                </a:lnTo>
                <a:lnTo>
                  <a:pt x="742187" y="335279"/>
                </a:lnTo>
                <a:lnTo>
                  <a:pt x="736091" y="338327"/>
                </a:lnTo>
                <a:lnTo>
                  <a:pt x="731519" y="339851"/>
                </a:lnTo>
                <a:lnTo>
                  <a:pt x="725423" y="342899"/>
                </a:lnTo>
                <a:lnTo>
                  <a:pt x="725423" y="355091"/>
                </a:lnTo>
                <a:lnTo>
                  <a:pt x="752855" y="355091"/>
                </a:lnTo>
                <a:close/>
              </a:path>
              <a:path w="1028700" h="360044">
                <a:moveTo>
                  <a:pt x="1028699" y="47243"/>
                </a:moveTo>
                <a:lnTo>
                  <a:pt x="1028699" y="1523"/>
                </a:lnTo>
                <a:lnTo>
                  <a:pt x="1023888" y="881"/>
                </a:lnTo>
                <a:lnTo>
                  <a:pt x="995171" y="0"/>
                </a:lnTo>
                <a:lnTo>
                  <a:pt x="988818" y="93"/>
                </a:lnTo>
                <a:lnTo>
                  <a:pt x="950326" y="6342"/>
                </a:lnTo>
                <a:lnTo>
                  <a:pt x="916488" y="29520"/>
                </a:lnTo>
                <a:lnTo>
                  <a:pt x="903731" y="50291"/>
                </a:lnTo>
                <a:lnTo>
                  <a:pt x="901301" y="55135"/>
                </a:lnTo>
                <a:lnTo>
                  <a:pt x="893063" y="92963"/>
                </a:lnTo>
                <a:lnTo>
                  <a:pt x="893063" y="100583"/>
                </a:lnTo>
                <a:lnTo>
                  <a:pt x="891539" y="106679"/>
                </a:lnTo>
                <a:lnTo>
                  <a:pt x="891539" y="111251"/>
                </a:lnTo>
                <a:lnTo>
                  <a:pt x="890015" y="115823"/>
                </a:lnTo>
                <a:lnTo>
                  <a:pt x="888491" y="118871"/>
                </a:lnTo>
                <a:lnTo>
                  <a:pt x="886967" y="120395"/>
                </a:lnTo>
                <a:lnTo>
                  <a:pt x="885443" y="123443"/>
                </a:lnTo>
                <a:lnTo>
                  <a:pt x="883919" y="124967"/>
                </a:lnTo>
                <a:lnTo>
                  <a:pt x="882395" y="124967"/>
                </a:lnTo>
                <a:lnTo>
                  <a:pt x="880871" y="126491"/>
                </a:lnTo>
                <a:lnTo>
                  <a:pt x="877823" y="128015"/>
                </a:lnTo>
                <a:lnTo>
                  <a:pt x="874775" y="128015"/>
                </a:lnTo>
                <a:lnTo>
                  <a:pt x="870203" y="129539"/>
                </a:lnTo>
                <a:lnTo>
                  <a:pt x="864107" y="131063"/>
                </a:lnTo>
                <a:lnTo>
                  <a:pt x="864107" y="143255"/>
                </a:lnTo>
                <a:lnTo>
                  <a:pt x="894587" y="143255"/>
                </a:lnTo>
                <a:lnTo>
                  <a:pt x="894587" y="355091"/>
                </a:lnTo>
                <a:lnTo>
                  <a:pt x="937259" y="355091"/>
                </a:lnTo>
                <a:lnTo>
                  <a:pt x="937259" y="118871"/>
                </a:lnTo>
                <a:lnTo>
                  <a:pt x="937272" y="85258"/>
                </a:lnTo>
                <a:lnTo>
                  <a:pt x="937357" y="78504"/>
                </a:lnTo>
                <a:lnTo>
                  <a:pt x="937589" y="72554"/>
                </a:lnTo>
                <a:lnTo>
                  <a:pt x="938040" y="67263"/>
                </a:lnTo>
                <a:lnTo>
                  <a:pt x="938783" y="62483"/>
                </a:lnTo>
                <a:lnTo>
                  <a:pt x="938783" y="54863"/>
                </a:lnTo>
                <a:lnTo>
                  <a:pt x="940307" y="47243"/>
                </a:lnTo>
                <a:lnTo>
                  <a:pt x="943355" y="42671"/>
                </a:lnTo>
                <a:lnTo>
                  <a:pt x="944879" y="36575"/>
                </a:lnTo>
                <a:lnTo>
                  <a:pt x="957071" y="24383"/>
                </a:lnTo>
                <a:lnTo>
                  <a:pt x="961643" y="22859"/>
                </a:lnTo>
                <a:lnTo>
                  <a:pt x="964691" y="21335"/>
                </a:lnTo>
                <a:lnTo>
                  <a:pt x="982979" y="21335"/>
                </a:lnTo>
                <a:lnTo>
                  <a:pt x="989075" y="22859"/>
                </a:lnTo>
                <a:lnTo>
                  <a:pt x="996695" y="30479"/>
                </a:lnTo>
                <a:lnTo>
                  <a:pt x="999743" y="36575"/>
                </a:lnTo>
                <a:lnTo>
                  <a:pt x="1004315" y="47243"/>
                </a:lnTo>
                <a:lnTo>
                  <a:pt x="1028699" y="47243"/>
                </a:lnTo>
                <a:close/>
              </a:path>
              <a:path w="1028700" h="360044">
                <a:moveTo>
                  <a:pt x="894587" y="355091"/>
                </a:moveTo>
                <a:lnTo>
                  <a:pt x="894587" y="303275"/>
                </a:lnTo>
                <a:lnTo>
                  <a:pt x="893063" y="312419"/>
                </a:lnTo>
                <a:lnTo>
                  <a:pt x="893063" y="316991"/>
                </a:lnTo>
                <a:lnTo>
                  <a:pt x="891539" y="323087"/>
                </a:lnTo>
                <a:lnTo>
                  <a:pt x="890015" y="327659"/>
                </a:lnTo>
                <a:lnTo>
                  <a:pt x="888491" y="329183"/>
                </a:lnTo>
                <a:lnTo>
                  <a:pt x="886967" y="332231"/>
                </a:lnTo>
                <a:lnTo>
                  <a:pt x="883919" y="335279"/>
                </a:lnTo>
                <a:lnTo>
                  <a:pt x="877823" y="338327"/>
                </a:lnTo>
                <a:lnTo>
                  <a:pt x="873251" y="339851"/>
                </a:lnTo>
                <a:lnTo>
                  <a:pt x="865631" y="342899"/>
                </a:lnTo>
                <a:lnTo>
                  <a:pt x="865631" y="355091"/>
                </a:lnTo>
                <a:lnTo>
                  <a:pt x="894587" y="355091"/>
                </a:lnTo>
                <a:close/>
              </a:path>
              <a:path w="1028700" h="360044">
                <a:moveTo>
                  <a:pt x="996695" y="143255"/>
                </a:moveTo>
                <a:lnTo>
                  <a:pt x="996695" y="118871"/>
                </a:lnTo>
                <a:lnTo>
                  <a:pt x="937259" y="118871"/>
                </a:lnTo>
                <a:lnTo>
                  <a:pt x="937259" y="143255"/>
                </a:lnTo>
                <a:lnTo>
                  <a:pt x="996695" y="143255"/>
                </a:lnTo>
                <a:close/>
              </a:path>
              <a:path w="1028700" h="360044">
                <a:moveTo>
                  <a:pt x="967739" y="355091"/>
                </a:moveTo>
                <a:lnTo>
                  <a:pt x="967739" y="342899"/>
                </a:lnTo>
                <a:lnTo>
                  <a:pt x="960119" y="341375"/>
                </a:lnTo>
                <a:lnTo>
                  <a:pt x="944879" y="333755"/>
                </a:lnTo>
                <a:lnTo>
                  <a:pt x="943355" y="330707"/>
                </a:lnTo>
                <a:lnTo>
                  <a:pt x="940307" y="327659"/>
                </a:lnTo>
                <a:lnTo>
                  <a:pt x="938783" y="323087"/>
                </a:lnTo>
                <a:lnTo>
                  <a:pt x="938783" y="316991"/>
                </a:lnTo>
                <a:lnTo>
                  <a:pt x="937259" y="312419"/>
                </a:lnTo>
                <a:lnTo>
                  <a:pt x="937259" y="355091"/>
                </a:lnTo>
                <a:lnTo>
                  <a:pt x="967739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1197" y="1042416"/>
            <a:ext cx="2334767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25177" y="2314955"/>
          <a:ext cx="8229593" cy="2523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6"/>
                <a:gridCol w="1600199"/>
                <a:gridCol w="1676399"/>
                <a:gridCol w="2438399"/>
              </a:tblGrid>
              <a:tr h="420623">
                <a:tc row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00" spc="-6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l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o</a:t>
                      </a:r>
                      <a:r>
                        <a:rPr sz="2400" spc="-4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p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o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-1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H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t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2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T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-1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B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w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j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d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s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n</a:t>
                      </a:r>
                      <a:r>
                        <a:rPr sz="2400" spc="-4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f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223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00" spc="-2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T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i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f</a:t>
                      </a:r>
                      <a:r>
                        <a:rPr sz="2400" spc="-1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o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t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i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sa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s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i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06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2820"/>
                        </a:lnSpc>
                      </a:pPr>
                      <a:r>
                        <a:rPr sz="2400" spc="-5" dirty="0">
                          <a:latin typeface="Cambria Math"/>
                          <a:cs typeface="Cambria Math"/>
                        </a:rPr>
                        <a:t>G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ar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sz="2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L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s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3715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20"/>
                        </a:lnSpc>
                      </a:pPr>
                      <a:r>
                        <a:rPr sz="2400" spc="-5" dirty="0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l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do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3715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31901">
                <a:tc>
                  <a:txBody>
                    <a:bodyPr/>
                    <a:lstStyle/>
                    <a:p>
                      <a:pPr marL="290830">
                        <a:lnSpc>
                          <a:spcPts val="2820"/>
                        </a:lnSpc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lompo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1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2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4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ta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h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25%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50%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</a:tr>
              <a:tr h="420623"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lompo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2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8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ta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h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12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25%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</a:tr>
              <a:tr h="420623"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lompo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3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16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ta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h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6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25%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12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solidFill>
                      <a:srgbClr val="E9EDF4"/>
                    </a:solidFill>
                  </a:tcPr>
                </a:tc>
              </a:tr>
              <a:tr h="409346"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5" dirty="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lompo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4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B w="13715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20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ta</a:t>
                      </a:r>
                      <a:r>
                        <a:rPr sz="2400" spc="-5" dirty="0">
                          <a:latin typeface="Cambria Math"/>
                          <a:cs typeface="Cambria Math"/>
                        </a:rPr>
                        <a:t>h</a:t>
                      </a:r>
                      <a:r>
                        <a:rPr sz="2400" spc="-10" dirty="0">
                          <a:latin typeface="Cambria Math"/>
                          <a:cs typeface="Cambria Math"/>
                        </a:rPr>
                        <a:t>u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n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B w="13715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5%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B w="13715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10%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B w="13715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2409" y="1030223"/>
            <a:ext cx="276605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2581" y="1042416"/>
            <a:ext cx="2334767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8071484" cy="442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elua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lua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uatu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ibeba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elua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uai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aat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if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amo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i.</a:t>
            </a:r>
            <a:endParaRPr sz="2800">
              <a:latin typeface="Cambria Math"/>
              <a:cs typeface="Cambria Math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mo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elua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empe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elua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mempu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aat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lebih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amba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</a:t>
            </a:r>
            <a:r>
              <a:rPr sz="2800" spc="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atuan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4018" y="737615"/>
            <a:ext cx="2334767" cy="347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38806" y="725423"/>
            <a:ext cx="1263395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2221" y="725423"/>
            <a:ext cx="1484375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0729" y="1335023"/>
            <a:ext cx="3020564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9789" y="1335023"/>
            <a:ext cx="1565147" cy="464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7525" y="1335023"/>
            <a:ext cx="769620" cy="360045"/>
          </a:xfrm>
          <a:custGeom>
            <a:avLst/>
            <a:gdLst/>
            <a:ahLst/>
            <a:cxnLst/>
            <a:rect l="l" t="t" r="r" b="b"/>
            <a:pathLst>
              <a:path w="769620" h="360044">
                <a:moveTo>
                  <a:pt x="166115" y="207263"/>
                </a:moveTo>
                <a:lnTo>
                  <a:pt x="166115" y="124967"/>
                </a:lnTo>
                <a:lnTo>
                  <a:pt x="159885" y="122407"/>
                </a:lnTo>
                <a:lnTo>
                  <a:pt x="120810" y="114397"/>
                </a:lnTo>
                <a:lnTo>
                  <a:pt x="108203" y="114299"/>
                </a:lnTo>
                <a:lnTo>
                  <a:pt x="101894" y="114437"/>
                </a:lnTo>
                <a:lnTo>
                  <a:pt x="62849" y="123078"/>
                </a:lnTo>
                <a:lnTo>
                  <a:pt x="30670" y="145160"/>
                </a:lnTo>
                <a:lnTo>
                  <a:pt x="9524" y="179331"/>
                </a:lnTo>
                <a:lnTo>
                  <a:pt x="857" y="219527"/>
                </a:lnTo>
                <a:lnTo>
                  <a:pt x="0" y="239267"/>
                </a:lnTo>
                <a:lnTo>
                  <a:pt x="82" y="246785"/>
                </a:lnTo>
                <a:lnTo>
                  <a:pt x="4292" y="287319"/>
                </a:lnTo>
                <a:lnTo>
                  <a:pt x="18409" y="323556"/>
                </a:lnTo>
                <a:lnTo>
                  <a:pt x="47243" y="350911"/>
                </a:lnTo>
                <a:lnTo>
                  <a:pt x="47243" y="231647"/>
                </a:lnTo>
                <a:lnTo>
                  <a:pt x="47325" y="224397"/>
                </a:lnTo>
                <a:lnTo>
                  <a:pt x="52793" y="181220"/>
                </a:lnTo>
                <a:lnTo>
                  <a:pt x="74362" y="145836"/>
                </a:lnTo>
                <a:lnTo>
                  <a:pt x="111251" y="134111"/>
                </a:lnTo>
                <a:lnTo>
                  <a:pt x="126491" y="134111"/>
                </a:lnTo>
                <a:lnTo>
                  <a:pt x="131063" y="135635"/>
                </a:lnTo>
                <a:lnTo>
                  <a:pt x="137159" y="137159"/>
                </a:lnTo>
                <a:lnTo>
                  <a:pt x="146303" y="143255"/>
                </a:lnTo>
                <a:lnTo>
                  <a:pt x="155447" y="152399"/>
                </a:lnTo>
                <a:lnTo>
                  <a:pt x="158495" y="156971"/>
                </a:lnTo>
                <a:lnTo>
                  <a:pt x="160019" y="163067"/>
                </a:lnTo>
                <a:lnTo>
                  <a:pt x="163067" y="169163"/>
                </a:lnTo>
                <a:lnTo>
                  <a:pt x="163067" y="176783"/>
                </a:lnTo>
                <a:lnTo>
                  <a:pt x="163970" y="181709"/>
                </a:lnTo>
                <a:lnTo>
                  <a:pt x="164799" y="187293"/>
                </a:lnTo>
                <a:lnTo>
                  <a:pt x="165482" y="193462"/>
                </a:lnTo>
                <a:lnTo>
                  <a:pt x="165945" y="200143"/>
                </a:lnTo>
                <a:lnTo>
                  <a:pt x="166115" y="207263"/>
                </a:lnTo>
                <a:close/>
              </a:path>
              <a:path w="769620" h="360044">
                <a:moveTo>
                  <a:pt x="166115" y="315467"/>
                </a:moveTo>
                <a:lnTo>
                  <a:pt x="166115" y="271271"/>
                </a:lnTo>
                <a:lnTo>
                  <a:pt x="163067" y="283463"/>
                </a:lnTo>
                <a:lnTo>
                  <a:pt x="163067" y="288035"/>
                </a:lnTo>
                <a:lnTo>
                  <a:pt x="161543" y="292607"/>
                </a:lnTo>
                <a:lnTo>
                  <a:pt x="158495" y="295655"/>
                </a:lnTo>
                <a:lnTo>
                  <a:pt x="156971" y="300227"/>
                </a:lnTo>
                <a:lnTo>
                  <a:pt x="138683" y="318515"/>
                </a:lnTo>
                <a:lnTo>
                  <a:pt x="134111" y="320039"/>
                </a:lnTo>
                <a:lnTo>
                  <a:pt x="124967" y="326135"/>
                </a:lnTo>
                <a:lnTo>
                  <a:pt x="120395" y="326135"/>
                </a:lnTo>
                <a:lnTo>
                  <a:pt x="108203" y="329183"/>
                </a:lnTo>
                <a:lnTo>
                  <a:pt x="101894" y="329171"/>
                </a:lnTo>
                <a:lnTo>
                  <a:pt x="96129" y="328847"/>
                </a:lnTo>
                <a:lnTo>
                  <a:pt x="62705" y="308579"/>
                </a:lnTo>
                <a:lnTo>
                  <a:pt x="49515" y="267574"/>
                </a:lnTo>
                <a:lnTo>
                  <a:pt x="47243" y="231647"/>
                </a:lnTo>
                <a:lnTo>
                  <a:pt x="47243" y="350911"/>
                </a:lnTo>
                <a:lnTo>
                  <a:pt x="83438" y="359650"/>
                </a:lnTo>
                <a:lnTo>
                  <a:pt x="84063" y="359650"/>
                </a:lnTo>
                <a:lnTo>
                  <a:pt x="123114" y="349178"/>
                </a:lnTo>
                <a:lnTo>
                  <a:pt x="137159" y="339851"/>
                </a:lnTo>
                <a:lnTo>
                  <a:pt x="141096" y="337199"/>
                </a:lnTo>
                <a:lnTo>
                  <a:pt x="164591" y="315467"/>
                </a:lnTo>
                <a:lnTo>
                  <a:pt x="166115" y="315467"/>
                </a:lnTo>
                <a:close/>
              </a:path>
              <a:path w="769620" h="360044">
                <a:moveTo>
                  <a:pt x="237743" y="355091"/>
                </a:moveTo>
                <a:lnTo>
                  <a:pt x="237743" y="342899"/>
                </a:lnTo>
                <a:lnTo>
                  <a:pt x="230123" y="339851"/>
                </a:lnTo>
                <a:lnTo>
                  <a:pt x="224027" y="338327"/>
                </a:lnTo>
                <a:lnTo>
                  <a:pt x="219455" y="336803"/>
                </a:lnTo>
                <a:lnTo>
                  <a:pt x="216407" y="333755"/>
                </a:lnTo>
                <a:lnTo>
                  <a:pt x="213359" y="332231"/>
                </a:lnTo>
                <a:lnTo>
                  <a:pt x="211835" y="327659"/>
                </a:lnTo>
                <a:lnTo>
                  <a:pt x="210311" y="324611"/>
                </a:lnTo>
                <a:lnTo>
                  <a:pt x="208787" y="320039"/>
                </a:lnTo>
                <a:lnTo>
                  <a:pt x="208787" y="0"/>
                </a:lnTo>
                <a:lnTo>
                  <a:pt x="193547" y="0"/>
                </a:lnTo>
                <a:lnTo>
                  <a:pt x="134111" y="3047"/>
                </a:lnTo>
                <a:lnTo>
                  <a:pt x="134111" y="15239"/>
                </a:lnTo>
                <a:lnTo>
                  <a:pt x="141731" y="16763"/>
                </a:lnTo>
                <a:lnTo>
                  <a:pt x="147827" y="18287"/>
                </a:lnTo>
                <a:lnTo>
                  <a:pt x="156971" y="22859"/>
                </a:lnTo>
                <a:lnTo>
                  <a:pt x="158495" y="24383"/>
                </a:lnTo>
                <a:lnTo>
                  <a:pt x="161543" y="30479"/>
                </a:lnTo>
                <a:lnTo>
                  <a:pt x="164591" y="39623"/>
                </a:lnTo>
                <a:lnTo>
                  <a:pt x="164591" y="51815"/>
                </a:lnTo>
                <a:lnTo>
                  <a:pt x="164704" y="55252"/>
                </a:lnTo>
                <a:lnTo>
                  <a:pt x="165720" y="70555"/>
                </a:lnTo>
                <a:lnTo>
                  <a:pt x="166003" y="77462"/>
                </a:lnTo>
                <a:lnTo>
                  <a:pt x="166115" y="85343"/>
                </a:lnTo>
                <a:lnTo>
                  <a:pt x="166115" y="315467"/>
                </a:lnTo>
                <a:lnTo>
                  <a:pt x="167639" y="315467"/>
                </a:lnTo>
                <a:lnTo>
                  <a:pt x="167639" y="358139"/>
                </a:lnTo>
                <a:lnTo>
                  <a:pt x="179831" y="358139"/>
                </a:lnTo>
                <a:lnTo>
                  <a:pt x="237743" y="355091"/>
                </a:lnTo>
                <a:close/>
              </a:path>
              <a:path w="769620" h="360044">
                <a:moveTo>
                  <a:pt x="167639" y="358139"/>
                </a:moveTo>
                <a:lnTo>
                  <a:pt x="167639" y="315467"/>
                </a:lnTo>
                <a:lnTo>
                  <a:pt x="164591" y="358139"/>
                </a:lnTo>
                <a:lnTo>
                  <a:pt x="167639" y="358139"/>
                </a:lnTo>
                <a:close/>
              </a:path>
              <a:path w="769620" h="360044">
                <a:moveTo>
                  <a:pt x="419099" y="243839"/>
                </a:moveTo>
                <a:lnTo>
                  <a:pt x="419099" y="222503"/>
                </a:lnTo>
                <a:lnTo>
                  <a:pt x="411199" y="222810"/>
                </a:lnTo>
                <a:lnTo>
                  <a:pt x="368247" y="227047"/>
                </a:lnTo>
                <a:lnTo>
                  <a:pt x="328765" y="237123"/>
                </a:lnTo>
                <a:lnTo>
                  <a:pt x="295132" y="255650"/>
                </a:lnTo>
                <a:lnTo>
                  <a:pt x="276068" y="294258"/>
                </a:lnTo>
                <a:lnTo>
                  <a:pt x="275843" y="300227"/>
                </a:lnTo>
                <a:lnTo>
                  <a:pt x="276051" y="307348"/>
                </a:lnTo>
                <a:lnTo>
                  <a:pt x="276770" y="314029"/>
                </a:lnTo>
                <a:lnTo>
                  <a:pt x="278148" y="320198"/>
                </a:lnTo>
                <a:lnTo>
                  <a:pt x="280330" y="325782"/>
                </a:lnTo>
                <a:lnTo>
                  <a:pt x="283463" y="330707"/>
                </a:lnTo>
                <a:lnTo>
                  <a:pt x="286560" y="335999"/>
                </a:lnTo>
                <a:lnTo>
                  <a:pt x="318515" y="357050"/>
                </a:lnTo>
                <a:lnTo>
                  <a:pt x="318515" y="294131"/>
                </a:lnTo>
                <a:lnTo>
                  <a:pt x="318876" y="287994"/>
                </a:lnTo>
                <a:lnTo>
                  <a:pt x="342899" y="256031"/>
                </a:lnTo>
                <a:lnTo>
                  <a:pt x="383216" y="244700"/>
                </a:lnTo>
                <a:lnTo>
                  <a:pt x="403347" y="243571"/>
                </a:lnTo>
                <a:lnTo>
                  <a:pt x="407098" y="243578"/>
                </a:lnTo>
                <a:lnTo>
                  <a:pt x="411199" y="243595"/>
                </a:lnTo>
                <a:lnTo>
                  <a:pt x="419099" y="243839"/>
                </a:lnTo>
                <a:close/>
              </a:path>
              <a:path w="769620" h="360044">
                <a:moveTo>
                  <a:pt x="489203" y="355091"/>
                </a:moveTo>
                <a:lnTo>
                  <a:pt x="489203" y="342899"/>
                </a:lnTo>
                <a:lnTo>
                  <a:pt x="481583" y="339851"/>
                </a:lnTo>
                <a:lnTo>
                  <a:pt x="477011" y="338327"/>
                </a:lnTo>
                <a:lnTo>
                  <a:pt x="470915" y="335279"/>
                </a:lnTo>
                <a:lnTo>
                  <a:pt x="466343" y="330707"/>
                </a:lnTo>
                <a:lnTo>
                  <a:pt x="463295" y="324611"/>
                </a:lnTo>
                <a:lnTo>
                  <a:pt x="463295" y="320039"/>
                </a:lnTo>
                <a:lnTo>
                  <a:pt x="461771" y="315467"/>
                </a:lnTo>
                <a:lnTo>
                  <a:pt x="461771" y="193547"/>
                </a:lnTo>
                <a:lnTo>
                  <a:pt x="461632" y="185764"/>
                </a:lnTo>
                <a:lnTo>
                  <a:pt x="454151" y="144779"/>
                </a:lnTo>
                <a:lnTo>
                  <a:pt x="421703" y="117743"/>
                </a:lnTo>
                <a:lnTo>
                  <a:pt x="388619" y="114311"/>
                </a:lnTo>
                <a:lnTo>
                  <a:pt x="385267" y="114324"/>
                </a:lnTo>
                <a:lnTo>
                  <a:pt x="378866" y="114495"/>
                </a:lnTo>
                <a:lnTo>
                  <a:pt x="372465" y="114958"/>
                </a:lnTo>
                <a:lnTo>
                  <a:pt x="366064" y="115860"/>
                </a:lnTo>
                <a:lnTo>
                  <a:pt x="359663" y="117347"/>
                </a:lnTo>
                <a:lnTo>
                  <a:pt x="353263" y="118445"/>
                </a:lnTo>
                <a:lnTo>
                  <a:pt x="312384" y="133210"/>
                </a:lnTo>
                <a:lnTo>
                  <a:pt x="288035" y="144779"/>
                </a:lnTo>
                <a:lnTo>
                  <a:pt x="288035" y="176783"/>
                </a:lnTo>
                <a:lnTo>
                  <a:pt x="320039" y="176783"/>
                </a:lnTo>
                <a:lnTo>
                  <a:pt x="321811" y="170186"/>
                </a:lnTo>
                <a:lnTo>
                  <a:pt x="324047" y="164140"/>
                </a:lnTo>
                <a:lnTo>
                  <a:pt x="356446" y="138175"/>
                </a:lnTo>
                <a:lnTo>
                  <a:pt x="368807" y="137159"/>
                </a:lnTo>
                <a:lnTo>
                  <a:pt x="375769" y="137355"/>
                </a:lnTo>
                <a:lnTo>
                  <a:pt x="410408" y="158043"/>
                </a:lnTo>
                <a:lnTo>
                  <a:pt x="418922" y="198742"/>
                </a:lnTo>
                <a:lnTo>
                  <a:pt x="419099" y="205739"/>
                </a:lnTo>
                <a:lnTo>
                  <a:pt x="419099" y="318515"/>
                </a:lnTo>
                <a:lnTo>
                  <a:pt x="422147" y="320039"/>
                </a:lnTo>
                <a:lnTo>
                  <a:pt x="422147" y="355091"/>
                </a:lnTo>
                <a:lnTo>
                  <a:pt x="489203" y="355091"/>
                </a:lnTo>
                <a:close/>
              </a:path>
              <a:path w="769620" h="360044">
                <a:moveTo>
                  <a:pt x="419099" y="318515"/>
                </a:moveTo>
                <a:lnTo>
                  <a:pt x="419099" y="277367"/>
                </a:lnTo>
                <a:lnTo>
                  <a:pt x="418734" y="282695"/>
                </a:lnTo>
                <a:lnTo>
                  <a:pt x="417636" y="287804"/>
                </a:lnTo>
                <a:lnTo>
                  <a:pt x="393911" y="320003"/>
                </a:lnTo>
                <a:lnTo>
                  <a:pt x="388619" y="323087"/>
                </a:lnTo>
                <a:lnTo>
                  <a:pt x="383109" y="326379"/>
                </a:lnTo>
                <a:lnTo>
                  <a:pt x="377452" y="328940"/>
                </a:lnTo>
                <a:lnTo>
                  <a:pt x="371502" y="330768"/>
                </a:lnTo>
                <a:lnTo>
                  <a:pt x="365113" y="331866"/>
                </a:lnTo>
                <a:lnTo>
                  <a:pt x="358139" y="332231"/>
                </a:lnTo>
                <a:lnTo>
                  <a:pt x="350519" y="332231"/>
                </a:lnTo>
                <a:lnTo>
                  <a:pt x="318515" y="304799"/>
                </a:lnTo>
                <a:lnTo>
                  <a:pt x="318515" y="357050"/>
                </a:lnTo>
                <a:lnTo>
                  <a:pt x="320420" y="357568"/>
                </a:lnTo>
                <a:lnTo>
                  <a:pt x="326248" y="358704"/>
                </a:lnTo>
                <a:lnTo>
                  <a:pt x="332246" y="359417"/>
                </a:lnTo>
                <a:lnTo>
                  <a:pt x="338327" y="359663"/>
                </a:lnTo>
                <a:lnTo>
                  <a:pt x="344201" y="359477"/>
                </a:lnTo>
                <a:lnTo>
                  <a:pt x="382473" y="348318"/>
                </a:lnTo>
                <a:lnTo>
                  <a:pt x="414126" y="323426"/>
                </a:lnTo>
                <a:lnTo>
                  <a:pt x="419099" y="318515"/>
                </a:lnTo>
                <a:close/>
              </a:path>
              <a:path w="769620" h="360044">
                <a:moveTo>
                  <a:pt x="422147" y="355091"/>
                </a:moveTo>
                <a:lnTo>
                  <a:pt x="422147" y="320039"/>
                </a:lnTo>
                <a:lnTo>
                  <a:pt x="420623" y="355091"/>
                </a:lnTo>
                <a:lnTo>
                  <a:pt x="422147" y="355091"/>
                </a:lnTo>
                <a:close/>
              </a:path>
              <a:path w="769620" h="360044">
                <a:moveTo>
                  <a:pt x="597407" y="115823"/>
                </a:moveTo>
                <a:lnTo>
                  <a:pt x="582167" y="115823"/>
                </a:lnTo>
                <a:lnTo>
                  <a:pt x="524255" y="118871"/>
                </a:lnTo>
                <a:lnTo>
                  <a:pt x="524255" y="131063"/>
                </a:lnTo>
                <a:lnTo>
                  <a:pt x="531875" y="131063"/>
                </a:lnTo>
                <a:lnTo>
                  <a:pt x="536447" y="134111"/>
                </a:lnTo>
                <a:lnTo>
                  <a:pt x="545591" y="137159"/>
                </a:lnTo>
                <a:lnTo>
                  <a:pt x="548639" y="140207"/>
                </a:lnTo>
                <a:lnTo>
                  <a:pt x="550163" y="143255"/>
                </a:lnTo>
                <a:lnTo>
                  <a:pt x="553211" y="152399"/>
                </a:lnTo>
                <a:lnTo>
                  <a:pt x="553211" y="166115"/>
                </a:lnTo>
                <a:lnTo>
                  <a:pt x="554735" y="173735"/>
                </a:lnTo>
                <a:lnTo>
                  <a:pt x="554735" y="355091"/>
                </a:lnTo>
                <a:lnTo>
                  <a:pt x="594359" y="355091"/>
                </a:lnTo>
                <a:lnTo>
                  <a:pt x="594359" y="156971"/>
                </a:lnTo>
                <a:lnTo>
                  <a:pt x="597407" y="115823"/>
                </a:lnTo>
                <a:close/>
              </a:path>
              <a:path w="769620" h="360044">
                <a:moveTo>
                  <a:pt x="554735" y="355091"/>
                </a:moveTo>
                <a:lnTo>
                  <a:pt x="554735" y="292607"/>
                </a:lnTo>
                <a:lnTo>
                  <a:pt x="554474" y="301156"/>
                </a:lnTo>
                <a:lnTo>
                  <a:pt x="553783" y="308419"/>
                </a:lnTo>
                <a:lnTo>
                  <a:pt x="552807" y="314253"/>
                </a:lnTo>
                <a:lnTo>
                  <a:pt x="551687" y="318515"/>
                </a:lnTo>
                <a:lnTo>
                  <a:pt x="551687" y="324611"/>
                </a:lnTo>
                <a:lnTo>
                  <a:pt x="548639" y="330707"/>
                </a:lnTo>
                <a:lnTo>
                  <a:pt x="544067" y="335279"/>
                </a:lnTo>
                <a:lnTo>
                  <a:pt x="537971" y="338327"/>
                </a:lnTo>
                <a:lnTo>
                  <a:pt x="533399" y="339851"/>
                </a:lnTo>
                <a:lnTo>
                  <a:pt x="527303" y="342899"/>
                </a:lnTo>
                <a:lnTo>
                  <a:pt x="527303" y="355091"/>
                </a:lnTo>
                <a:lnTo>
                  <a:pt x="554735" y="355091"/>
                </a:lnTo>
                <a:close/>
              </a:path>
              <a:path w="769620" h="360044">
                <a:moveTo>
                  <a:pt x="769619" y="355091"/>
                </a:moveTo>
                <a:lnTo>
                  <a:pt x="769619" y="342899"/>
                </a:lnTo>
                <a:lnTo>
                  <a:pt x="761999" y="339851"/>
                </a:lnTo>
                <a:lnTo>
                  <a:pt x="755903" y="338327"/>
                </a:lnTo>
                <a:lnTo>
                  <a:pt x="752855" y="336803"/>
                </a:lnTo>
                <a:lnTo>
                  <a:pt x="745235" y="329183"/>
                </a:lnTo>
                <a:lnTo>
                  <a:pt x="743711" y="326135"/>
                </a:lnTo>
                <a:lnTo>
                  <a:pt x="743711" y="323087"/>
                </a:lnTo>
                <a:lnTo>
                  <a:pt x="742187" y="316991"/>
                </a:lnTo>
                <a:lnTo>
                  <a:pt x="742187" y="199643"/>
                </a:lnTo>
                <a:lnTo>
                  <a:pt x="742068" y="192920"/>
                </a:lnTo>
                <a:lnTo>
                  <a:pt x="731519" y="141731"/>
                </a:lnTo>
                <a:lnTo>
                  <a:pt x="699515" y="117347"/>
                </a:lnTo>
                <a:lnTo>
                  <a:pt x="691895" y="114299"/>
                </a:lnTo>
                <a:lnTo>
                  <a:pt x="665987" y="114299"/>
                </a:lnTo>
                <a:lnTo>
                  <a:pt x="650747" y="117347"/>
                </a:lnTo>
                <a:lnTo>
                  <a:pt x="645032" y="119919"/>
                </a:lnTo>
                <a:lnTo>
                  <a:pt x="639317" y="123062"/>
                </a:lnTo>
                <a:lnTo>
                  <a:pt x="633602" y="126777"/>
                </a:lnTo>
                <a:lnTo>
                  <a:pt x="627887" y="131063"/>
                </a:lnTo>
                <a:lnTo>
                  <a:pt x="624440" y="133298"/>
                </a:lnTo>
                <a:lnTo>
                  <a:pt x="597420" y="156960"/>
                </a:lnTo>
                <a:lnTo>
                  <a:pt x="594359" y="156971"/>
                </a:lnTo>
                <a:lnTo>
                  <a:pt x="594359" y="355091"/>
                </a:lnTo>
                <a:lnTo>
                  <a:pt x="597407" y="355091"/>
                </a:lnTo>
                <a:lnTo>
                  <a:pt x="597407" y="193547"/>
                </a:lnTo>
                <a:lnTo>
                  <a:pt x="598931" y="185927"/>
                </a:lnTo>
                <a:lnTo>
                  <a:pt x="605027" y="173735"/>
                </a:lnTo>
                <a:lnTo>
                  <a:pt x="609599" y="167639"/>
                </a:lnTo>
                <a:lnTo>
                  <a:pt x="617219" y="161543"/>
                </a:lnTo>
                <a:lnTo>
                  <a:pt x="623315" y="155447"/>
                </a:lnTo>
                <a:lnTo>
                  <a:pt x="629411" y="150875"/>
                </a:lnTo>
                <a:lnTo>
                  <a:pt x="641603" y="144779"/>
                </a:lnTo>
                <a:lnTo>
                  <a:pt x="665987" y="144779"/>
                </a:lnTo>
                <a:lnTo>
                  <a:pt x="670559" y="146303"/>
                </a:lnTo>
                <a:lnTo>
                  <a:pt x="673607" y="147827"/>
                </a:lnTo>
                <a:lnTo>
                  <a:pt x="678179" y="149351"/>
                </a:lnTo>
                <a:lnTo>
                  <a:pt x="681227" y="152399"/>
                </a:lnTo>
                <a:lnTo>
                  <a:pt x="684275" y="153923"/>
                </a:lnTo>
                <a:lnTo>
                  <a:pt x="685799" y="156971"/>
                </a:lnTo>
                <a:lnTo>
                  <a:pt x="688847" y="160019"/>
                </a:lnTo>
                <a:lnTo>
                  <a:pt x="690371" y="164591"/>
                </a:lnTo>
                <a:lnTo>
                  <a:pt x="693419" y="169163"/>
                </a:lnTo>
                <a:lnTo>
                  <a:pt x="696467" y="181355"/>
                </a:lnTo>
                <a:lnTo>
                  <a:pt x="696467" y="188975"/>
                </a:lnTo>
                <a:lnTo>
                  <a:pt x="697991" y="198119"/>
                </a:lnTo>
                <a:lnTo>
                  <a:pt x="698150" y="203777"/>
                </a:lnTo>
                <a:lnTo>
                  <a:pt x="699357" y="222211"/>
                </a:lnTo>
                <a:lnTo>
                  <a:pt x="699515" y="228599"/>
                </a:lnTo>
                <a:lnTo>
                  <a:pt x="699515" y="355091"/>
                </a:lnTo>
                <a:lnTo>
                  <a:pt x="769619" y="355091"/>
                </a:lnTo>
                <a:close/>
              </a:path>
              <a:path w="769620" h="360044">
                <a:moveTo>
                  <a:pt x="624839" y="355091"/>
                </a:moveTo>
                <a:lnTo>
                  <a:pt x="624839" y="342899"/>
                </a:lnTo>
                <a:lnTo>
                  <a:pt x="615695" y="339851"/>
                </a:lnTo>
                <a:lnTo>
                  <a:pt x="609599" y="338327"/>
                </a:lnTo>
                <a:lnTo>
                  <a:pt x="606551" y="335279"/>
                </a:lnTo>
                <a:lnTo>
                  <a:pt x="597407" y="193547"/>
                </a:lnTo>
                <a:lnTo>
                  <a:pt x="597407" y="355091"/>
                </a:lnTo>
                <a:lnTo>
                  <a:pt x="624839" y="355091"/>
                </a:lnTo>
                <a:close/>
              </a:path>
              <a:path w="769620" h="360044">
                <a:moveTo>
                  <a:pt x="699515" y="355091"/>
                </a:moveTo>
                <a:lnTo>
                  <a:pt x="699515" y="304799"/>
                </a:lnTo>
                <a:lnTo>
                  <a:pt x="697991" y="313943"/>
                </a:lnTo>
                <a:lnTo>
                  <a:pt x="696467" y="318515"/>
                </a:lnTo>
                <a:lnTo>
                  <a:pt x="696467" y="324611"/>
                </a:lnTo>
                <a:lnTo>
                  <a:pt x="693419" y="330707"/>
                </a:lnTo>
                <a:lnTo>
                  <a:pt x="688847" y="335279"/>
                </a:lnTo>
                <a:lnTo>
                  <a:pt x="682751" y="338327"/>
                </a:lnTo>
                <a:lnTo>
                  <a:pt x="678179" y="339851"/>
                </a:lnTo>
                <a:lnTo>
                  <a:pt x="672083" y="342899"/>
                </a:lnTo>
                <a:lnTo>
                  <a:pt x="672083" y="355091"/>
                </a:lnTo>
                <a:lnTo>
                  <a:pt x="699515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57165" y="1347223"/>
            <a:ext cx="722375" cy="347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4133" y="1351787"/>
            <a:ext cx="1104899" cy="342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1541" y="1992883"/>
            <a:ext cx="8072755" cy="407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 algn="just">
              <a:lnSpc>
                <a:spcPts val="281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isas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lai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u: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lain</a:t>
            </a:r>
            <a:r>
              <a:rPr sz="2600" spc="-65" dirty="0">
                <a:latin typeface="Cambria Math"/>
                <a:cs typeface="Cambria Math"/>
              </a:rPr>
              <a:t>ny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pu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1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od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inggi-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inggi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20</a:t>
            </a:r>
            <a:r>
              <a:rPr sz="2600" dirty="0">
                <a:latin typeface="Cambria Math"/>
                <a:cs typeface="Cambria Math"/>
              </a:rPr>
              <a:t>%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ts val="2810"/>
              </a:lnSpc>
              <a:spcBef>
                <a:spcPts val="1195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6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um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6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sia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pu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1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alisas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dia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isas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isasi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290" y="737615"/>
            <a:ext cx="2334767" cy="347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1601" y="725423"/>
            <a:ext cx="2348483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4181" y="1351787"/>
            <a:ext cx="1184147" cy="34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8538" y="1335023"/>
            <a:ext cx="760730" cy="360045"/>
          </a:xfrm>
          <a:custGeom>
            <a:avLst/>
            <a:gdLst/>
            <a:ahLst/>
            <a:cxnLst/>
            <a:rect l="l" t="t" r="r" b="b"/>
            <a:pathLst>
              <a:path w="760729" h="360044">
                <a:moveTo>
                  <a:pt x="265175" y="102107"/>
                </a:moveTo>
                <a:lnTo>
                  <a:pt x="265175" y="16763"/>
                </a:lnTo>
                <a:lnTo>
                  <a:pt x="0" y="16763"/>
                </a:lnTo>
                <a:lnTo>
                  <a:pt x="0" y="102107"/>
                </a:lnTo>
                <a:lnTo>
                  <a:pt x="24383" y="102107"/>
                </a:lnTo>
                <a:lnTo>
                  <a:pt x="25907" y="95496"/>
                </a:lnTo>
                <a:lnTo>
                  <a:pt x="27431" y="89351"/>
                </a:lnTo>
                <a:lnTo>
                  <a:pt x="41147" y="53339"/>
                </a:lnTo>
                <a:lnTo>
                  <a:pt x="45719" y="48767"/>
                </a:lnTo>
                <a:lnTo>
                  <a:pt x="48767" y="44195"/>
                </a:lnTo>
                <a:lnTo>
                  <a:pt x="54863" y="41147"/>
                </a:lnTo>
                <a:lnTo>
                  <a:pt x="64007" y="38099"/>
                </a:lnTo>
                <a:lnTo>
                  <a:pt x="109727" y="38099"/>
                </a:lnTo>
                <a:lnTo>
                  <a:pt x="109727" y="355091"/>
                </a:lnTo>
                <a:lnTo>
                  <a:pt x="155447" y="355091"/>
                </a:lnTo>
                <a:lnTo>
                  <a:pt x="155447" y="38099"/>
                </a:lnTo>
                <a:lnTo>
                  <a:pt x="201167" y="38099"/>
                </a:lnTo>
                <a:lnTo>
                  <a:pt x="230123" y="68579"/>
                </a:lnTo>
                <a:lnTo>
                  <a:pt x="240791" y="102107"/>
                </a:lnTo>
                <a:lnTo>
                  <a:pt x="265175" y="102107"/>
                </a:lnTo>
                <a:close/>
              </a:path>
              <a:path w="760729" h="360044">
                <a:moveTo>
                  <a:pt x="109727" y="355091"/>
                </a:moveTo>
                <a:lnTo>
                  <a:pt x="109727" y="301751"/>
                </a:lnTo>
                <a:lnTo>
                  <a:pt x="108203" y="309371"/>
                </a:lnTo>
                <a:lnTo>
                  <a:pt x="108203" y="313943"/>
                </a:lnTo>
                <a:lnTo>
                  <a:pt x="106679" y="320039"/>
                </a:lnTo>
                <a:lnTo>
                  <a:pt x="100583" y="332231"/>
                </a:lnTo>
                <a:lnTo>
                  <a:pt x="97535" y="333755"/>
                </a:lnTo>
                <a:lnTo>
                  <a:pt x="96011" y="335279"/>
                </a:lnTo>
                <a:lnTo>
                  <a:pt x="92963" y="336803"/>
                </a:lnTo>
                <a:lnTo>
                  <a:pt x="88391" y="338327"/>
                </a:lnTo>
                <a:lnTo>
                  <a:pt x="85343" y="339851"/>
                </a:lnTo>
                <a:lnTo>
                  <a:pt x="76199" y="342899"/>
                </a:lnTo>
                <a:lnTo>
                  <a:pt x="76199" y="355091"/>
                </a:lnTo>
                <a:lnTo>
                  <a:pt x="109727" y="355091"/>
                </a:lnTo>
                <a:close/>
              </a:path>
              <a:path w="760729" h="360044">
                <a:moveTo>
                  <a:pt x="187451" y="355091"/>
                </a:moveTo>
                <a:lnTo>
                  <a:pt x="187451" y="342899"/>
                </a:lnTo>
                <a:lnTo>
                  <a:pt x="179831" y="339851"/>
                </a:lnTo>
                <a:lnTo>
                  <a:pt x="173735" y="338327"/>
                </a:lnTo>
                <a:lnTo>
                  <a:pt x="170687" y="336803"/>
                </a:lnTo>
                <a:lnTo>
                  <a:pt x="166115" y="335279"/>
                </a:lnTo>
                <a:lnTo>
                  <a:pt x="163067" y="332231"/>
                </a:lnTo>
                <a:lnTo>
                  <a:pt x="161543" y="329183"/>
                </a:lnTo>
                <a:lnTo>
                  <a:pt x="158495" y="326135"/>
                </a:lnTo>
                <a:lnTo>
                  <a:pt x="156971" y="321563"/>
                </a:lnTo>
                <a:lnTo>
                  <a:pt x="156971" y="315467"/>
                </a:lnTo>
                <a:lnTo>
                  <a:pt x="155447" y="309371"/>
                </a:lnTo>
                <a:lnTo>
                  <a:pt x="155447" y="355091"/>
                </a:lnTo>
                <a:lnTo>
                  <a:pt x="187451" y="355091"/>
                </a:lnTo>
                <a:close/>
              </a:path>
              <a:path w="760729" h="360044">
                <a:moveTo>
                  <a:pt x="406907" y="243839"/>
                </a:moveTo>
                <a:lnTo>
                  <a:pt x="406907" y="222503"/>
                </a:lnTo>
                <a:lnTo>
                  <a:pt x="399007" y="222810"/>
                </a:lnTo>
                <a:lnTo>
                  <a:pt x="356055" y="227047"/>
                </a:lnTo>
                <a:lnTo>
                  <a:pt x="316573" y="237123"/>
                </a:lnTo>
                <a:lnTo>
                  <a:pt x="282940" y="255650"/>
                </a:lnTo>
                <a:lnTo>
                  <a:pt x="263876" y="294258"/>
                </a:lnTo>
                <a:lnTo>
                  <a:pt x="263651" y="300227"/>
                </a:lnTo>
                <a:lnTo>
                  <a:pt x="263859" y="307348"/>
                </a:lnTo>
                <a:lnTo>
                  <a:pt x="264578" y="314029"/>
                </a:lnTo>
                <a:lnTo>
                  <a:pt x="265956" y="320198"/>
                </a:lnTo>
                <a:lnTo>
                  <a:pt x="268138" y="325782"/>
                </a:lnTo>
                <a:lnTo>
                  <a:pt x="271271" y="330707"/>
                </a:lnTo>
                <a:lnTo>
                  <a:pt x="274368" y="335999"/>
                </a:lnTo>
                <a:lnTo>
                  <a:pt x="306323" y="357050"/>
                </a:lnTo>
                <a:lnTo>
                  <a:pt x="306323" y="294131"/>
                </a:lnTo>
                <a:lnTo>
                  <a:pt x="306684" y="287994"/>
                </a:lnTo>
                <a:lnTo>
                  <a:pt x="330707" y="256031"/>
                </a:lnTo>
                <a:lnTo>
                  <a:pt x="371024" y="244700"/>
                </a:lnTo>
                <a:lnTo>
                  <a:pt x="391155" y="243571"/>
                </a:lnTo>
                <a:lnTo>
                  <a:pt x="394906" y="243578"/>
                </a:lnTo>
                <a:lnTo>
                  <a:pt x="399007" y="243595"/>
                </a:lnTo>
                <a:lnTo>
                  <a:pt x="406907" y="243839"/>
                </a:lnTo>
                <a:close/>
              </a:path>
              <a:path w="760729" h="360044">
                <a:moveTo>
                  <a:pt x="477011" y="355091"/>
                </a:moveTo>
                <a:lnTo>
                  <a:pt x="477011" y="342899"/>
                </a:lnTo>
                <a:lnTo>
                  <a:pt x="469391" y="339851"/>
                </a:lnTo>
                <a:lnTo>
                  <a:pt x="464819" y="338327"/>
                </a:lnTo>
                <a:lnTo>
                  <a:pt x="458723" y="335279"/>
                </a:lnTo>
                <a:lnTo>
                  <a:pt x="454151" y="330707"/>
                </a:lnTo>
                <a:lnTo>
                  <a:pt x="451103" y="324611"/>
                </a:lnTo>
                <a:lnTo>
                  <a:pt x="451103" y="320039"/>
                </a:lnTo>
                <a:lnTo>
                  <a:pt x="449579" y="315467"/>
                </a:lnTo>
                <a:lnTo>
                  <a:pt x="449579" y="193547"/>
                </a:lnTo>
                <a:lnTo>
                  <a:pt x="449440" y="185764"/>
                </a:lnTo>
                <a:lnTo>
                  <a:pt x="441959" y="144779"/>
                </a:lnTo>
                <a:lnTo>
                  <a:pt x="409511" y="117743"/>
                </a:lnTo>
                <a:lnTo>
                  <a:pt x="376427" y="114311"/>
                </a:lnTo>
                <a:lnTo>
                  <a:pt x="373075" y="114324"/>
                </a:lnTo>
                <a:lnTo>
                  <a:pt x="366674" y="114495"/>
                </a:lnTo>
                <a:lnTo>
                  <a:pt x="360273" y="114958"/>
                </a:lnTo>
                <a:lnTo>
                  <a:pt x="353872" y="115860"/>
                </a:lnTo>
                <a:lnTo>
                  <a:pt x="347471" y="117347"/>
                </a:lnTo>
                <a:lnTo>
                  <a:pt x="341071" y="118445"/>
                </a:lnTo>
                <a:lnTo>
                  <a:pt x="300192" y="133210"/>
                </a:lnTo>
                <a:lnTo>
                  <a:pt x="275843" y="144779"/>
                </a:lnTo>
                <a:lnTo>
                  <a:pt x="275843" y="176783"/>
                </a:lnTo>
                <a:lnTo>
                  <a:pt x="307847" y="176783"/>
                </a:lnTo>
                <a:lnTo>
                  <a:pt x="309619" y="170186"/>
                </a:lnTo>
                <a:lnTo>
                  <a:pt x="311855" y="164140"/>
                </a:lnTo>
                <a:lnTo>
                  <a:pt x="344254" y="138175"/>
                </a:lnTo>
                <a:lnTo>
                  <a:pt x="356615" y="137159"/>
                </a:lnTo>
                <a:lnTo>
                  <a:pt x="363577" y="137355"/>
                </a:lnTo>
                <a:lnTo>
                  <a:pt x="398216" y="158043"/>
                </a:lnTo>
                <a:lnTo>
                  <a:pt x="406730" y="198742"/>
                </a:lnTo>
                <a:lnTo>
                  <a:pt x="406907" y="205739"/>
                </a:lnTo>
                <a:lnTo>
                  <a:pt x="406907" y="318515"/>
                </a:lnTo>
                <a:lnTo>
                  <a:pt x="409955" y="320039"/>
                </a:lnTo>
                <a:lnTo>
                  <a:pt x="409955" y="355091"/>
                </a:lnTo>
                <a:lnTo>
                  <a:pt x="477011" y="355091"/>
                </a:lnTo>
                <a:close/>
              </a:path>
              <a:path w="760729" h="360044">
                <a:moveTo>
                  <a:pt x="406907" y="318515"/>
                </a:moveTo>
                <a:lnTo>
                  <a:pt x="406907" y="277367"/>
                </a:lnTo>
                <a:lnTo>
                  <a:pt x="406542" y="282695"/>
                </a:lnTo>
                <a:lnTo>
                  <a:pt x="405444" y="287804"/>
                </a:lnTo>
                <a:lnTo>
                  <a:pt x="381719" y="320003"/>
                </a:lnTo>
                <a:lnTo>
                  <a:pt x="376427" y="323087"/>
                </a:lnTo>
                <a:lnTo>
                  <a:pt x="370917" y="326379"/>
                </a:lnTo>
                <a:lnTo>
                  <a:pt x="365260" y="328940"/>
                </a:lnTo>
                <a:lnTo>
                  <a:pt x="359310" y="330768"/>
                </a:lnTo>
                <a:lnTo>
                  <a:pt x="352921" y="331866"/>
                </a:lnTo>
                <a:lnTo>
                  <a:pt x="345947" y="332231"/>
                </a:lnTo>
                <a:lnTo>
                  <a:pt x="338327" y="332231"/>
                </a:lnTo>
                <a:lnTo>
                  <a:pt x="306323" y="304799"/>
                </a:lnTo>
                <a:lnTo>
                  <a:pt x="306323" y="357050"/>
                </a:lnTo>
                <a:lnTo>
                  <a:pt x="308228" y="357568"/>
                </a:lnTo>
                <a:lnTo>
                  <a:pt x="314056" y="358704"/>
                </a:lnTo>
                <a:lnTo>
                  <a:pt x="320054" y="359417"/>
                </a:lnTo>
                <a:lnTo>
                  <a:pt x="326135" y="359663"/>
                </a:lnTo>
                <a:lnTo>
                  <a:pt x="332009" y="359477"/>
                </a:lnTo>
                <a:lnTo>
                  <a:pt x="370281" y="348318"/>
                </a:lnTo>
                <a:lnTo>
                  <a:pt x="401934" y="323426"/>
                </a:lnTo>
                <a:lnTo>
                  <a:pt x="406907" y="318515"/>
                </a:lnTo>
                <a:close/>
              </a:path>
              <a:path w="760729" h="360044">
                <a:moveTo>
                  <a:pt x="409955" y="355091"/>
                </a:moveTo>
                <a:lnTo>
                  <a:pt x="409955" y="320039"/>
                </a:lnTo>
                <a:lnTo>
                  <a:pt x="408431" y="355091"/>
                </a:lnTo>
                <a:lnTo>
                  <a:pt x="409955" y="355091"/>
                </a:lnTo>
                <a:close/>
              </a:path>
              <a:path w="760729" h="360044">
                <a:moveTo>
                  <a:pt x="609599" y="355091"/>
                </a:moveTo>
                <a:lnTo>
                  <a:pt x="609599" y="342899"/>
                </a:lnTo>
                <a:lnTo>
                  <a:pt x="600455" y="339851"/>
                </a:lnTo>
                <a:lnTo>
                  <a:pt x="594359" y="338327"/>
                </a:lnTo>
                <a:lnTo>
                  <a:pt x="591311" y="335279"/>
                </a:lnTo>
                <a:lnTo>
                  <a:pt x="582167" y="234695"/>
                </a:lnTo>
                <a:lnTo>
                  <a:pt x="582167" y="0"/>
                </a:lnTo>
                <a:lnTo>
                  <a:pt x="566927" y="0"/>
                </a:lnTo>
                <a:lnTo>
                  <a:pt x="507491" y="3047"/>
                </a:lnTo>
                <a:lnTo>
                  <a:pt x="507491" y="15239"/>
                </a:lnTo>
                <a:lnTo>
                  <a:pt x="515111" y="16763"/>
                </a:lnTo>
                <a:lnTo>
                  <a:pt x="521207" y="18287"/>
                </a:lnTo>
                <a:lnTo>
                  <a:pt x="530351" y="22859"/>
                </a:lnTo>
                <a:lnTo>
                  <a:pt x="531875" y="24383"/>
                </a:lnTo>
                <a:lnTo>
                  <a:pt x="534923" y="30479"/>
                </a:lnTo>
                <a:lnTo>
                  <a:pt x="537971" y="39623"/>
                </a:lnTo>
                <a:lnTo>
                  <a:pt x="537971" y="51815"/>
                </a:lnTo>
                <a:lnTo>
                  <a:pt x="538130" y="56022"/>
                </a:lnTo>
                <a:lnTo>
                  <a:pt x="538959" y="67726"/>
                </a:lnTo>
                <a:lnTo>
                  <a:pt x="539337" y="75224"/>
                </a:lnTo>
                <a:lnTo>
                  <a:pt x="539495" y="83819"/>
                </a:lnTo>
                <a:lnTo>
                  <a:pt x="539495" y="355091"/>
                </a:lnTo>
                <a:lnTo>
                  <a:pt x="609599" y="355091"/>
                </a:lnTo>
                <a:close/>
              </a:path>
              <a:path w="760729" h="360044">
                <a:moveTo>
                  <a:pt x="539495" y="355091"/>
                </a:moveTo>
                <a:lnTo>
                  <a:pt x="539495" y="301751"/>
                </a:lnTo>
                <a:lnTo>
                  <a:pt x="537971" y="307847"/>
                </a:lnTo>
                <a:lnTo>
                  <a:pt x="537971" y="320039"/>
                </a:lnTo>
                <a:lnTo>
                  <a:pt x="536447" y="324611"/>
                </a:lnTo>
                <a:lnTo>
                  <a:pt x="531875" y="333755"/>
                </a:lnTo>
                <a:lnTo>
                  <a:pt x="527303" y="335279"/>
                </a:lnTo>
                <a:lnTo>
                  <a:pt x="524255" y="338327"/>
                </a:lnTo>
                <a:lnTo>
                  <a:pt x="510539" y="342899"/>
                </a:lnTo>
                <a:lnTo>
                  <a:pt x="510539" y="355091"/>
                </a:lnTo>
                <a:lnTo>
                  <a:pt x="539495" y="355091"/>
                </a:lnTo>
                <a:close/>
              </a:path>
              <a:path w="760729" h="360044">
                <a:moveTo>
                  <a:pt x="664463" y="196142"/>
                </a:moveTo>
                <a:lnTo>
                  <a:pt x="664463" y="155447"/>
                </a:lnTo>
                <a:lnTo>
                  <a:pt x="662939" y="158495"/>
                </a:lnTo>
                <a:lnTo>
                  <a:pt x="661415" y="163067"/>
                </a:lnTo>
                <a:lnTo>
                  <a:pt x="655319" y="172211"/>
                </a:lnTo>
                <a:lnTo>
                  <a:pt x="637031" y="190499"/>
                </a:lnTo>
                <a:lnTo>
                  <a:pt x="631886" y="194889"/>
                </a:lnTo>
                <a:lnTo>
                  <a:pt x="623206" y="202570"/>
                </a:lnTo>
                <a:lnTo>
                  <a:pt x="619377" y="205861"/>
                </a:lnTo>
                <a:lnTo>
                  <a:pt x="615695" y="208787"/>
                </a:lnTo>
                <a:lnTo>
                  <a:pt x="606551" y="214883"/>
                </a:lnTo>
                <a:lnTo>
                  <a:pt x="601979" y="214883"/>
                </a:lnTo>
                <a:lnTo>
                  <a:pt x="598931" y="216407"/>
                </a:lnTo>
                <a:lnTo>
                  <a:pt x="594359" y="217931"/>
                </a:lnTo>
                <a:lnTo>
                  <a:pt x="582167" y="217931"/>
                </a:lnTo>
                <a:lnTo>
                  <a:pt x="582167" y="234695"/>
                </a:lnTo>
                <a:lnTo>
                  <a:pt x="603503" y="234695"/>
                </a:lnTo>
                <a:lnTo>
                  <a:pt x="606551" y="236219"/>
                </a:lnTo>
                <a:lnTo>
                  <a:pt x="608075" y="236219"/>
                </a:lnTo>
                <a:lnTo>
                  <a:pt x="611123" y="237743"/>
                </a:lnTo>
                <a:lnTo>
                  <a:pt x="615695" y="242315"/>
                </a:lnTo>
                <a:lnTo>
                  <a:pt x="624839" y="254507"/>
                </a:lnTo>
                <a:lnTo>
                  <a:pt x="644651" y="280263"/>
                </a:lnTo>
                <a:lnTo>
                  <a:pt x="644651" y="214883"/>
                </a:lnTo>
                <a:lnTo>
                  <a:pt x="664463" y="196142"/>
                </a:lnTo>
                <a:close/>
              </a:path>
              <a:path w="760729" h="360044">
                <a:moveTo>
                  <a:pt x="751331" y="131063"/>
                </a:moveTo>
                <a:lnTo>
                  <a:pt x="751331" y="118871"/>
                </a:lnTo>
                <a:lnTo>
                  <a:pt x="644651" y="118871"/>
                </a:lnTo>
                <a:lnTo>
                  <a:pt x="644651" y="131063"/>
                </a:lnTo>
                <a:lnTo>
                  <a:pt x="652271" y="131063"/>
                </a:lnTo>
                <a:lnTo>
                  <a:pt x="656843" y="134111"/>
                </a:lnTo>
                <a:lnTo>
                  <a:pt x="659891" y="135635"/>
                </a:lnTo>
                <a:lnTo>
                  <a:pt x="662939" y="138683"/>
                </a:lnTo>
                <a:lnTo>
                  <a:pt x="664463" y="143255"/>
                </a:lnTo>
                <a:lnTo>
                  <a:pt x="664463" y="196142"/>
                </a:lnTo>
                <a:lnTo>
                  <a:pt x="705604" y="157211"/>
                </a:lnTo>
                <a:lnTo>
                  <a:pt x="710127" y="153303"/>
                </a:lnTo>
                <a:lnTo>
                  <a:pt x="714565" y="149732"/>
                </a:lnTo>
                <a:lnTo>
                  <a:pt x="718876" y="146416"/>
                </a:lnTo>
                <a:lnTo>
                  <a:pt x="723018" y="143270"/>
                </a:lnTo>
                <a:lnTo>
                  <a:pt x="726947" y="140207"/>
                </a:lnTo>
                <a:lnTo>
                  <a:pt x="733544" y="137064"/>
                </a:lnTo>
                <a:lnTo>
                  <a:pt x="739711" y="134492"/>
                </a:lnTo>
                <a:lnTo>
                  <a:pt x="745593" y="132492"/>
                </a:lnTo>
                <a:lnTo>
                  <a:pt x="751331" y="131063"/>
                </a:lnTo>
                <a:close/>
              </a:path>
              <a:path w="760729" h="360044">
                <a:moveTo>
                  <a:pt x="760475" y="355091"/>
                </a:moveTo>
                <a:lnTo>
                  <a:pt x="760475" y="342899"/>
                </a:lnTo>
                <a:lnTo>
                  <a:pt x="751331" y="341375"/>
                </a:lnTo>
                <a:lnTo>
                  <a:pt x="745235" y="336803"/>
                </a:lnTo>
                <a:lnTo>
                  <a:pt x="714755" y="307847"/>
                </a:lnTo>
                <a:lnTo>
                  <a:pt x="644651" y="214883"/>
                </a:lnTo>
                <a:lnTo>
                  <a:pt x="644651" y="280263"/>
                </a:lnTo>
                <a:lnTo>
                  <a:pt x="667964" y="311705"/>
                </a:lnTo>
                <a:lnTo>
                  <a:pt x="675131" y="323087"/>
                </a:lnTo>
                <a:lnTo>
                  <a:pt x="676655" y="324611"/>
                </a:lnTo>
                <a:lnTo>
                  <a:pt x="676655" y="355091"/>
                </a:lnTo>
                <a:lnTo>
                  <a:pt x="760475" y="355091"/>
                </a:lnTo>
                <a:close/>
              </a:path>
              <a:path w="760729" h="360044">
                <a:moveTo>
                  <a:pt x="676655" y="355091"/>
                </a:moveTo>
                <a:lnTo>
                  <a:pt x="676655" y="338327"/>
                </a:lnTo>
                <a:lnTo>
                  <a:pt x="673607" y="339851"/>
                </a:lnTo>
                <a:lnTo>
                  <a:pt x="672083" y="341375"/>
                </a:lnTo>
                <a:lnTo>
                  <a:pt x="669035" y="341375"/>
                </a:lnTo>
                <a:lnTo>
                  <a:pt x="664463" y="342899"/>
                </a:lnTo>
                <a:lnTo>
                  <a:pt x="664463" y="355091"/>
                </a:lnTo>
                <a:lnTo>
                  <a:pt x="676655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7697" y="1335023"/>
            <a:ext cx="2092451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1541" y="1987803"/>
            <a:ext cx="8070850" cy="4676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il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rj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ali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rt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w</a:t>
            </a:r>
            <a:r>
              <a:rPr sz="2600" dirty="0">
                <a:latin typeface="Cambria Math"/>
                <a:cs typeface="Cambria Math"/>
              </a:rPr>
              <a:t>uj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-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ain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nila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sis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1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-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but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gia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adi</a:t>
            </a:r>
            <a:r>
              <a:rPr sz="2600" spc="-65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ali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ebu</a:t>
            </a:r>
            <a:r>
              <a:rPr sz="2600" spc="2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18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il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ali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uhi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mbria Math"/>
                <a:cs typeface="Cambria Math"/>
              </a:rPr>
              <a:t>s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isan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pa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w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nila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sis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but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ol</a:t>
            </a:r>
            <a:r>
              <a:rPr sz="2600" dirty="0">
                <a:latin typeface="Cambria Math"/>
                <a:cs typeface="Cambria Math"/>
              </a:rPr>
              <a:t>eh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beb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gia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ali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8778" y="725423"/>
            <a:ext cx="1217930" cy="464820"/>
          </a:xfrm>
          <a:custGeom>
            <a:avLst/>
            <a:gdLst/>
            <a:ahLst/>
            <a:cxnLst/>
            <a:rect l="l" t="t" r="r" b="b"/>
            <a:pathLst>
              <a:path w="1217929" h="464819">
                <a:moveTo>
                  <a:pt x="105155" y="28955"/>
                </a:moveTo>
                <a:lnTo>
                  <a:pt x="105155" y="16763"/>
                </a:lnTo>
                <a:lnTo>
                  <a:pt x="0" y="16763"/>
                </a:lnTo>
                <a:lnTo>
                  <a:pt x="0" y="28955"/>
                </a:lnTo>
                <a:lnTo>
                  <a:pt x="9143" y="32003"/>
                </a:lnTo>
                <a:lnTo>
                  <a:pt x="15239" y="35051"/>
                </a:lnTo>
                <a:lnTo>
                  <a:pt x="16763" y="38099"/>
                </a:lnTo>
                <a:lnTo>
                  <a:pt x="22859" y="47243"/>
                </a:lnTo>
                <a:lnTo>
                  <a:pt x="24383" y="51815"/>
                </a:lnTo>
                <a:lnTo>
                  <a:pt x="27431" y="59435"/>
                </a:lnTo>
                <a:lnTo>
                  <a:pt x="27431" y="64190"/>
                </a:lnTo>
                <a:lnTo>
                  <a:pt x="28955" y="69311"/>
                </a:lnTo>
                <a:lnTo>
                  <a:pt x="30479" y="74797"/>
                </a:lnTo>
                <a:lnTo>
                  <a:pt x="32003" y="80650"/>
                </a:lnTo>
                <a:lnTo>
                  <a:pt x="35051" y="86867"/>
                </a:lnTo>
                <a:lnTo>
                  <a:pt x="77723" y="246661"/>
                </a:lnTo>
                <a:lnTo>
                  <a:pt x="77723" y="47243"/>
                </a:lnTo>
                <a:lnTo>
                  <a:pt x="79247" y="41147"/>
                </a:lnTo>
                <a:lnTo>
                  <a:pt x="83819" y="36575"/>
                </a:lnTo>
                <a:lnTo>
                  <a:pt x="88391" y="33527"/>
                </a:lnTo>
                <a:lnTo>
                  <a:pt x="94487" y="30479"/>
                </a:lnTo>
                <a:lnTo>
                  <a:pt x="105155" y="28955"/>
                </a:lnTo>
                <a:close/>
              </a:path>
              <a:path w="1217929" h="464819">
                <a:moveTo>
                  <a:pt x="390143" y="178798"/>
                </a:moveTo>
                <a:lnTo>
                  <a:pt x="390143" y="59435"/>
                </a:lnTo>
                <a:lnTo>
                  <a:pt x="388619" y="63219"/>
                </a:lnTo>
                <a:lnTo>
                  <a:pt x="388619" y="72857"/>
                </a:lnTo>
                <a:lnTo>
                  <a:pt x="387095" y="78676"/>
                </a:lnTo>
                <a:lnTo>
                  <a:pt x="385571" y="85138"/>
                </a:lnTo>
                <a:lnTo>
                  <a:pt x="384047" y="92225"/>
                </a:lnTo>
                <a:lnTo>
                  <a:pt x="380999" y="99920"/>
                </a:lnTo>
                <a:lnTo>
                  <a:pt x="379475" y="108203"/>
                </a:lnTo>
                <a:lnTo>
                  <a:pt x="321563" y="295655"/>
                </a:lnTo>
                <a:lnTo>
                  <a:pt x="257555" y="16763"/>
                </a:lnTo>
                <a:lnTo>
                  <a:pt x="214883" y="16763"/>
                </a:lnTo>
                <a:lnTo>
                  <a:pt x="135635" y="295655"/>
                </a:lnTo>
                <a:lnTo>
                  <a:pt x="86867" y="100583"/>
                </a:lnTo>
                <a:lnTo>
                  <a:pt x="83819" y="93749"/>
                </a:lnTo>
                <a:lnTo>
                  <a:pt x="82295" y="87058"/>
                </a:lnTo>
                <a:lnTo>
                  <a:pt x="79247" y="80652"/>
                </a:lnTo>
                <a:lnTo>
                  <a:pt x="79247" y="74675"/>
                </a:lnTo>
                <a:lnTo>
                  <a:pt x="77723" y="67055"/>
                </a:lnTo>
                <a:lnTo>
                  <a:pt x="77723" y="246661"/>
                </a:lnTo>
                <a:lnTo>
                  <a:pt x="106679" y="355091"/>
                </a:lnTo>
                <a:lnTo>
                  <a:pt x="147827" y="355091"/>
                </a:lnTo>
                <a:lnTo>
                  <a:pt x="227075" y="79247"/>
                </a:lnTo>
                <a:lnTo>
                  <a:pt x="295655" y="355091"/>
                </a:lnTo>
                <a:lnTo>
                  <a:pt x="330707" y="355091"/>
                </a:lnTo>
                <a:lnTo>
                  <a:pt x="390143" y="178798"/>
                </a:lnTo>
                <a:close/>
              </a:path>
              <a:path w="1217929" h="464819">
                <a:moveTo>
                  <a:pt x="461771" y="28955"/>
                </a:moveTo>
                <a:lnTo>
                  <a:pt x="461771" y="16763"/>
                </a:lnTo>
                <a:lnTo>
                  <a:pt x="364235" y="16763"/>
                </a:lnTo>
                <a:lnTo>
                  <a:pt x="364235" y="28955"/>
                </a:lnTo>
                <a:lnTo>
                  <a:pt x="373379" y="30479"/>
                </a:lnTo>
                <a:lnTo>
                  <a:pt x="380999" y="33527"/>
                </a:lnTo>
                <a:lnTo>
                  <a:pt x="384047" y="38099"/>
                </a:lnTo>
                <a:lnTo>
                  <a:pt x="388619" y="42671"/>
                </a:lnTo>
                <a:lnTo>
                  <a:pt x="390143" y="48767"/>
                </a:lnTo>
                <a:lnTo>
                  <a:pt x="390143" y="178798"/>
                </a:lnTo>
                <a:lnTo>
                  <a:pt x="420623" y="88391"/>
                </a:lnTo>
                <a:lnTo>
                  <a:pt x="422147" y="81284"/>
                </a:lnTo>
                <a:lnTo>
                  <a:pt x="425195" y="74688"/>
                </a:lnTo>
                <a:lnTo>
                  <a:pt x="426719" y="68750"/>
                </a:lnTo>
                <a:lnTo>
                  <a:pt x="428243" y="63617"/>
                </a:lnTo>
                <a:lnTo>
                  <a:pt x="431291" y="59435"/>
                </a:lnTo>
                <a:lnTo>
                  <a:pt x="434339" y="51815"/>
                </a:lnTo>
                <a:lnTo>
                  <a:pt x="437387" y="45719"/>
                </a:lnTo>
                <a:lnTo>
                  <a:pt x="440435" y="42671"/>
                </a:lnTo>
                <a:lnTo>
                  <a:pt x="443483" y="38099"/>
                </a:lnTo>
                <a:lnTo>
                  <a:pt x="446531" y="36575"/>
                </a:lnTo>
                <a:lnTo>
                  <a:pt x="449579" y="33527"/>
                </a:lnTo>
                <a:lnTo>
                  <a:pt x="455675" y="30479"/>
                </a:lnTo>
                <a:lnTo>
                  <a:pt x="461771" y="28955"/>
                </a:lnTo>
                <a:close/>
              </a:path>
              <a:path w="1217929" h="464819">
                <a:moveTo>
                  <a:pt x="601979" y="243839"/>
                </a:moveTo>
                <a:lnTo>
                  <a:pt x="601979" y="222503"/>
                </a:lnTo>
                <a:lnTo>
                  <a:pt x="592835" y="222814"/>
                </a:lnTo>
                <a:lnTo>
                  <a:pt x="585215" y="223237"/>
                </a:lnTo>
                <a:lnTo>
                  <a:pt x="577595" y="223773"/>
                </a:lnTo>
                <a:lnTo>
                  <a:pt x="569975" y="224423"/>
                </a:lnTo>
                <a:lnTo>
                  <a:pt x="563879" y="225185"/>
                </a:lnTo>
                <a:lnTo>
                  <a:pt x="556259" y="226059"/>
                </a:lnTo>
                <a:lnTo>
                  <a:pt x="521207" y="233679"/>
                </a:lnTo>
                <a:lnTo>
                  <a:pt x="515111" y="235345"/>
                </a:lnTo>
                <a:lnTo>
                  <a:pt x="493775" y="245363"/>
                </a:lnTo>
                <a:lnTo>
                  <a:pt x="487679" y="248538"/>
                </a:lnTo>
                <a:lnTo>
                  <a:pt x="461771" y="277875"/>
                </a:lnTo>
                <a:lnTo>
                  <a:pt x="458723" y="288543"/>
                </a:lnTo>
                <a:lnTo>
                  <a:pt x="458723" y="314029"/>
                </a:lnTo>
                <a:lnTo>
                  <a:pt x="460247" y="320198"/>
                </a:lnTo>
                <a:lnTo>
                  <a:pt x="461771" y="325782"/>
                </a:lnTo>
                <a:lnTo>
                  <a:pt x="466343" y="330707"/>
                </a:lnTo>
                <a:lnTo>
                  <a:pt x="469391" y="335999"/>
                </a:lnTo>
                <a:lnTo>
                  <a:pt x="501395" y="357189"/>
                </a:lnTo>
                <a:lnTo>
                  <a:pt x="501395" y="282178"/>
                </a:lnTo>
                <a:lnTo>
                  <a:pt x="504443" y="276719"/>
                </a:lnTo>
                <a:lnTo>
                  <a:pt x="505967" y="271652"/>
                </a:lnTo>
                <a:lnTo>
                  <a:pt x="510539" y="267015"/>
                </a:lnTo>
                <a:lnTo>
                  <a:pt x="513587" y="262842"/>
                </a:lnTo>
                <a:lnTo>
                  <a:pt x="519683" y="259169"/>
                </a:lnTo>
                <a:lnTo>
                  <a:pt x="525779" y="256031"/>
                </a:lnTo>
                <a:lnTo>
                  <a:pt x="528827" y="254003"/>
                </a:lnTo>
                <a:lnTo>
                  <a:pt x="533399" y="252141"/>
                </a:lnTo>
                <a:lnTo>
                  <a:pt x="537971" y="250450"/>
                </a:lnTo>
                <a:lnTo>
                  <a:pt x="542543" y="248934"/>
                </a:lnTo>
                <a:lnTo>
                  <a:pt x="548639" y="247596"/>
                </a:lnTo>
                <a:lnTo>
                  <a:pt x="553211" y="246442"/>
                </a:lnTo>
                <a:lnTo>
                  <a:pt x="585215" y="243563"/>
                </a:lnTo>
                <a:lnTo>
                  <a:pt x="592835" y="243595"/>
                </a:lnTo>
                <a:lnTo>
                  <a:pt x="601979" y="243839"/>
                </a:lnTo>
                <a:close/>
              </a:path>
              <a:path w="1217929" h="464819">
                <a:moveTo>
                  <a:pt x="672083" y="355091"/>
                </a:moveTo>
                <a:lnTo>
                  <a:pt x="672083" y="342899"/>
                </a:lnTo>
                <a:lnTo>
                  <a:pt x="664463" y="339851"/>
                </a:lnTo>
                <a:lnTo>
                  <a:pt x="659891" y="338327"/>
                </a:lnTo>
                <a:lnTo>
                  <a:pt x="653795" y="335279"/>
                </a:lnTo>
                <a:lnTo>
                  <a:pt x="649223" y="330707"/>
                </a:lnTo>
                <a:lnTo>
                  <a:pt x="646175" y="324611"/>
                </a:lnTo>
                <a:lnTo>
                  <a:pt x="646175" y="320039"/>
                </a:lnTo>
                <a:lnTo>
                  <a:pt x="644651" y="315467"/>
                </a:lnTo>
                <a:lnTo>
                  <a:pt x="644651" y="193547"/>
                </a:lnTo>
                <a:lnTo>
                  <a:pt x="643127" y="185764"/>
                </a:lnTo>
                <a:lnTo>
                  <a:pt x="643127" y="171554"/>
                </a:lnTo>
                <a:lnTo>
                  <a:pt x="641603" y="165163"/>
                </a:lnTo>
                <a:lnTo>
                  <a:pt x="640079" y="159272"/>
                </a:lnTo>
                <a:lnTo>
                  <a:pt x="640079" y="153900"/>
                </a:lnTo>
                <a:lnTo>
                  <a:pt x="614171" y="121919"/>
                </a:lnTo>
                <a:lnTo>
                  <a:pt x="608075" y="119578"/>
                </a:lnTo>
                <a:lnTo>
                  <a:pt x="603503" y="117743"/>
                </a:lnTo>
                <a:lnTo>
                  <a:pt x="574547" y="114299"/>
                </a:lnTo>
                <a:lnTo>
                  <a:pt x="566927" y="114324"/>
                </a:lnTo>
                <a:lnTo>
                  <a:pt x="560831" y="114495"/>
                </a:lnTo>
                <a:lnTo>
                  <a:pt x="554735" y="114958"/>
                </a:lnTo>
                <a:lnTo>
                  <a:pt x="548639" y="115860"/>
                </a:lnTo>
                <a:lnTo>
                  <a:pt x="542543" y="117347"/>
                </a:lnTo>
                <a:lnTo>
                  <a:pt x="534923" y="118445"/>
                </a:lnTo>
                <a:lnTo>
                  <a:pt x="528827" y="119908"/>
                </a:lnTo>
                <a:lnTo>
                  <a:pt x="522731" y="121737"/>
                </a:lnTo>
                <a:lnTo>
                  <a:pt x="516635" y="123931"/>
                </a:lnTo>
                <a:lnTo>
                  <a:pt x="510539" y="126491"/>
                </a:lnTo>
                <a:lnTo>
                  <a:pt x="504443" y="128544"/>
                </a:lnTo>
                <a:lnTo>
                  <a:pt x="499871" y="130784"/>
                </a:lnTo>
                <a:lnTo>
                  <a:pt x="493775" y="133210"/>
                </a:lnTo>
                <a:lnTo>
                  <a:pt x="489203" y="135822"/>
                </a:lnTo>
                <a:lnTo>
                  <a:pt x="483107" y="138621"/>
                </a:lnTo>
                <a:lnTo>
                  <a:pt x="477011" y="141607"/>
                </a:lnTo>
                <a:lnTo>
                  <a:pt x="470915" y="144779"/>
                </a:lnTo>
                <a:lnTo>
                  <a:pt x="470915" y="176783"/>
                </a:lnTo>
                <a:lnTo>
                  <a:pt x="502919" y="176783"/>
                </a:lnTo>
                <a:lnTo>
                  <a:pt x="504443" y="170187"/>
                </a:lnTo>
                <a:lnTo>
                  <a:pt x="505967" y="164140"/>
                </a:lnTo>
                <a:lnTo>
                  <a:pt x="537971" y="138175"/>
                </a:lnTo>
                <a:lnTo>
                  <a:pt x="551687" y="137159"/>
                </a:lnTo>
                <a:lnTo>
                  <a:pt x="557783" y="137355"/>
                </a:lnTo>
                <a:lnTo>
                  <a:pt x="592835" y="158043"/>
                </a:lnTo>
                <a:lnTo>
                  <a:pt x="595883" y="164591"/>
                </a:lnTo>
                <a:lnTo>
                  <a:pt x="595883" y="169350"/>
                </a:lnTo>
                <a:lnTo>
                  <a:pt x="597407" y="174482"/>
                </a:lnTo>
                <a:lnTo>
                  <a:pt x="598931" y="179987"/>
                </a:lnTo>
                <a:lnTo>
                  <a:pt x="600455" y="185865"/>
                </a:lnTo>
                <a:lnTo>
                  <a:pt x="600455" y="198742"/>
                </a:lnTo>
                <a:lnTo>
                  <a:pt x="601979" y="205739"/>
                </a:lnTo>
                <a:lnTo>
                  <a:pt x="601979" y="318515"/>
                </a:lnTo>
                <a:lnTo>
                  <a:pt x="605027" y="320039"/>
                </a:lnTo>
                <a:lnTo>
                  <a:pt x="605027" y="355091"/>
                </a:lnTo>
                <a:lnTo>
                  <a:pt x="672083" y="355091"/>
                </a:lnTo>
                <a:close/>
              </a:path>
              <a:path w="1217929" h="464819">
                <a:moveTo>
                  <a:pt x="601979" y="318515"/>
                </a:moveTo>
                <a:lnTo>
                  <a:pt x="601979" y="277367"/>
                </a:lnTo>
                <a:lnTo>
                  <a:pt x="600455" y="282695"/>
                </a:lnTo>
                <a:lnTo>
                  <a:pt x="600455" y="287804"/>
                </a:lnTo>
                <a:lnTo>
                  <a:pt x="597407" y="292839"/>
                </a:lnTo>
                <a:lnTo>
                  <a:pt x="595883" y="297948"/>
                </a:lnTo>
                <a:lnTo>
                  <a:pt x="592835" y="303275"/>
                </a:lnTo>
                <a:lnTo>
                  <a:pt x="588263" y="307823"/>
                </a:lnTo>
                <a:lnTo>
                  <a:pt x="585215" y="312224"/>
                </a:lnTo>
                <a:lnTo>
                  <a:pt x="547115" y="331866"/>
                </a:lnTo>
                <a:lnTo>
                  <a:pt x="541019" y="332231"/>
                </a:lnTo>
                <a:lnTo>
                  <a:pt x="533399" y="332231"/>
                </a:lnTo>
                <a:lnTo>
                  <a:pt x="501395" y="304799"/>
                </a:lnTo>
                <a:lnTo>
                  <a:pt x="501395" y="357189"/>
                </a:lnTo>
                <a:lnTo>
                  <a:pt x="502919" y="357568"/>
                </a:lnTo>
                <a:lnTo>
                  <a:pt x="509015" y="358704"/>
                </a:lnTo>
                <a:lnTo>
                  <a:pt x="515111" y="359417"/>
                </a:lnTo>
                <a:lnTo>
                  <a:pt x="521207" y="359663"/>
                </a:lnTo>
                <a:lnTo>
                  <a:pt x="525779" y="359477"/>
                </a:lnTo>
                <a:lnTo>
                  <a:pt x="531875" y="358917"/>
                </a:lnTo>
                <a:lnTo>
                  <a:pt x="537971" y="357984"/>
                </a:lnTo>
                <a:lnTo>
                  <a:pt x="544067" y="356678"/>
                </a:lnTo>
                <a:lnTo>
                  <a:pt x="548639" y="354998"/>
                </a:lnTo>
                <a:lnTo>
                  <a:pt x="554735" y="352945"/>
                </a:lnTo>
                <a:lnTo>
                  <a:pt x="560831" y="350519"/>
                </a:lnTo>
                <a:lnTo>
                  <a:pt x="563879" y="348318"/>
                </a:lnTo>
                <a:lnTo>
                  <a:pt x="568451" y="345778"/>
                </a:lnTo>
                <a:lnTo>
                  <a:pt x="595883" y="323426"/>
                </a:lnTo>
                <a:lnTo>
                  <a:pt x="601979" y="318515"/>
                </a:lnTo>
                <a:close/>
              </a:path>
              <a:path w="1217929" h="464819">
                <a:moveTo>
                  <a:pt x="605027" y="355091"/>
                </a:moveTo>
                <a:lnTo>
                  <a:pt x="605027" y="320039"/>
                </a:lnTo>
                <a:lnTo>
                  <a:pt x="603503" y="355091"/>
                </a:lnTo>
                <a:lnTo>
                  <a:pt x="605027" y="355091"/>
                </a:lnTo>
                <a:close/>
              </a:path>
              <a:path w="1217929" h="464819">
                <a:moveTo>
                  <a:pt x="778763" y="70103"/>
                </a:moveTo>
                <a:lnTo>
                  <a:pt x="778763" y="21335"/>
                </a:lnTo>
                <a:lnTo>
                  <a:pt x="734567" y="21335"/>
                </a:lnTo>
                <a:lnTo>
                  <a:pt x="734567" y="70103"/>
                </a:lnTo>
                <a:lnTo>
                  <a:pt x="778763" y="70103"/>
                </a:lnTo>
                <a:close/>
              </a:path>
              <a:path w="1217929" h="464819">
                <a:moveTo>
                  <a:pt x="736091" y="447230"/>
                </a:moveTo>
                <a:lnTo>
                  <a:pt x="736091" y="368807"/>
                </a:lnTo>
                <a:lnTo>
                  <a:pt x="735921" y="375928"/>
                </a:lnTo>
                <a:lnTo>
                  <a:pt x="735457" y="382609"/>
                </a:lnTo>
                <a:lnTo>
                  <a:pt x="734775" y="388778"/>
                </a:lnTo>
                <a:lnTo>
                  <a:pt x="733946" y="394362"/>
                </a:lnTo>
                <a:lnTo>
                  <a:pt x="733043" y="399287"/>
                </a:lnTo>
                <a:lnTo>
                  <a:pt x="731519" y="408431"/>
                </a:lnTo>
                <a:lnTo>
                  <a:pt x="728471" y="414527"/>
                </a:lnTo>
                <a:lnTo>
                  <a:pt x="725423" y="419099"/>
                </a:lnTo>
                <a:lnTo>
                  <a:pt x="720851" y="423671"/>
                </a:lnTo>
                <a:lnTo>
                  <a:pt x="716279" y="426719"/>
                </a:lnTo>
                <a:lnTo>
                  <a:pt x="711707" y="431291"/>
                </a:lnTo>
                <a:lnTo>
                  <a:pt x="705611" y="434339"/>
                </a:lnTo>
                <a:lnTo>
                  <a:pt x="697991" y="437387"/>
                </a:lnTo>
                <a:lnTo>
                  <a:pt x="688847" y="441959"/>
                </a:lnTo>
                <a:lnTo>
                  <a:pt x="696467" y="464819"/>
                </a:lnTo>
                <a:lnTo>
                  <a:pt x="703408" y="462679"/>
                </a:lnTo>
                <a:lnTo>
                  <a:pt x="709997" y="460337"/>
                </a:lnTo>
                <a:lnTo>
                  <a:pt x="716223" y="457820"/>
                </a:lnTo>
                <a:lnTo>
                  <a:pt x="722072" y="455153"/>
                </a:lnTo>
                <a:lnTo>
                  <a:pt x="727533" y="452360"/>
                </a:lnTo>
                <a:lnTo>
                  <a:pt x="732592" y="449467"/>
                </a:lnTo>
                <a:lnTo>
                  <a:pt x="736091" y="447230"/>
                </a:lnTo>
                <a:close/>
              </a:path>
              <a:path w="1217929" h="464819">
                <a:moveTo>
                  <a:pt x="778763" y="348995"/>
                </a:moveTo>
                <a:lnTo>
                  <a:pt x="778763" y="115823"/>
                </a:lnTo>
                <a:lnTo>
                  <a:pt x="763523" y="115823"/>
                </a:lnTo>
                <a:lnTo>
                  <a:pt x="705611" y="118871"/>
                </a:lnTo>
                <a:lnTo>
                  <a:pt x="705611" y="131063"/>
                </a:lnTo>
                <a:lnTo>
                  <a:pt x="714755" y="132587"/>
                </a:lnTo>
                <a:lnTo>
                  <a:pt x="720851" y="134111"/>
                </a:lnTo>
                <a:lnTo>
                  <a:pt x="723899" y="135635"/>
                </a:lnTo>
                <a:lnTo>
                  <a:pt x="726947" y="138683"/>
                </a:lnTo>
                <a:lnTo>
                  <a:pt x="729995" y="140207"/>
                </a:lnTo>
                <a:lnTo>
                  <a:pt x="731519" y="143255"/>
                </a:lnTo>
                <a:lnTo>
                  <a:pt x="734567" y="152399"/>
                </a:lnTo>
                <a:lnTo>
                  <a:pt x="734567" y="156971"/>
                </a:lnTo>
                <a:lnTo>
                  <a:pt x="734726" y="160995"/>
                </a:lnTo>
                <a:lnTo>
                  <a:pt x="735555" y="171236"/>
                </a:lnTo>
                <a:lnTo>
                  <a:pt x="735933" y="177454"/>
                </a:lnTo>
                <a:lnTo>
                  <a:pt x="736091" y="184403"/>
                </a:lnTo>
                <a:lnTo>
                  <a:pt x="736091" y="447230"/>
                </a:lnTo>
                <a:lnTo>
                  <a:pt x="737237" y="446498"/>
                </a:lnTo>
                <a:lnTo>
                  <a:pt x="766140" y="416731"/>
                </a:lnTo>
                <a:lnTo>
                  <a:pt x="777091" y="378029"/>
                </a:lnTo>
                <a:lnTo>
                  <a:pt x="778653" y="356900"/>
                </a:lnTo>
                <a:lnTo>
                  <a:pt x="778763" y="348995"/>
                </a:lnTo>
                <a:close/>
              </a:path>
              <a:path w="1217929" h="464819">
                <a:moveTo>
                  <a:pt x="918971" y="70103"/>
                </a:moveTo>
                <a:lnTo>
                  <a:pt x="918971" y="21335"/>
                </a:lnTo>
                <a:lnTo>
                  <a:pt x="871727" y="21335"/>
                </a:lnTo>
                <a:lnTo>
                  <a:pt x="871727" y="70103"/>
                </a:lnTo>
                <a:lnTo>
                  <a:pt x="918971" y="70103"/>
                </a:lnTo>
                <a:close/>
              </a:path>
              <a:path w="1217929" h="464819">
                <a:moveTo>
                  <a:pt x="943355" y="355091"/>
                </a:moveTo>
                <a:lnTo>
                  <a:pt x="943355" y="342899"/>
                </a:lnTo>
                <a:lnTo>
                  <a:pt x="934211" y="339851"/>
                </a:lnTo>
                <a:lnTo>
                  <a:pt x="928115" y="338327"/>
                </a:lnTo>
                <a:lnTo>
                  <a:pt x="925067" y="335279"/>
                </a:lnTo>
                <a:lnTo>
                  <a:pt x="915923" y="115823"/>
                </a:lnTo>
                <a:lnTo>
                  <a:pt x="900683" y="115823"/>
                </a:lnTo>
                <a:lnTo>
                  <a:pt x="842771" y="118871"/>
                </a:lnTo>
                <a:lnTo>
                  <a:pt x="842771" y="131063"/>
                </a:lnTo>
                <a:lnTo>
                  <a:pt x="850391" y="131063"/>
                </a:lnTo>
                <a:lnTo>
                  <a:pt x="854963" y="134111"/>
                </a:lnTo>
                <a:lnTo>
                  <a:pt x="864107" y="137159"/>
                </a:lnTo>
                <a:lnTo>
                  <a:pt x="867155" y="140207"/>
                </a:lnTo>
                <a:lnTo>
                  <a:pt x="868679" y="143255"/>
                </a:lnTo>
                <a:lnTo>
                  <a:pt x="871727" y="152399"/>
                </a:lnTo>
                <a:lnTo>
                  <a:pt x="871727" y="166115"/>
                </a:lnTo>
                <a:lnTo>
                  <a:pt x="873251" y="173735"/>
                </a:lnTo>
                <a:lnTo>
                  <a:pt x="873251" y="355091"/>
                </a:lnTo>
                <a:lnTo>
                  <a:pt x="943355" y="355091"/>
                </a:lnTo>
                <a:close/>
              </a:path>
              <a:path w="1217929" h="464819">
                <a:moveTo>
                  <a:pt x="873251" y="355091"/>
                </a:moveTo>
                <a:lnTo>
                  <a:pt x="873251" y="292607"/>
                </a:lnTo>
                <a:lnTo>
                  <a:pt x="872990" y="301156"/>
                </a:lnTo>
                <a:lnTo>
                  <a:pt x="872299" y="308419"/>
                </a:lnTo>
                <a:lnTo>
                  <a:pt x="871323" y="314253"/>
                </a:lnTo>
                <a:lnTo>
                  <a:pt x="870203" y="318515"/>
                </a:lnTo>
                <a:lnTo>
                  <a:pt x="870203" y="324611"/>
                </a:lnTo>
                <a:lnTo>
                  <a:pt x="867155" y="330707"/>
                </a:lnTo>
                <a:lnTo>
                  <a:pt x="862583" y="335279"/>
                </a:lnTo>
                <a:lnTo>
                  <a:pt x="856487" y="338327"/>
                </a:lnTo>
                <a:lnTo>
                  <a:pt x="851915" y="339851"/>
                </a:lnTo>
                <a:lnTo>
                  <a:pt x="845819" y="342899"/>
                </a:lnTo>
                <a:lnTo>
                  <a:pt x="845819" y="355091"/>
                </a:lnTo>
                <a:lnTo>
                  <a:pt x="873251" y="355091"/>
                </a:lnTo>
                <a:close/>
              </a:path>
              <a:path w="1217929" h="464819">
                <a:moveTo>
                  <a:pt x="1170431" y="343436"/>
                </a:moveTo>
                <a:lnTo>
                  <a:pt x="1170431" y="242315"/>
                </a:lnTo>
                <a:lnTo>
                  <a:pt x="1170324" y="249566"/>
                </a:lnTo>
                <a:lnTo>
                  <a:pt x="1170004" y="256546"/>
                </a:lnTo>
                <a:lnTo>
                  <a:pt x="1162172" y="297829"/>
                </a:lnTo>
                <a:lnTo>
                  <a:pt x="1137997" y="331907"/>
                </a:lnTo>
                <a:lnTo>
                  <a:pt x="1101851" y="339851"/>
                </a:lnTo>
                <a:lnTo>
                  <a:pt x="1094231" y="338327"/>
                </a:lnTo>
                <a:lnTo>
                  <a:pt x="1082039" y="335279"/>
                </a:lnTo>
                <a:lnTo>
                  <a:pt x="1075943" y="332231"/>
                </a:lnTo>
                <a:lnTo>
                  <a:pt x="1069847" y="327659"/>
                </a:lnTo>
                <a:lnTo>
                  <a:pt x="1065275" y="324611"/>
                </a:lnTo>
                <a:lnTo>
                  <a:pt x="1060703" y="320039"/>
                </a:lnTo>
                <a:lnTo>
                  <a:pt x="1057655" y="315467"/>
                </a:lnTo>
                <a:lnTo>
                  <a:pt x="1056131" y="309371"/>
                </a:lnTo>
                <a:lnTo>
                  <a:pt x="1053083" y="303275"/>
                </a:lnTo>
                <a:lnTo>
                  <a:pt x="1053083" y="295655"/>
                </a:lnTo>
                <a:lnTo>
                  <a:pt x="1052340" y="290876"/>
                </a:lnTo>
                <a:lnTo>
                  <a:pt x="1051889" y="285585"/>
                </a:lnTo>
                <a:lnTo>
                  <a:pt x="1051657" y="279635"/>
                </a:lnTo>
                <a:lnTo>
                  <a:pt x="1051572" y="272881"/>
                </a:lnTo>
                <a:lnTo>
                  <a:pt x="1051559" y="265175"/>
                </a:lnTo>
                <a:lnTo>
                  <a:pt x="1051559" y="0"/>
                </a:lnTo>
                <a:lnTo>
                  <a:pt x="1036319" y="0"/>
                </a:lnTo>
                <a:lnTo>
                  <a:pt x="976883" y="3047"/>
                </a:lnTo>
                <a:lnTo>
                  <a:pt x="976883" y="15239"/>
                </a:lnTo>
                <a:lnTo>
                  <a:pt x="984503" y="16763"/>
                </a:lnTo>
                <a:lnTo>
                  <a:pt x="990599" y="18287"/>
                </a:lnTo>
                <a:lnTo>
                  <a:pt x="999743" y="22859"/>
                </a:lnTo>
                <a:lnTo>
                  <a:pt x="1001267" y="24383"/>
                </a:lnTo>
                <a:lnTo>
                  <a:pt x="1004315" y="30479"/>
                </a:lnTo>
                <a:lnTo>
                  <a:pt x="1007363" y="39623"/>
                </a:lnTo>
                <a:lnTo>
                  <a:pt x="1007363" y="51815"/>
                </a:lnTo>
                <a:lnTo>
                  <a:pt x="1007522" y="56022"/>
                </a:lnTo>
                <a:lnTo>
                  <a:pt x="1008351" y="67726"/>
                </a:lnTo>
                <a:lnTo>
                  <a:pt x="1008729" y="75224"/>
                </a:lnTo>
                <a:lnTo>
                  <a:pt x="1008887" y="83819"/>
                </a:lnTo>
                <a:lnTo>
                  <a:pt x="1008887" y="355091"/>
                </a:lnTo>
                <a:lnTo>
                  <a:pt x="1025651" y="359663"/>
                </a:lnTo>
                <a:lnTo>
                  <a:pt x="1042415" y="344423"/>
                </a:lnTo>
                <a:lnTo>
                  <a:pt x="1048399" y="346695"/>
                </a:lnTo>
                <a:lnTo>
                  <a:pt x="1054212" y="348883"/>
                </a:lnTo>
                <a:lnTo>
                  <a:pt x="1059941" y="350900"/>
                </a:lnTo>
                <a:lnTo>
                  <a:pt x="1065671" y="352664"/>
                </a:lnTo>
                <a:lnTo>
                  <a:pt x="1071484" y="354090"/>
                </a:lnTo>
                <a:lnTo>
                  <a:pt x="1077467" y="355091"/>
                </a:lnTo>
                <a:lnTo>
                  <a:pt x="1082809" y="356488"/>
                </a:lnTo>
                <a:lnTo>
                  <a:pt x="1110995" y="359663"/>
                </a:lnTo>
                <a:lnTo>
                  <a:pt x="1117719" y="359484"/>
                </a:lnTo>
                <a:lnTo>
                  <a:pt x="1158642" y="349520"/>
                </a:lnTo>
                <a:lnTo>
                  <a:pt x="1168907" y="344423"/>
                </a:lnTo>
                <a:lnTo>
                  <a:pt x="1170431" y="343436"/>
                </a:lnTo>
                <a:close/>
              </a:path>
              <a:path w="1217929" h="464819">
                <a:moveTo>
                  <a:pt x="1217675" y="234695"/>
                </a:moveTo>
                <a:lnTo>
                  <a:pt x="1214089" y="194753"/>
                </a:lnTo>
                <a:lnTo>
                  <a:pt x="1201668" y="156125"/>
                </a:lnTo>
                <a:lnTo>
                  <a:pt x="1176527" y="126491"/>
                </a:lnTo>
                <a:lnTo>
                  <a:pt x="1138544" y="114511"/>
                </a:lnTo>
                <a:lnTo>
                  <a:pt x="1132331" y="114299"/>
                </a:lnTo>
                <a:lnTo>
                  <a:pt x="1126114" y="114470"/>
                </a:lnTo>
                <a:lnTo>
                  <a:pt x="1085100" y="127589"/>
                </a:lnTo>
                <a:lnTo>
                  <a:pt x="1051559" y="156971"/>
                </a:lnTo>
                <a:lnTo>
                  <a:pt x="1051559" y="193547"/>
                </a:lnTo>
                <a:lnTo>
                  <a:pt x="1053083" y="185927"/>
                </a:lnTo>
                <a:lnTo>
                  <a:pt x="1059179" y="173735"/>
                </a:lnTo>
                <a:lnTo>
                  <a:pt x="1089659" y="147827"/>
                </a:lnTo>
                <a:lnTo>
                  <a:pt x="1103375" y="144779"/>
                </a:lnTo>
                <a:lnTo>
                  <a:pt x="1114043" y="144779"/>
                </a:lnTo>
                <a:lnTo>
                  <a:pt x="1151974" y="163912"/>
                </a:lnTo>
                <a:lnTo>
                  <a:pt x="1166836" y="202874"/>
                </a:lnTo>
                <a:lnTo>
                  <a:pt x="1170431" y="242315"/>
                </a:lnTo>
                <a:lnTo>
                  <a:pt x="1170431" y="343436"/>
                </a:lnTo>
                <a:lnTo>
                  <a:pt x="1173872" y="341206"/>
                </a:lnTo>
                <a:lnTo>
                  <a:pt x="1201252" y="309202"/>
                </a:lnTo>
                <a:lnTo>
                  <a:pt x="1214246" y="271271"/>
                </a:lnTo>
                <a:lnTo>
                  <a:pt x="1217580" y="241109"/>
                </a:lnTo>
                <a:lnTo>
                  <a:pt x="121767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09521" y="725423"/>
            <a:ext cx="404317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5721" y="1335023"/>
            <a:ext cx="2531363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7803"/>
            <a:ext cx="8070215" cy="452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gia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adala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es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6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eu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rt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65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6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eu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pa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ba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ru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iod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dirty="0">
                <a:latin typeface="Cambria Math"/>
                <a:cs typeface="Cambria Math"/>
              </a:rPr>
              <a:t>un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ebu</a:t>
            </a:r>
            <a:r>
              <a:rPr sz="2600" spc="3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9942" y="3046475"/>
            <a:ext cx="3589019" cy="382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9486" y="1010411"/>
            <a:ext cx="216535" cy="378460"/>
          </a:xfrm>
          <a:custGeom>
            <a:avLst/>
            <a:gdLst/>
            <a:ahLst/>
            <a:cxnLst/>
            <a:rect l="l" t="t" r="r" b="b"/>
            <a:pathLst>
              <a:path w="216534" h="378459">
                <a:moveTo>
                  <a:pt x="141731" y="0"/>
                </a:moveTo>
                <a:lnTo>
                  <a:pt x="126491" y="0"/>
                </a:lnTo>
                <a:lnTo>
                  <a:pt x="0" y="76199"/>
                </a:lnTo>
                <a:lnTo>
                  <a:pt x="10667" y="97535"/>
                </a:lnTo>
                <a:lnTo>
                  <a:pt x="16746" y="93609"/>
                </a:lnTo>
                <a:lnTo>
                  <a:pt x="22431" y="89844"/>
                </a:lnTo>
                <a:lnTo>
                  <a:pt x="37486" y="79691"/>
                </a:lnTo>
                <a:lnTo>
                  <a:pt x="41957" y="76747"/>
                </a:lnTo>
                <a:lnTo>
                  <a:pt x="76199" y="62483"/>
                </a:lnTo>
                <a:lnTo>
                  <a:pt x="80771" y="62483"/>
                </a:lnTo>
                <a:lnTo>
                  <a:pt x="83819" y="64007"/>
                </a:lnTo>
                <a:lnTo>
                  <a:pt x="86867" y="68579"/>
                </a:lnTo>
                <a:lnTo>
                  <a:pt x="89915" y="71627"/>
                </a:lnTo>
                <a:lnTo>
                  <a:pt x="91439" y="76199"/>
                </a:lnTo>
                <a:lnTo>
                  <a:pt x="91439" y="377951"/>
                </a:lnTo>
                <a:lnTo>
                  <a:pt x="140207" y="377951"/>
                </a:lnTo>
                <a:lnTo>
                  <a:pt x="140207" y="306323"/>
                </a:lnTo>
                <a:lnTo>
                  <a:pt x="140318" y="36813"/>
                </a:lnTo>
                <a:lnTo>
                  <a:pt x="140510" y="24813"/>
                </a:lnTo>
                <a:lnTo>
                  <a:pt x="140850" y="13977"/>
                </a:lnTo>
                <a:lnTo>
                  <a:pt x="141089" y="9009"/>
                </a:lnTo>
                <a:lnTo>
                  <a:pt x="141381" y="4348"/>
                </a:lnTo>
                <a:lnTo>
                  <a:pt x="141731" y="0"/>
                </a:lnTo>
                <a:close/>
              </a:path>
              <a:path w="216534" h="378459">
                <a:moveTo>
                  <a:pt x="91439" y="377951"/>
                </a:moveTo>
                <a:lnTo>
                  <a:pt x="91439" y="306323"/>
                </a:lnTo>
                <a:lnTo>
                  <a:pt x="91257" y="313273"/>
                </a:lnTo>
                <a:lnTo>
                  <a:pt x="90708" y="319491"/>
                </a:lnTo>
                <a:lnTo>
                  <a:pt x="89794" y="324977"/>
                </a:lnTo>
                <a:lnTo>
                  <a:pt x="88513" y="329732"/>
                </a:lnTo>
                <a:lnTo>
                  <a:pt x="86867" y="333755"/>
                </a:lnTo>
                <a:lnTo>
                  <a:pt x="85343" y="339851"/>
                </a:lnTo>
                <a:lnTo>
                  <a:pt x="48919" y="354874"/>
                </a:lnTo>
                <a:lnTo>
                  <a:pt x="15239" y="358139"/>
                </a:lnTo>
                <a:lnTo>
                  <a:pt x="15239" y="377951"/>
                </a:lnTo>
                <a:lnTo>
                  <a:pt x="91439" y="377951"/>
                </a:lnTo>
                <a:close/>
              </a:path>
              <a:path w="216534" h="378459">
                <a:moveTo>
                  <a:pt x="216407" y="377951"/>
                </a:moveTo>
                <a:lnTo>
                  <a:pt x="216407" y="358139"/>
                </a:lnTo>
                <a:lnTo>
                  <a:pt x="209154" y="357490"/>
                </a:lnTo>
                <a:lnTo>
                  <a:pt x="202579" y="357011"/>
                </a:lnTo>
                <a:lnTo>
                  <a:pt x="196595" y="356615"/>
                </a:lnTo>
                <a:lnTo>
                  <a:pt x="191120" y="356220"/>
                </a:lnTo>
                <a:lnTo>
                  <a:pt x="186069" y="355741"/>
                </a:lnTo>
                <a:lnTo>
                  <a:pt x="181355" y="355091"/>
                </a:lnTo>
                <a:lnTo>
                  <a:pt x="173735" y="355091"/>
                </a:lnTo>
                <a:lnTo>
                  <a:pt x="166115" y="353567"/>
                </a:lnTo>
                <a:lnTo>
                  <a:pt x="160019" y="350519"/>
                </a:lnTo>
                <a:lnTo>
                  <a:pt x="155447" y="348995"/>
                </a:lnTo>
                <a:lnTo>
                  <a:pt x="150875" y="345947"/>
                </a:lnTo>
                <a:lnTo>
                  <a:pt x="144779" y="339851"/>
                </a:lnTo>
                <a:lnTo>
                  <a:pt x="141731" y="335279"/>
                </a:lnTo>
                <a:lnTo>
                  <a:pt x="141731" y="330707"/>
                </a:lnTo>
                <a:lnTo>
                  <a:pt x="140207" y="324611"/>
                </a:lnTo>
                <a:lnTo>
                  <a:pt x="140207" y="377951"/>
                </a:lnTo>
                <a:lnTo>
                  <a:pt x="216407" y="377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91866"/>
            <a:ext cx="8071484" cy="416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3240"/>
              </a:lnSpc>
            </a:pPr>
            <a:r>
              <a:rPr sz="3000" spc="-65" dirty="0">
                <a:latin typeface="Cambria Math"/>
                <a:cs typeface="Cambria Math"/>
              </a:rPr>
              <a:t>P</a:t>
            </a:r>
            <a:r>
              <a:rPr sz="3000" spc="-5" dirty="0">
                <a:latin typeface="Cambria Math"/>
                <a:cs typeface="Cambria Math"/>
              </a:rPr>
              <a:t>ad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7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mbria Math"/>
                <a:cs typeface="Cambria Math"/>
              </a:rPr>
              <a:t>m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3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ode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</a:t>
            </a:r>
            <a:r>
              <a:rPr sz="3000" spc="-20" dirty="0">
                <a:latin typeface="Cambria Math"/>
                <a:cs typeface="Cambria Math"/>
              </a:rPr>
              <a:t>e</a:t>
            </a:r>
            <a:r>
              <a:rPr sz="3000" spc="-5" dirty="0">
                <a:latin typeface="Cambria Math"/>
                <a:cs typeface="Cambria Math"/>
              </a:rPr>
              <a:t>m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4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ua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45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ha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us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dirty="0">
                <a:latin typeface="Cambria Math"/>
                <a:cs typeface="Cambria Math"/>
              </a:rPr>
              <a:t>,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6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tu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ha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10" dirty="0">
                <a:latin typeface="Cambria Math"/>
                <a:cs typeface="Cambria Math"/>
              </a:rPr>
              <a:t>u</a:t>
            </a:r>
            <a:r>
              <a:rPr sz="3000" spc="-5" dirty="0">
                <a:latin typeface="Cambria Math"/>
                <a:cs typeface="Cambria Math"/>
              </a:rPr>
              <a:t>s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am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Cambria Math"/>
                <a:cs typeface="Cambria Math"/>
              </a:rPr>
              <a:t>d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-5" dirty="0">
                <a:latin typeface="Cambria Math"/>
                <a:cs typeface="Cambria Math"/>
              </a:rPr>
              <a:t>hu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-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ahu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um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80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,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10" dirty="0">
                <a:latin typeface="Cambria Math"/>
                <a:cs typeface="Cambria Math"/>
              </a:rPr>
              <a:t>c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di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40" dirty="0">
                <a:latin typeface="Cambria Math"/>
                <a:cs typeface="Cambria Math"/>
              </a:rPr>
              <a:t>a</a:t>
            </a:r>
            <a:r>
              <a:rPr sz="3000" spc="-60" dirty="0">
                <a:latin typeface="Cambria Math"/>
                <a:cs typeface="Cambria Math"/>
              </a:rPr>
              <a:t>w</a:t>
            </a:r>
            <a:r>
              <a:rPr sz="3000" spc="-5" dirty="0">
                <a:latin typeface="Cambria Math"/>
                <a:cs typeface="Cambria Math"/>
              </a:rPr>
              <a:t>ah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k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ma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dirty="0">
                <a:latin typeface="Cambria Math"/>
                <a:cs typeface="Cambria Math"/>
              </a:rPr>
              <a:t>k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m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me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ode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pem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4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ua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,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tu</a:t>
            </a:r>
            <a:r>
              <a:rPr sz="3000" spc="-5" dirty="0">
                <a:latin typeface="Cambria Math"/>
                <a:cs typeface="Cambria Math"/>
              </a:rPr>
              <a:t>:</a:t>
            </a:r>
            <a:endParaRPr sz="30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310"/>
              </a:spcBef>
              <a:buAutoNum type="alphaLcPeriod"/>
              <a:tabLst>
                <a:tab pos="527685" algn="l"/>
              </a:tabLst>
            </a:pPr>
            <a:r>
              <a:rPr sz="3000" spc="-5" dirty="0">
                <a:latin typeface="Cambria Math"/>
                <a:cs typeface="Cambria Math"/>
              </a:rPr>
              <a:t>me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ode</a:t>
            </a:r>
            <a:r>
              <a:rPr sz="3000" spc="-114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de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k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ed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t</a:t>
            </a:r>
            <a:endParaRPr sz="3000">
              <a:latin typeface="Cambria Math"/>
              <a:cs typeface="Cambria Math"/>
            </a:endParaRPr>
          </a:p>
          <a:p>
            <a:pPr marL="527050" indent="-514350" algn="just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527685" algn="l"/>
              </a:tabLst>
            </a:pPr>
            <a:r>
              <a:rPr sz="3000" spc="-5" dirty="0">
                <a:latin typeface="Cambria Math"/>
                <a:cs typeface="Cambria Math"/>
              </a:rPr>
              <a:t>me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ode</a:t>
            </a:r>
            <a:r>
              <a:rPr sz="3000" spc="-114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4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ua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ha</a:t>
            </a:r>
            <a:r>
              <a:rPr sz="3000" spc="-10" dirty="0">
                <a:latin typeface="Cambria Math"/>
                <a:cs typeface="Cambria Math"/>
              </a:rPr>
              <a:t>si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65" dirty="0">
                <a:latin typeface="Cambria Math"/>
                <a:cs typeface="Cambria Math"/>
              </a:rPr>
              <a:t>ay</a:t>
            </a:r>
            <a:r>
              <a:rPr sz="3000" dirty="0">
                <a:latin typeface="Cambria Math"/>
                <a:cs typeface="Cambria Math"/>
              </a:rPr>
              <a:t>a</a:t>
            </a:r>
            <a:endParaRPr sz="30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528320" algn="l"/>
              </a:tabLst>
            </a:pPr>
            <a:r>
              <a:rPr sz="3000" spc="-5" dirty="0">
                <a:latin typeface="Cambria Math"/>
                <a:cs typeface="Cambria Math"/>
              </a:rPr>
              <a:t>me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ode</a:t>
            </a:r>
            <a:r>
              <a:rPr sz="3000" spc="-114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yu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ak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70" dirty="0">
                <a:latin typeface="Cambria Math"/>
                <a:cs typeface="Cambria Math"/>
              </a:rPr>
              <a:t>i</a:t>
            </a:r>
            <a:r>
              <a:rPr sz="3000" spc="-65" dirty="0">
                <a:latin typeface="Cambria Math"/>
                <a:cs typeface="Cambria Math"/>
              </a:rPr>
              <a:t>v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p</a:t>
            </a:r>
            <a:endParaRPr sz="30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528320" algn="l"/>
              </a:tabLst>
            </a:pPr>
            <a:r>
              <a:rPr sz="3000" spc="-5" dirty="0">
                <a:latin typeface="Cambria Math"/>
                <a:cs typeface="Cambria Math"/>
              </a:rPr>
              <a:t>me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ode</a:t>
            </a:r>
            <a:r>
              <a:rPr sz="3000" spc="-114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-10" dirty="0">
                <a:latin typeface="Cambria Math"/>
                <a:cs typeface="Cambria Math"/>
              </a:rPr>
              <a:t>rs</a:t>
            </a:r>
            <a:r>
              <a:rPr sz="3000" spc="-5" dirty="0">
                <a:latin typeface="Cambria Math"/>
                <a:cs typeface="Cambria Math"/>
              </a:rPr>
              <a:t>ed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aa</a:t>
            </a:r>
            <a:r>
              <a:rPr sz="3000" dirty="0">
                <a:latin typeface="Cambria Math"/>
                <a:cs typeface="Cambria Math"/>
              </a:rPr>
              <a:t>n</a:t>
            </a:r>
            <a:endParaRPr sz="30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528320" algn="l"/>
              </a:tabLst>
            </a:pPr>
            <a:r>
              <a:rPr sz="3000" spc="-5" dirty="0">
                <a:latin typeface="Cambria Math"/>
                <a:cs typeface="Cambria Math"/>
              </a:rPr>
              <a:t>me</a:t>
            </a:r>
            <a:r>
              <a:rPr sz="3000" spc="-2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ode</a:t>
            </a:r>
            <a:r>
              <a:rPr sz="3000" spc="-114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as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u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ak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ua</a:t>
            </a:r>
            <a:r>
              <a:rPr sz="3000" dirty="0">
                <a:latin typeface="Cambria Math"/>
                <a:cs typeface="Cambria Math"/>
              </a:rPr>
              <a:t>l</a:t>
            </a:r>
            <a:endParaRPr sz="3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7293" y="1010411"/>
            <a:ext cx="227329" cy="378460"/>
          </a:xfrm>
          <a:custGeom>
            <a:avLst/>
            <a:gdLst/>
            <a:ahLst/>
            <a:cxnLst/>
            <a:rect l="l" t="t" r="r" b="b"/>
            <a:pathLst>
              <a:path w="227329" h="378459">
                <a:moveTo>
                  <a:pt x="169163" y="192276"/>
                </a:moveTo>
                <a:lnTo>
                  <a:pt x="169163" y="94487"/>
                </a:lnTo>
                <a:lnTo>
                  <a:pt x="168878" y="101322"/>
                </a:lnTo>
                <a:lnTo>
                  <a:pt x="168020" y="108013"/>
                </a:lnTo>
                <a:lnTo>
                  <a:pt x="166592" y="114419"/>
                </a:lnTo>
                <a:lnTo>
                  <a:pt x="164591" y="120395"/>
                </a:lnTo>
                <a:lnTo>
                  <a:pt x="163482" y="125882"/>
                </a:lnTo>
                <a:lnTo>
                  <a:pt x="161934" y="131368"/>
                </a:lnTo>
                <a:lnTo>
                  <a:pt x="159873" y="136855"/>
                </a:lnTo>
                <a:lnTo>
                  <a:pt x="157228" y="142341"/>
                </a:lnTo>
                <a:lnTo>
                  <a:pt x="153923" y="147827"/>
                </a:lnTo>
                <a:lnTo>
                  <a:pt x="151782" y="151924"/>
                </a:lnTo>
                <a:lnTo>
                  <a:pt x="130174" y="184530"/>
                </a:lnTo>
                <a:lnTo>
                  <a:pt x="101726" y="218432"/>
                </a:lnTo>
                <a:lnTo>
                  <a:pt x="86867" y="234695"/>
                </a:lnTo>
                <a:lnTo>
                  <a:pt x="82072" y="240121"/>
                </a:lnTo>
                <a:lnTo>
                  <a:pt x="56558" y="270268"/>
                </a:lnTo>
                <a:lnTo>
                  <a:pt x="33284" y="300796"/>
                </a:lnTo>
                <a:lnTo>
                  <a:pt x="12137" y="337219"/>
                </a:lnTo>
                <a:lnTo>
                  <a:pt x="0" y="364235"/>
                </a:lnTo>
                <a:lnTo>
                  <a:pt x="0" y="377951"/>
                </a:lnTo>
                <a:lnTo>
                  <a:pt x="53339" y="377951"/>
                </a:lnTo>
                <a:lnTo>
                  <a:pt x="53339" y="333755"/>
                </a:lnTo>
                <a:lnTo>
                  <a:pt x="55705" y="329606"/>
                </a:lnTo>
                <a:lnTo>
                  <a:pt x="80117" y="293945"/>
                </a:lnTo>
                <a:lnTo>
                  <a:pt x="104346" y="264318"/>
                </a:lnTo>
                <a:lnTo>
                  <a:pt x="128015" y="237743"/>
                </a:lnTo>
                <a:lnTo>
                  <a:pt x="133819" y="231113"/>
                </a:lnTo>
                <a:lnTo>
                  <a:pt x="139330" y="224930"/>
                </a:lnTo>
                <a:lnTo>
                  <a:pt x="144530" y="219186"/>
                </a:lnTo>
                <a:lnTo>
                  <a:pt x="165225" y="196730"/>
                </a:lnTo>
                <a:lnTo>
                  <a:pt x="168176" y="193427"/>
                </a:lnTo>
                <a:lnTo>
                  <a:pt x="169163" y="192276"/>
                </a:lnTo>
                <a:close/>
              </a:path>
              <a:path w="227329" h="378459">
                <a:moveTo>
                  <a:pt x="222503" y="86867"/>
                </a:moveTo>
                <a:lnTo>
                  <a:pt x="215836" y="48958"/>
                </a:lnTo>
                <a:lnTo>
                  <a:pt x="192266" y="18279"/>
                </a:lnTo>
                <a:lnTo>
                  <a:pt x="155197" y="3294"/>
                </a:lnTo>
                <a:lnTo>
                  <a:pt x="120395" y="0"/>
                </a:lnTo>
                <a:lnTo>
                  <a:pt x="115207" y="58"/>
                </a:lnTo>
                <a:lnTo>
                  <a:pt x="74671" y="4682"/>
                </a:lnTo>
                <a:lnTo>
                  <a:pt x="35913" y="16297"/>
                </a:lnTo>
                <a:lnTo>
                  <a:pt x="7619" y="28955"/>
                </a:lnTo>
                <a:lnTo>
                  <a:pt x="7619" y="82295"/>
                </a:lnTo>
                <a:lnTo>
                  <a:pt x="41147" y="82295"/>
                </a:lnTo>
                <a:lnTo>
                  <a:pt x="43156" y="75777"/>
                </a:lnTo>
                <a:lnTo>
                  <a:pt x="45416" y="69669"/>
                </a:lnTo>
                <a:lnTo>
                  <a:pt x="68116" y="38216"/>
                </a:lnTo>
                <a:lnTo>
                  <a:pt x="108203" y="25907"/>
                </a:lnTo>
                <a:lnTo>
                  <a:pt x="114815" y="26154"/>
                </a:lnTo>
                <a:lnTo>
                  <a:pt x="153352" y="44767"/>
                </a:lnTo>
                <a:lnTo>
                  <a:pt x="168204" y="81675"/>
                </a:lnTo>
                <a:lnTo>
                  <a:pt x="169163" y="94487"/>
                </a:lnTo>
                <a:lnTo>
                  <a:pt x="169163" y="192276"/>
                </a:lnTo>
                <a:lnTo>
                  <a:pt x="170687" y="190499"/>
                </a:lnTo>
                <a:lnTo>
                  <a:pt x="193547" y="163067"/>
                </a:lnTo>
                <a:lnTo>
                  <a:pt x="197778" y="157593"/>
                </a:lnTo>
                <a:lnTo>
                  <a:pt x="217169" y="119372"/>
                </a:lnTo>
                <a:lnTo>
                  <a:pt x="222242" y="93702"/>
                </a:lnTo>
                <a:lnTo>
                  <a:pt x="222503" y="86867"/>
                </a:lnTo>
                <a:close/>
              </a:path>
              <a:path w="227329" h="378459">
                <a:moveTo>
                  <a:pt x="227075" y="297179"/>
                </a:moveTo>
                <a:lnTo>
                  <a:pt x="204215" y="297179"/>
                </a:lnTo>
                <a:lnTo>
                  <a:pt x="198119" y="312419"/>
                </a:lnTo>
                <a:lnTo>
                  <a:pt x="196595" y="315467"/>
                </a:lnTo>
                <a:lnTo>
                  <a:pt x="195071" y="320039"/>
                </a:lnTo>
                <a:lnTo>
                  <a:pt x="185927" y="329183"/>
                </a:lnTo>
                <a:lnTo>
                  <a:pt x="181355" y="330707"/>
                </a:lnTo>
                <a:lnTo>
                  <a:pt x="175259" y="330707"/>
                </a:lnTo>
                <a:lnTo>
                  <a:pt x="170687" y="332231"/>
                </a:lnTo>
                <a:lnTo>
                  <a:pt x="163067" y="333755"/>
                </a:lnTo>
                <a:lnTo>
                  <a:pt x="53339" y="333755"/>
                </a:lnTo>
                <a:lnTo>
                  <a:pt x="53339" y="377951"/>
                </a:lnTo>
                <a:lnTo>
                  <a:pt x="220979" y="377951"/>
                </a:lnTo>
                <a:lnTo>
                  <a:pt x="227075" y="297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787"/>
            <a:ext cx="7335520" cy="418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upa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s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pembu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catatan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ele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527685" algn="l"/>
              </a:tabLst>
            </a:pP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Latin</a:t>
            </a:r>
            <a:endParaRPr sz="2800">
              <a:latin typeface="Cambria Math"/>
              <a:cs typeface="Cambria Math"/>
            </a:endParaRPr>
          </a:p>
          <a:p>
            <a:pPr marL="527050" indent="-514350" algn="just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527685" algn="l"/>
              </a:tabLst>
            </a:pP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ab</a:t>
            </a:r>
            <a:endParaRPr sz="28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528320" algn="l"/>
              </a:tabLst>
            </a:pP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atuan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mata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upiah</a:t>
            </a:r>
            <a:endParaRPr sz="28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52832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endParaRPr sz="28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528320" algn="l"/>
              </a:tabLst>
            </a:pP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atuan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mata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0341" y="1010427"/>
            <a:ext cx="226060" cy="382905"/>
          </a:xfrm>
          <a:custGeom>
            <a:avLst/>
            <a:gdLst/>
            <a:ahLst/>
            <a:cxnLst/>
            <a:rect l="l" t="t" r="r" b="b"/>
            <a:pathLst>
              <a:path w="226059" h="382905">
                <a:moveTo>
                  <a:pt x="172211" y="365160"/>
                </a:moveTo>
                <a:lnTo>
                  <a:pt x="172211" y="281924"/>
                </a:lnTo>
                <a:lnTo>
                  <a:pt x="170687" y="289471"/>
                </a:lnTo>
                <a:lnTo>
                  <a:pt x="170687" y="296579"/>
                </a:lnTo>
                <a:lnTo>
                  <a:pt x="169163" y="303266"/>
                </a:lnTo>
                <a:lnTo>
                  <a:pt x="169163" y="309551"/>
                </a:lnTo>
                <a:lnTo>
                  <a:pt x="167639" y="315452"/>
                </a:lnTo>
                <a:lnTo>
                  <a:pt x="164591" y="320988"/>
                </a:lnTo>
                <a:lnTo>
                  <a:pt x="163067" y="326175"/>
                </a:lnTo>
                <a:lnTo>
                  <a:pt x="131063" y="354314"/>
                </a:lnTo>
                <a:lnTo>
                  <a:pt x="100583" y="359648"/>
                </a:lnTo>
                <a:lnTo>
                  <a:pt x="92963" y="359434"/>
                </a:lnTo>
                <a:lnTo>
                  <a:pt x="86867" y="358791"/>
                </a:lnTo>
                <a:lnTo>
                  <a:pt x="80771" y="357720"/>
                </a:lnTo>
                <a:lnTo>
                  <a:pt x="76199" y="356219"/>
                </a:lnTo>
                <a:lnTo>
                  <a:pt x="70103" y="354291"/>
                </a:lnTo>
                <a:lnTo>
                  <a:pt x="65531" y="351933"/>
                </a:lnTo>
                <a:lnTo>
                  <a:pt x="60959" y="349147"/>
                </a:lnTo>
                <a:lnTo>
                  <a:pt x="57911" y="345932"/>
                </a:lnTo>
                <a:lnTo>
                  <a:pt x="53339" y="342289"/>
                </a:lnTo>
                <a:lnTo>
                  <a:pt x="50291" y="338217"/>
                </a:lnTo>
                <a:lnTo>
                  <a:pt x="45719" y="333717"/>
                </a:lnTo>
                <a:lnTo>
                  <a:pt x="42671" y="328787"/>
                </a:lnTo>
                <a:lnTo>
                  <a:pt x="39623" y="323430"/>
                </a:lnTo>
                <a:lnTo>
                  <a:pt x="38099" y="317643"/>
                </a:lnTo>
                <a:lnTo>
                  <a:pt x="35051" y="311428"/>
                </a:lnTo>
                <a:lnTo>
                  <a:pt x="33527" y="304784"/>
                </a:lnTo>
                <a:lnTo>
                  <a:pt x="0" y="304784"/>
                </a:lnTo>
                <a:lnTo>
                  <a:pt x="0" y="362696"/>
                </a:lnTo>
                <a:lnTo>
                  <a:pt x="4571" y="364911"/>
                </a:lnTo>
                <a:lnTo>
                  <a:pt x="10667" y="366983"/>
                </a:lnTo>
                <a:lnTo>
                  <a:pt x="15239" y="368911"/>
                </a:lnTo>
                <a:lnTo>
                  <a:pt x="21335" y="370697"/>
                </a:lnTo>
                <a:lnTo>
                  <a:pt x="27431" y="372340"/>
                </a:lnTo>
                <a:lnTo>
                  <a:pt x="35051" y="373841"/>
                </a:lnTo>
                <a:lnTo>
                  <a:pt x="41147" y="375198"/>
                </a:lnTo>
                <a:lnTo>
                  <a:pt x="48767" y="376412"/>
                </a:lnTo>
                <a:lnTo>
                  <a:pt x="54863" y="377549"/>
                </a:lnTo>
                <a:lnTo>
                  <a:pt x="60959" y="378651"/>
                </a:lnTo>
                <a:lnTo>
                  <a:pt x="68579" y="379681"/>
                </a:lnTo>
                <a:lnTo>
                  <a:pt x="74675" y="380603"/>
                </a:lnTo>
                <a:lnTo>
                  <a:pt x="80771" y="381383"/>
                </a:lnTo>
                <a:lnTo>
                  <a:pt x="86867" y="381984"/>
                </a:lnTo>
                <a:lnTo>
                  <a:pt x="92963" y="382371"/>
                </a:lnTo>
                <a:lnTo>
                  <a:pt x="99059" y="382508"/>
                </a:lnTo>
                <a:lnTo>
                  <a:pt x="105155" y="382412"/>
                </a:lnTo>
                <a:lnTo>
                  <a:pt x="135635" y="378889"/>
                </a:lnTo>
                <a:lnTo>
                  <a:pt x="141731" y="377539"/>
                </a:lnTo>
                <a:lnTo>
                  <a:pt x="147827" y="375961"/>
                </a:lnTo>
                <a:lnTo>
                  <a:pt x="152399" y="374150"/>
                </a:lnTo>
                <a:lnTo>
                  <a:pt x="158495" y="372101"/>
                </a:lnTo>
                <a:lnTo>
                  <a:pt x="163067" y="369809"/>
                </a:lnTo>
                <a:lnTo>
                  <a:pt x="169163" y="367268"/>
                </a:lnTo>
                <a:lnTo>
                  <a:pt x="172211" y="365160"/>
                </a:lnTo>
                <a:close/>
              </a:path>
              <a:path w="226059" h="382905">
                <a:moveTo>
                  <a:pt x="216407" y="91922"/>
                </a:moveTo>
                <a:lnTo>
                  <a:pt x="216407" y="65574"/>
                </a:lnTo>
                <a:lnTo>
                  <a:pt x="214883" y="59238"/>
                </a:lnTo>
                <a:lnTo>
                  <a:pt x="213359" y="53195"/>
                </a:lnTo>
                <a:lnTo>
                  <a:pt x="210311" y="47419"/>
                </a:lnTo>
                <a:lnTo>
                  <a:pt x="208787" y="41883"/>
                </a:lnTo>
                <a:lnTo>
                  <a:pt x="205739" y="36560"/>
                </a:lnTo>
                <a:lnTo>
                  <a:pt x="201167" y="32131"/>
                </a:lnTo>
                <a:lnTo>
                  <a:pt x="198119" y="27988"/>
                </a:lnTo>
                <a:lnTo>
                  <a:pt x="173735" y="11557"/>
                </a:lnTo>
                <a:lnTo>
                  <a:pt x="169163" y="9128"/>
                </a:lnTo>
                <a:lnTo>
                  <a:pt x="163067" y="7209"/>
                </a:lnTo>
                <a:lnTo>
                  <a:pt x="158495" y="5516"/>
                </a:lnTo>
                <a:lnTo>
                  <a:pt x="152399" y="4048"/>
                </a:lnTo>
                <a:lnTo>
                  <a:pt x="114299" y="0"/>
                </a:lnTo>
                <a:lnTo>
                  <a:pt x="109727" y="45"/>
                </a:lnTo>
                <a:lnTo>
                  <a:pt x="67055" y="5737"/>
                </a:lnTo>
                <a:lnTo>
                  <a:pt x="62483" y="7604"/>
                </a:lnTo>
                <a:lnTo>
                  <a:pt x="56387" y="9067"/>
                </a:lnTo>
                <a:lnTo>
                  <a:pt x="50291" y="10713"/>
                </a:lnTo>
                <a:lnTo>
                  <a:pt x="44195" y="12542"/>
                </a:lnTo>
                <a:lnTo>
                  <a:pt x="39623" y="14554"/>
                </a:lnTo>
                <a:lnTo>
                  <a:pt x="33527" y="16748"/>
                </a:lnTo>
                <a:lnTo>
                  <a:pt x="4571" y="30464"/>
                </a:lnTo>
                <a:lnTo>
                  <a:pt x="4571" y="82280"/>
                </a:lnTo>
                <a:lnTo>
                  <a:pt x="38099" y="82280"/>
                </a:lnTo>
                <a:lnTo>
                  <a:pt x="39623" y="75134"/>
                </a:lnTo>
                <a:lnTo>
                  <a:pt x="41147" y="68541"/>
                </a:lnTo>
                <a:lnTo>
                  <a:pt x="44195" y="62483"/>
                </a:lnTo>
                <a:lnTo>
                  <a:pt x="47243" y="56944"/>
                </a:lnTo>
                <a:lnTo>
                  <a:pt x="48767" y="51905"/>
                </a:lnTo>
                <a:lnTo>
                  <a:pt x="53339" y="47347"/>
                </a:lnTo>
                <a:lnTo>
                  <a:pt x="56387" y="43255"/>
                </a:lnTo>
                <a:lnTo>
                  <a:pt x="65531" y="35969"/>
                </a:lnTo>
                <a:lnTo>
                  <a:pt x="70103" y="32890"/>
                </a:lnTo>
                <a:lnTo>
                  <a:pt x="76199" y="30371"/>
                </a:lnTo>
                <a:lnTo>
                  <a:pt x="80771" y="28412"/>
                </a:lnTo>
                <a:lnTo>
                  <a:pt x="88391" y="27012"/>
                </a:lnTo>
                <a:lnTo>
                  <a:pt x="94487" y="26172"/>
                </a:lnTo>
                <a:lnTo>
                  <a:pt x="102107" y="25892"/>
                </a:lnTo>
                <a:lnTo>
                  <a:pt x="108203" y="26110"/>
                </a:lnTo>
                <a:lnTo>
                  <a:pt x="115823" y="26773"/>
                </a:lnTo>
                <a:lnTo>
                  <a:pt x="121919" y="27902"/>
                </a:lnTo>
                <a:lnTo>
                  <a:pt x="128015" y="29512"/>
                </a:lnTo>
                <a:lnTo>
                  <a:pt x="132587" y="31622"/>
                </a:lnTo>
                <a:lnTo>
                  <a:pt x="138683" y="34251"/>
                </a:lnTo>
                <a:lnTo>
                  <a:pt x="155447" y="54397"/>
                </a:lnTo>
                <a:lnTo>
                  <a:pt x="158495" y="59328"/>
                </a:lnTo>
                <a:lnTo>
                  <a:pt x="160019" y="64536"/>
                </a:lnTo>
                <a:lnTo>
                  <a:pt x="161543" y="70032"/>
                </a:lnTo>
                <a:lnTo>
                  <a:pt x="163067" y="75829"/>
                </a:lnTo>
                <a:lnTo>
                  <a:pt x="163067" y="81940"/>
                </a:lnTo>
                <a:lnTo>
                  <a:pt x="164591" y="88376"/>
                </a:lnTo>
                <a:lnTo>
                  <a:pt x="164591" y="162726"/>
                </a:lnTo>
                <a:lnTo>
                  <a:pt x="167639" y="161067"/>
                </a:lnTo>
                <a:lnTo>
                  <a:pt x="193547" y="139504"/>
                </a:lnTo>
                <a:lnTo>
                  <a:pt x="198119" y="135096"/>
                </a:lnTo>
                <a:lnTo>
                  <a:pt x="201167" y="130422"/>
                </a:lnTo>
                <a:lnTo>
                  <a:pt x="204215" y="125508"/>
                </a:lnTo>
                <a:lnTo>
                  <a:pt x="207263" y="120380"/>
                </a:lnTo>
                <a:lnTo>
                  <a:pt x="208787" y="115062"/>
                </a:lnTo>
                <a:lnTo>
                  <a:pt x="211835" y="109557"/>
                </a:lnTo>
                <a:lnTo>
                  <a:pt x="214883" y="97987"/>
                </a:lnTo>
                <a:lnTo>
                  <a:pt x="216407" y="91922"/>
                </a:lnTo>
                <a:close/>
              </a:path>
              <a:path w="226059" h="382905">
                <a:moveTo>
                  <a:pt x="164591" y="162726"/>
                </a:moveTo>
                <a:lnTo>
                  <a:pt x="164591" y="88376"/>
                </a:lnTo>
                <a:lnTo>
                  <a:pt x="163067" y="94899"/>
                </a:lnTo>
                <a:lnTo>
                  <a:pt x="163067" y="101368"/>
                </a:lnTo>
                <a:lnTo>
                  <a:pt x="160019" y="113933"/>
                </a:lnTo>
                <a:lnTo>
                  <a:pt x="156971" y="119923"/>
                </a:lnTo>
                <a:lnTo>
                  <a:pt x="155447" y="125645"/>
                </a:lnTo>
                <a:lnTo>
                  <a:pt x="152399" y="131048"/>
                </a:lnTo>
                <a:lnTo>
                  <a:pt x="147827" y="135546"/>
                </a:lnTo>
                <a:lnTo>
                  <a:pt x="144779" y="139883"/>
                </a:lnTo>
                <a:lnTo>
                  <a:pt x="140207" y="144041"/>
                </a:lnTo>
                <a:lnTo>
                  <a:pt x="135635" y="148003"/>
                </a:lnTo>
                <a:lnTo>
                  <a:pt x="131063" y="151750"/>
                </a:lnTo>
                <a:lnTo>
                  <a:pt x="124967" y="155266"/>
                </a:lnTo>
                <a:lnTo>
                  <a:pt x="118871" y="158531"/>
                </a:lnTo>
                <a:lnTo>
                  <a:pt x="114299" y="161528"/>
                </a:lnTo>
                <a:lnTo>
                  <a:pt x="108203" y="164136"/>
                </a:lnTo>
                <a:lnTo>
                  <a:pt x="103631" y="166478"/>
                </a:lnTo>
                <a:lnTo>
                  <a:pt x="97535" y="168565"/>
                </a:lnTo>
                <a:lnTo>
                  <a:pt x="59435" y="176218"/>
                </a:lnTo>
                <a:lnTo>
                  <a:pt x="53339" y="176768"/>
                </a:lnTo>
                <a:lnTo>
                  <a:pt x="53339" y="199628"/>
                </a:lnTo>
                <a:lnTo>
                  <a:pt x="77723" y="199628"/>
                </a:lnTo>
                <a:lnTo>
                  <a:pt x="83819" y="199738"/>
                </a:lnTo>
                <a:lnTo>
                  <a:pt x="89915" y="200072"/>
                </a:lnTo>
                <a:lnTo>
                  <a:pt x="97535" y="200640"/>
                </a:lnTo>
                <a:lnTo>
                  <a:pt x="103631" y="201449"/>
                </a:lnTo>
                <a:lnTo>
                  <a:pt x="108203" y="202507"/>
                </a:lnTo>
                <a:lnTo>
                  <a:pt x="114299" y="203824"/>
                </a:lnTo>
                <a:lnTo>
                  <a:pt x="138683" y="214569"/>
                </a:lnTo>
                <a:lnTo>
                  <a:pt x="138683" y="176768"/>
                </a:lnTo>
                <a:lnTo>
                  <a:pt x="144779" y="173842"/>
                </a:lnTo>
                <a:lnTo>
                  <a:pt x="150875" y="170791"/>
                </a:lnTo>
                <a:lnTo>
                  <a:pt x="156971" y="167633"/>
                </a:lnTo>
                <a:lnTo>
                  <a:pt x="161543" y="164386"/>
                </a:lnTo>
                <a:lnTo>
                  <a:pt x="164591" y="162726"/>
                </a:lnTo>
                <a:close/>
              </a:path>
              <a:path w="226059" h="382905">
                <a:moveTo>
                  <a:pt x="224027" y="291201"/>
                </a:moveTo>
                <a:lnTo>
                  <a:pt x="224027" y="259572"/>
                </a:lnTo>
                <a:lnTo>
                  <a:pt x="222503" y="253349"/>
                </a:lnTo>
                <a:lnTo>
                  <a:pt x="204215" y="216900"/>
                </a:lnTo>
                <a:lnTo>
                  <a:pt x="201167" y="212709"/>
                </a:lnTo>
                <a:lnTo>
                  <a:pt x="198119" y="208772"/>
                </a:lnTo>
                <a:lnTo>
                  <a:pt x="192023" y="204383"/>
                </a:lnTo>
                <a:lnTo>
                  <a:pt x="187451" y="200360"/>
                </a:lnTo>
                <a:lnTo>
                  <a:pt x="181355" y="196702"/>
                </a:lnTo>
                <a:lnTo>
                  <a:pt x="176783" y="193410"/>
                </a:lnTo>
                <a:lnTo>
                  <a:pt x="170687" y="190484"/>
                </a:lnTo>
                <a:lnTo>
                  <a:pt x="164591" y="188212"/>
                </a:lnTo>
                <a:lnTo>
                  <a:pt x="160019" y="186025"/>
                </a:lnTo>
                <a:lnTo>
                  <a:pt x="153923" y="184007"/>
                </a:lnTo>
                <a:lnTo>
                  <a:pt x="149351" y="182243"/>
                </a:lnTo>
                <a:lnTo>
                  <a:pt x="143255" y="180818"/>
                </a:lnTo>
                <a:lnTo>
                  <a:pt x="138683" y="179816"/>
                </a:lnTo>
                <a:lnTo>
                  <a:pt x="138683" y="214569"/>
                </a:lnTo>
                <a:lnTo>
                  <a:pt x="143255" y="217608"/>
                </a:lnTo>
                <a:lnTo>
                  <a:pt x="147827" y="220964"/>
                </a:lnTo>
                <a:lnTo>
                  <a:pt x="150875" y="224857"/>
                </a:lnTo>
                <a:lnTo>
                  <a:pt x="155447" y="229060"/>
                </a:lnTo>
                <a:lnTo>
                  <a:pt x="158495" y="233578"/>
                </a:lnTo>
                <a:lnTo>
                  <a:pt x="161543" y="238419"/>
                </a:lnTo>
                <a:lnTo>
                  <a:pt x="163067" y="243590"/>
                </a:lnTo>
                <a:lnTo>
                  <a:pt x="166115" y="249097"/>
                </a:lnTo>
                <a:lnTo>
                  <a:pt x="167639" y="254948"/>
                </a:lnTo>
                <a:lnTo>
                  <a:pt x="169163" y="261149"/>
                </a:lnTo>
                <a:lnTo>
                  <a:pt x="170687" y="267708"/>
                </a:lnTo>
                <a:lnTo>
                  <a:pt x="170687" y="274631"/>
                </a:lnTo>
                <a:lnTo>
                  <a:pt x="172211" y="281924"/>
                </a:lnTo>
                <a:lnTo>
                  <a:pt x="172211" y="365160"/>
                </a:lnTo>
                <a:lnTo>
                  <a:pt x="173735" y="364105"/>
                </a:lnTo>
                <a:lnTo>
                  <a:pt x="179831" y="360704"/>
                </a:lnTo>
                <a:lnTo>
                  <a:pt x="205739" y="334589"/>
                </a:lnTo>
                <a:lnTo>
                  <a:pt x="210311" y="329168"/>
                </a:lnTo>
                <a:lnTo>
                  <a:pt x="211835" y="324092"/>
                </a:lnTo>
                <a:lnTo>
                  <a:pt x="214883" y="318915"/>
                </a:lnTo>
                <a:lnTo>
                  <a:pt x="217931" y="313628"/>
                </a:lnTo>
                <a:lnTo>
                  <a:pt x="222503" y="297018"/>
                </a:lnTo>
                <a:lnTo>
                  <a:pt x="224027" y="291201"/>
                </a:lnTo>
                <a:close/>
              </a:path>
              <a:path w="226059" h="382905">
                <a:moveTo>
                  <a:pt x="217931" y="79232"/>
                </a:moveTo>
                <a:lnTo>
                  <a:pt x="216407" y="72230"/>
                </a:lnTo>
                <a:lnTo>
                  <a:pt x="216407" y="85670"/>
                </a:lnTo>
                <a:lnTo>
                  <a:pt x="217931" y="79232"/>
                </a:lnTo>
                <a:close/>
              </a:path>
              <a:path w="226059" h="382905">
                <a:moveTo>
                  <a:pt x="225551" y="272780"/>
                </a:moveTo>
                <a:lnTo>
                  <a:pt x="224027" y="266049"/>
                </a:lnTo>
                <a:lnTo>
                  <a:pt x="224027" y="279091"/>
                </a:lnTo>
                <a:lnTo>
                  <a:pt x="225551" y="272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787"/>
            <a:ext cx="6664959" cy="3757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2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if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7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utan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lu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27050" algn="l"/>
              </a:tabLst>
            </a:pPr>
            <a:r>
              <a:rPr sz="2800" spc="-5" dirty="0">
                <a:latin typeface="Cambria Math"/>
                <a:cs typeface="Cambria Math"/>
              </a:rPr>
              <a:t>a.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5%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27050" algn="l"/>
              </a:tabLst>
            </a:pPr>
            <a:r>
              <a:rPr sz="2800" spc="-5" dirty="0">
                <a:latin typeface="Cambria Math"/>
                <a:cs typeface="Cambria Math"/>
              </a:rPr>
              <a:t>b.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25%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27685" algn="l"/>
              </a:tabLst>
            </a:pPr>
            <a:r>
              <a:rPr sz="2800" spc="-5" dirty="0">
                <a:latin typeface="Cambria Math"/>
                <a:cs typeface="Cambria Math"/>
              </a:rPr>
              <a:t>c.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10%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27685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12,5%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27685" algn="l"/>
              </a:tabLst>
            </a:pPr>
            <a:r>
              <a:rPr sz="2800" spc="-5" dirty="0">
                <a:latin typeface="Cambria Math"/>
                <a:cs typeface="Cambria Math"/>
              </a:rPr>
              <a:t>e.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6,25%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42053" y="1014983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228599" y="373379"/>
                </a:moveTo>
                <a:lnTo>
                  <a:pt x="228599" y="359663"/>
                </a:lnTo>
                <a:lnTo>
                  <a:pt x="220979" y="356615"/>
                </a:lnTo>
                <a:lnTo>
                  <a:pt x="214883" y="355091"/>
                </a:lnTo>
                <a:lnTo>
                  <a:pt x="211835" y="352043"/>
                </a:lnTo>
                <a:lnTo>
                  <a:pt x="198119" y="330707"/>
                </a:lnTo>
                <a:lnTo>
                  <a:pt x="198119" y="0"/>
                </a:lnTo>
                <a:lnTo>
                  <a:pt x="158495" y="0"/>
                </a:lnTo>
                <a:lnTo>
                  <a:pt x="0" y="239267"/>
                </a:lnTo>
                <a:lnTo>
                  <a:pt x="0" y="260603"/>
                </a:lnTo>
                <a:lnTo>
                  <a:pt x="44195" y="260603"/>
                </a:lnTo>
                <a:lnTo>
                  <a:pt x="44195" y="230123"/>
                </a:lnTo>
                <a:lnTo>
                  <a:pt x="150875" y="60959"/>
                </a:lnTo>
                <a:lnTo>
                  <a:pt x="152399" y="60959"/>
                </a:lnTo>
                <a:lnTo>
                  <a:pt x="152399" y="373379"/>
                </a:lnTo>
                <a:lnTo>
                  <a:pt x="228599" y="373379"/>
                </a:lnTo>
                <a:close/>
              </a:path>
              <a:path w="266700" h="373380">
                <a:moveTo>
                  <a:pt x="150875" y="260603"/>
                </a:moveTo>
                <a:lnTo>
                  <a:pt x="150875" y="234695"/>
                </a:lnTo>
                <a:lnTo>
                  <a:pt x="44195" y="234695"/>
                </a:lnTo>
                <a:lnTo>
                  <a:pt x="44195" y="260603"/>
                </a:lnTo>
                <a:lnTo>
                  <a:pt x="150875" y="260603"/>
                </a:lnTo>
                <a:close/>
              </a:path>
              <a:path w="266700" h="373380">
                <a:moveTo>
                  <a:pt x="152399" y="373379"/>
                </a:moveTo>
                <a:lnTo>
                  <a:pt x="152399" y="60959"/>
                </a:lnTo>
                <a:lnTo>
                  <a:pt x="152334" y="65240"/>
                </a:lnTo>
                <a:lnTo>
                  <a:pt x="151114" y="93964"/>
                </a:lnTo>
                <a:lnTo>
                  <a:pt x="150941" y="100923"/>
                </a:lnTo>
                <a:lnTo>
                  <a:pt x="150875" y="108203"/>
                </a:lnTo>
                <a:lnTo>
                  <a:pt x="150875" y="304799"/>
                </a:lnTo>
                <a:lnTo>
                  <a:pt x="150705" y="312493"/>
                </a:lnTo>
                <a:lnTo>
                  <a:pt x="150242" y="319162"/>
                </a:lnTo>
                <a:lnTo>
                  <a:pt x="149559" y="324880"/>
                </a:lnTo>
                <a:lnTo>
                  <a:pt x="148730" y="329720"/>
                </a:lnTo>
                <a:lnTo>
                  <a:pt x="147827" y="333755"/>
                </a:lnTo>
                <a:lnTo>
                  <a:pt x="147827" y="341375"/>
                </a:lnTo>
                <a:lnTo>
                  <a:pt x="144779" y="345947"/>
                </a:lnTo>
                <a:lnTo>
                  <a:pt x="140207" y="348995"/>
                </a:lnTo>
                <a:lnTo>
                  <a:pt x="137159" y="353567"/>
                </a:lnTo>
                <a:lnTo>
                  <a:pt x="129539" y="356615"/>
                </a:lnTo>
                <a:lnTo>
                  <a:pt x="118871" y="359663"/>
                </a:lnTo>
                <a:lnTo>
                  <a:pt x="118871" y="373379"/>
                </a:lnTo>
                <a:lnTo>
                  <a:pt x="152399" y="373379"/>
                </a:lnTo>
                <a:close/>
              </a:path>
              <a:path w="266700" h="373380">
                <a:moveTo>
                  <a:pt x="266699" y="204215"/>
                </a:moveTo>
                <a:lnTo>
                  <a:pt x="245363" y="204215"/>
                </a:lnTo>
                <a:lnTo>
                  <a:pt x="242315" y="213359"/>
                </a:lnTo>
                <a:lnTo>
                  <a:pt x="239267" y="219455"/>
                </a:lnTo>
                <a:lnTo>
                  <a:pt x="236219" y="224027"/>
                </a:lnTo>
                <a:lnTo>
                  <a:pt x="230123" y="230123"/>
                </a:lnTo>
                <a:lnTo>
                  <a:pt x="220979" y="233171"/>
                </a:lnTo>
                <a:lnTo>
                  <a:pt x="213359" y="234695"/>
                </a:lnTo>
                <a:lnTo>
                  <a:pt x="198119" y="234695"/>
                </a:lnTo>
                <a:lnTo>
                  <a:pt x="198119" y="260603"/>
                </a:lnTo>
                <a:lnTo>
                  <a:pt x="262127" y="260603"/>
                </a:lnTo>
                <a:lnTo>
                  <a:pt x="266699" y="204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787"/>
            <a:ext cx="7136130" cy="3757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aat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elompok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III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1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ud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527685" algn="l"/>
              </a:tabLst>
            </a:pPr>
            <a:r>
              <a:rPr sz="2800" spc="-10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mpat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endParaRPr sz="2800">
              <a:latin typeface="Cambria Math"/>
              <a:cs typeface="Cambria Math"/>
            </a:endParaRPr>
          </a:p>
          <a:p>
            <a:pPr marL="527050" indent="-51435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527685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elapan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528320" algn="l"/>
              </a:tabLst>
            </a:pPr>
            <a:r>
              <a:rPr sz="2800" spc="-5" dirty="0">
                <a:latin typeface="Cambria Math"/>
                <a:cs typeface="Cambria Math"/>
              </a:rPr>
              <a:t>Sepuluh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528320" algn="l"/>
              </a:tabLst>
            </a:pPr>
            <a:r>
              <a:rPr sz="2800" spc="-10" dirty="0">
                <a:latin typeface="Cambria Math"/>
                <a:cs typeface="Cambria Math"/>
              </a:rPr>
              <a:t>En</a:t>
            </a:r>
            <a:r>
              <a:rPr sz="2800" spc="-5" dirty="0">
                <a:latin typeface="Cambria Math"/>
                <a:cs typeface="Cambria Math"/>
              </a:rPr>
              <a:t>am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belas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52832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puluh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1865" y="996695"/>
            <a:ext cx="227329" cy="396240"/>
          </a:xfrm>
          <a:custGeom>
            <a:avLst/>
            <a:gdLst/>
            <a:ahLst/>
            <a:cxnLst/>
            <a:rect l="l" t="t" r="r" b="b"/>
            <a:pathLst>
              <a:path w="227329" h="396240">
                <a:moveTo>
                  <a:pt x="173735" y="378606"/>
                </a:moveTo>
                <a:lnTo>
                  <a:pt x="173735" y="284987"/>
                </a:lnTo>
                <a:lnTo>
                  <a:pt x="173608" y="292098"/>
                </a:lnTo>
                <a:lnTo>
                  <a:pt x="173220" y="298943"/>
                </a:lnTo>
                <a:lnTo>
                  <a:pt x="162806" y="338566"/>
                </a:lnTo>
                <a:lnTo>
                  <a:pt x="153923" y="350519"/>
                </a:lnTo>
                <a:lnTo>
                  <a:pt x="150085" y="354863"/>
                </a:lnTo>
                <a:lnTo>
                  <a:pt x="113739" y="372465"/>
                </a:lnTo>
                <a:lnTo>
                  <a:pt x="100583" y="373379"/>
                </a:lnTo>
                <a:lnTo>
                  <a:pt x="93937" y="373165"/>
                </a:lnTo>
                <a:lnTo>
                  <a:pt x="57911" y="359663"/>
                </a:lnTo>
                <a:lnTo>
                  <a:pt x="35388" y="325159"/>
                </a:lnTo>
                <a:lnTo>
                  <a:pt x="33527" y="318515"/>
                </a:lnTo>
                <a:lnTo>
                  <a:pt x="0" y="318515"/>
                </a:lnTo>
                <a:lnTo>
                  <a:pt x="0" y="376427"/>
                </a:lnTo>
                <a:lnTo>
                  <a:pt x="6285" y="378659"/>
                </a:lnTo>
                <a:lnTo>
                  <a:pt x="43750" y="389549"/>
                </a:lnTo>
                <a:lnTo>
                  <a:pt x="85969" y="395888"/>
                </a:lnTo>
                <a:lnTo>
                  <a:pt x="97535" y="396239"/>
                </a:lnTo>
                <a:lnTo>
                  <a:pt x="104298" y="396144"/>
                </a:lnTo>
                <a:lnTo>
                  <a:pt x="146303" y="390143"/>
                </a:lnTo>
                <a:lnTo>
                  <a:pt x="171920" y="379643"/>
                </a:lnTo>
                <a:lnTo>
                  <a:pt x="173735" y="378606"/>
                </a:lnTo>
                <a:close/>
              </a:path>
              <a:path w="227329" h="396240">
                <a:moveTo>
                  <a:pt x="213359" y="0"/>
                </a:moveTo>
                <a:lnTo>
                  <a:pt x="192023" y="0"/>
                </a:lnTo>
                <a:lnTo>
                  <a:pt x="188975" y="4571"/>
                </a:lnTo>
                <a:lnTo>
                  <a:pt x="187451" y="9143"/>
                </a:lnTo>
                <a:lnTo>
                  <a:pt x="185927" y="10667"/>
                </a:lnTo>
                <a:lnTo>
                  <a:pt x="184403" y="13715"/>
                </a:lnTo>
                <a:lnTo>
                  <a:pt x="178307" y="16763"/>
                </a:lnTo>
                <a:lnTo>
                  <a:pt x="176783" y="16763"/>
                </a:lnTo>
                <a:lnTo>
                  <a:pt x="172211" y="18287"/>
                </a:lnTo>
                <a:lnTo>
                  <a:pt x="16763" y="18287"/>
                </a:lnTo>
                <a:lnTo>
                  <a:pt x="16763" y="196595"/>
                </a:lnTo>
                <a:lnTo>
                  <a:pt x="38099" y="210311"/>
                </a:lnTo>
                <a:lnTo>
                  <a:pt x="44330" y="208495"/>
                </a:lnTo>
                <a:lnTo>
                  <a:pt x="50267" y="206751"/>
                </a:lnTo>
                <a:lnTo>
                  <a:pt x="53339" y="205893"/>
                </a:lnTo>
                <a:lnTo>
                  <a:pt x="53339" y="62483"/>
                </a:lnTo>
                <a:lnTo>
                  <a:pt x="208787" y="62483"/>
                </a:lnTo>
                <a:lnTo>
                  <a:pt x="213359" y="0"/>
                </a:lnTo>
                <a:close/>
              </a:path>
              <a:path w="227329" h="396240">
                <a:moveTo>
                  <a:pt x="227075" y="278891"/>
                </a:moveTo>
                <a:lnTo>
                  <a:pt x="220355" y="238044"/>
                </a:lnTo>
                <a:lnTo>
                  <a:pt x="198592" y="202727"/>
                </a:lnTo>
                <a:lnTo>
                  <a:pt x="163470" y="180209"/>
                </a:lnTo>
                <a:lnTo>
                  <a:pt x="122547" y="172347"/>
                </a:lnTo>
                <a:lnTo>
                  <a:pt x="109423" y="172224"/>
                </a:lnTo>
                <a:lnTo>
                  <a:pt x="103022" y="172309"/>
                </a:lnTo>
                <a:lnTo>
                  <a:pt x="64507" y="179222"/>
                </a:lnTo>
                <a:lnTo>
                  <a:pt x="53339" y="182879"/>
                </a:lnTo>
                <a:lnTo>
                  <a:pt x="53339" y="205893"/>
                </a:lnTo>
                <a:lnTo>
                  <a:pt x="55985" y="205154"/>
                </a:lnTo>
                <a:lnTo>
                  <a:pt x="61557" y="203777"/>
                </a:lnTo>
                <a:lnTo>
                  <a:pt x="99059" y="201167"/>
                </a:lnTo>
                <a:lnTo>
                  <a:pt x="104929" y="201270"/>
                </a:lnTo>
                <a:lnTo>
                  <a:pt x="142359" y="212089"/>
                </a:lnTo>
                <a:lnTo>
                  <a:pt x="167306" y="246840"/>
                </a:lnTo>
                <a:lnTo>
                  <a:pt x="173735" y="284987"/>
                </a:lnTo>
                <a:lnTo>
                  <a:pt x="173735" y="378606"/>
                </a:lnTo>
                <a:lnTo>
                  <a:pt x="177442" y="376488"/>
                </a:lnTo>
                <a:lnTo>
                  <a:pt x="207387" y="346725"/>
                </a:lnTo>
                <a:lnTo>
                  <a:pt x="210311" y="341375"/>
                </a:lnTo>
                <a:lnTo>
                  <a:pt x="213106" y="336691"/>
                </a:lnTo>
                <a:lnTo>
                  <a:pt x="225746" y="298131"/>
                </a:lnTo>
                <a:lnTo>
                  <a:pt x="226925" y="285465"/>
                </a:lnTo>
                <a:lnTo>
                  <a:pt x="227075" y="278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92883"/>
            <a:ext cx="8072755" cy="107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810"/>
              </a:lnSpc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sil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gia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k,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ek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k.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em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en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3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1541" y="3018026"/>
            <a:ext cx="45815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6920" algn="l"/>
                <a:tab pos="3056890" algn="l"/>
              </a:tabLst>
            </a:pP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m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4823" y="3018026"/>
            <a:ext cx="7416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7209" y="3018026"/>
            <a:ext cx="64071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89036" y="3018026"/>
            <a:ext cx="15919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541" y="3419346"/>
            <a:ext cx="8072120" cy="289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10"/>
              </a:lnSpc>
              <a:tabLst>
                <a:tab pos="1708785" algn="l"/>
                <a:tab pos="3425190" algn="l"/>
                <a:tab pos="5175250" algn="l"/>
                <a:tab pos="7178675" algn="l"/>
              </a:tabLst>
            </a:pP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Cambria Math"/>
                <a:cs typeface="Cambria Math"/>
              </a:rPr>
              <a:t>mem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uhi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en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rus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uhi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alin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:</a:t>
            </a:r>
            <a:endParaRPr sz="26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270"/>
              </a:spcBef>
              <a:buAutoNum type="alphaLcPeriod"/>
              <a:tabLst>
                <a:tab pos="527685" algn="l"/>
              </a:tabLst>
            </a:pP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  <a:p>
            <a:pPr marL="527050" indent="-514350">
              <a:lnSpc>
                <a:spcPct val="100000"/>
              </a:lnSpc>
              <a:spcBef>
                <a:spcPts val="310"/>
              </a:spcBef>
              <a:buAutoNum type="alphaLcPeriod"/>
              <a:tabLst>
                <a:tab pos="527685" algn="l"/>
              </a:tabLst>
            </a:pP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disa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310"/>
              </a:spcBef>
              <a:buAutoNum type="alphaLcPeriod"/>
              <a:tabLst>
                <a:tab pos="528320" algn="l"/>
              </a:tabLst>
            </a:pP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ingg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disa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310"/>
              </a:spcBef>
              <a:buAutoNum type="alphaLcPeriod"/>
              <a:tabLst>
                <a:tab pos="528320" algn="l"/>
              </a:tabLst>
            </a:pP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ua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ingg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disa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310"/>
              </a:spcBef>
              <a:buAutoNum type="alphaLcPeriod"/>
              <a:tabLst>
                <a:tab pos="528320" algn="l"/>
              </a:tabLst>
            </a:pP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ua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disa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9406" y="725423"/>
            <a:ext cx="2531363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0789" y="742187"/>
            <a:ext cx="1985771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0674" y="742187"/>
            <a:ext cx="1255775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5042" y="1335023"/>
            <a:ext cx="2147315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4757" y="1392936"/>
            <a:ext cx="911351" cy="301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1557" y="1335023"/>
            <a:ext cx="966469" cy="360045"/>
          </a:xfrm>
          <a:custGeom>
            <a:avLst/>
            <a:gdLst/>
            <a:ahLst/>
            <a:cxnLst/>
            <a:rect l="l" t="t" r="r" b="b"/>
            <a:pathLst>
              <a:path w="966470" h="360044">
                <a:moveTo>
                  <a:pt x="233171" y="356615"/>
                </a:moveTo>
                <a:lnTo>
                  <a:pt x="233171" y="271271"/>
                </a:lnTo>
                <a:lnTo>
                  <a:pt x="230123" y="271271"/>
                </a:lnTo>
                <a:lnTo>
                  <a:pt x="227380" y="265956"/>
                </a:lnTo>
                <a:lnTo>
                  <a:pt x="224637" y="260933"/>
                </a:lnTo>
                <a:lnTo>
                  <a:pt x="221894" y="256129"/>
                </a:lnTo>
                <a:lnTo>
                  <a:pt x="216407" y="246887"/>
                </a:lnTo>
                <a:lnTo>
                  <a:pt x="214237" y="242145"/>
                </a:lnTo>
                <a:lnTo>
                  <a:pt x="211482" y="237110"/>
                </a:lnTo>
                <a:lnTo>
                  <a:pt x="208288" y="231855"/>
                </a:lnTo>
                <a:lnTo>
                  <a:pt x="204801" y="226454"/>
                </a:lnTo>
                <a:lnTo>
                  <a:pt x="201167" y="220979"/>
                </a:lnTo>
                <a:lnTo>
                  <a:pt x="77723" y="16763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57911" y="355091"/>
                </a:lnTo>
                <a:lnTo>
                  <a:pt x="57911" y="73151"/>
                </a:lnTo>
                <a:lnTo>
                  <a:pt x="62483" y="73151"/>
                </a:lnTo>
                <a:lnTo>
                  <a:pt x="65531" y="79247"/>
                </a:lnTo>
                <a:lnTo>
                  <a:pt x="70103" y="86867"/>
                </a:lnTo>
                <a:lnTo>
                  <a:pt x="73151" y="92963"/>
                </a:lnTo>
                <a:lnTo>
                  <a:pt x="230123" y="356615"/>
                </a:lnTo>
                <a:lnTo>
                  <a:pt x="233171" y="356615"/>
                </a:lnTo>
                <a:close/>
              </a:path>
              <a:path w="966470" h="360044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966470" h="360044">
                <a:moveTo>
                  <a:pt x="91439" y="355091"/>
                </a:moveTo>
                <a:lnTo>
                  <a:pt x="91439" y="342899"/>
                </a:lnTo>
                <a:lnTo>
                  <a:pt x="83819" y="339851"/>
                </a:lnTo>
                <a:lnTo>
                  <a:pt x="77723" y="338327"/>
                </a:lnTo>
                <a:lnTo>
                  <a:pt x="74675" y="336803"/>
                </a:lnTo>
                <a:lnTo>
                  <a:pt x="71627" y="333755"/>
                </a:lnTo>
                <a:lnTo>
                  <a:pt x="68579" y="332231"/>
                </a:lnTo>
                <a:lnTo>
                  <a:pt x="65531" y="326135"/>
                </a:lnTo>
                <a:lnTo>
                  <a:pt x="62483" y="316991"/>
                </a:lnTo>
                <a:lnTo>
                  <a:pt x="62425" y="230482"/>
                </a:lnTo>
                <a:lnTo>
                  <a:pt x="61277" y="171315"/>
                </a:lnTo>
                <a:lnTo>
                  <a:pt x="60650" y="117587"/>
                </a:lnTo>
                <a:lnTo>
                  <a:pt x="58326" y="77119"/>
                </a:lnTo>
                <a:lnTo>
                  <a:pt x="57911" y="73151"/>
                </a:lnTo>
                <a:lnTo>
                  <a:pt x="57911" y="355091"/>
                </a:lnTo>
                <a:lnTo>
                  <a:pt x="91439" y="355091"/>
                </a:lnTo>
                <a:close/>
              </a:path>
              <a:path w="966470" h="360044">
                <a:moveTo>
                  <a:pt x="291083" y="28955"/>
                </a:moveTo>
                <a:lnTo>
                  <a:pt x="291083" y="16763"/>
                </a:lnTo>
                <a:lnTo>
                  <a:pt x="201167" y="16763"/>
                </a:lnTo>
                <a:lnTo>
                  <a:pt x="201167" y="28955"/>
                </a:lnTo>
                <a:lnTo>
                  <a:pt x="208787" y="30479"/>
                </a:lnTo>
                <a:lnTo>
                  <a:pt x="214883" y="32003"/>
                </a:lnTo>
                <a:lnTo>
                  <a:pt x="217931" y="33527"/>
                </a:lnTo>
                <a:lnTo>
                  <a:pt x="225551" y="41147"/>
                </a:lnTo>
                <a:lnTo>
                  <a:pt x="227075" y="44195"/>
                </a:lnTo>
                <a:lnTo>
                  <a:pt x="227075" y="47243"/>
                </a:lnTo>
                <a:lnTo>
                  <a:pt x="228599" y="53339"/>
                </a:lnTo>
                <a:lnTo>
                  <a:pt x="228599" y="57911"/>
                </a:lnTo>
                <a:lnTo>
                  <a:pt x="230123" y="67055"/>
                </a:lnTo>
                <a:lnTo>
                  <a:pt x="230123" y="211835"/>
                </a:lnTo>
                <a:lnTo>
                  <a:pt x="232129" y="259873"/>
                </a:lnTo>
                <a:lnTo>
                  <a:pt x="232416" y="264359"/>
                </a:lnTo>
                <a:lnTo>
                  <a:pt x="232757" y="268167"/>
                </a:lnTo>
                <a:lnTo>
                  <a:pt x="233171" y="271271"/>
                </a:lnTo>
                <a:lnTo>
                  <a:pt x="233171" y="356615"/>
                </a:lnTo>
                <a:lnTo>
                  <a:pt x="262127" y="356615"/>
                </a:lnTo>
                <a:lnTo>
                  <a:pt x="262127" y="77723"/>
                </a:lnTo>
                <a:lnTo>
                  <a:pt x="262151" y="69389"/>
                </a:lnTo>
                <a:lnTo>
                  <a:pt x="262318" y="62483"/>
                </a:lnTo>
                <a:lnTo>
                  <a:pt x="262770" y="56721"/>
                </a:lnTo>
                <a:lnTo>
                  <a:pt x="263651" y="51815"/>
                </a:lnTo>
                <a:lnTo>
                  <a:pt x="263651" y="47243"/>
                </a:lnTo>
                <a:lnTo>
                  <a:pt x="265175" y="42671"/>
                </a:lnTo>
                <a:lnTo>
                  <a:pt x="266699" y="39623"/>
                </a:lnTo>
                <a:lnTo>
                  <a:pt x="269747" y="38099"/>
                </a:lnTo>
                <a:lnTo>
                  <a:pt x="271271" y="35051"/>
                </a:lnTo>
                <a:lnTo>
                  <a:pt x="277367" y="32003"/>
                </a:lnTo>
                <a:lnTo>
                  <a:pt x="283463" y="30479"/>
                </a:lnTo>
                <a:lnTo>
                  <a:pt x="291083" y="28955"/>
                </a:lnTo>
                <a:close/>
              </a:path>
              <a:path w="966470" h="360044">
                <a:moveTo>
                  <a:pt x="414527" y="70103"/>
                </a:moveTo>
                <a:lnTo>
                  <a:pt x="414527" y="21335"/>
                </a:lnTo>
                <a:lnTo>
                  <a:pt x="367283" y="21335"/>
                </a:lnTo>
                <a:lnTo>
                  <a:pt x="367283" y="70103"/>
                </a:lnTo>
                <a:lnTo>
                  <a:pt x="414527" y="70103"/>
                </a:lnTo>
                <a:close/>
              </a:path>
              <a:path w="966470" h="360044">
                <a:moveTo>
                  <a:pt x="438911" y="355091"/>
                </a:moveTo>
                <a:lnTo>
                  <a:pt x="438911" y="342899"/>
                </a:lnTo>
                <a:lnTo>
                  <a:pt x="429767" y="339851"/>
                </a:lnTo>
                <a:lnTo>
                  <a:pt x="423671" y="338327"/>
                </a:lnTo>
                <a:lnTo>
                  <a:pt x="420623" y="335279"/>
                </a:lnTo>
                <a:lnTo>
                  <a:pt x="411479" y="115823"/>
                </a:lnTo>
                <a:lnTo>
                  <a:pt x="396239" y="115823"/>
                </a:lnTo>
                <a:lnTo>
                  <a:pt x="338327" y="118871"/>
                </a:lnTo>
                <a:lnTo>
                  <a:pt x="338327" y="131063"/>
                </a:lnTo>
                <a:lnTo>
                  <a:pt x="345947" y="131063"/>
                </a:lnTo>
                <a:lnTo>
                  <a:pt x="350519" y="134111"/>
                </a:lnTo>
                <a:lnTo>
                  <a:pt x="359663" y="137159"/>
                </a:lnTo>
                <a:lnTo>
                  <a:pt x="362711" y="140207"/>
                </a:lnTo>
                <a:lnTo>
                  <a:pt x="364235" y="143255"/>
                </a:lnTo>
                <a:lnTo>
                  <a:pt x="367283" y="152399"/>
                </a:lnTo>
                <a:lnTo>
                  <a:pt x="367283" y="166115"/>
                </a:lnTo>
                <a:lnTo>
                  <a:pt x="368807" y="173735"/>
                </a:lnTo>
                <a:lnTo>
                  <a:pt x="368807" y="355091"/>
                </a:lnTo>
                <a:lnTo>
                  <a:pt x="438911" y="355091"/>
                </a:lnTo>
                <a:close/>
              </a:path>
              <a:path w="966470" h="360044">
                <a:moveTo>
                  <a:pt x="368807" y="355091"/>
                </a:moveTo>
                <a:lnTo>
                  <a:pt x="368807" y="292607"/>
                </a:lnTo>
                <a:lnTo>
                  <a:pt x="368546" y="301156"/>
                </a:lnTo>
                <a:lnTo>
                  <a:pt x="367855" y="308419"/>
                </a:lnTo>
                <a:lnTo>
                  <a:pt x="366879" y="314253"/>
                </a:lnTo>
                <a:lnTo>
                  <a:pt x="365759" y="318515"/>
                </a:lnTo>
                <a:lnTo>
                  <a:pt x="365759" y="324611"/>
                </a:lnTo>
                <a:lnTo>
                  <a:pt x="362711" y="330707"/>
                </a:lnTo>
                <a:lnTo>
                  <a:pt x="358139" y="335279"/>
                </a:lnTo>
                <a:lnTo>
                  <a:pt x="352043" y="338327"/>
                </a:lnTo>
                <a:lnTo>
                  <a:pt x="347471" y="339851"/>
                </a:lnTo>
                <a:lnTo>
                  <a:pt x="341375" y="342899"/>
                </a:lnTo>
                <a:lnTo>
                  <a:pt x="341375" y="355091"/>
                </a:lnTo>
                <a:lnTo>
                  <a:pt x="368807" y="355091"/>
                </a:lnTo>
                <a:close/>
              </a:path>
              <a:path w="966470" h="360044">
                <a:moveTo>
                  <a:pt x="577595" y="355091"/>
                </a:moveTo>
                <a:lnTo>
                  <a:pt x="577595" y="342899"/>
                </a:lnTo>
                <a:lnTo>
                  <a:pt x="568451" y="339851"/>
                </a:lnTo>
                <a:lnTo>
                  <a:pt x="562355" y="338327"/>
                </a:lnTo>
                <a:lnTo>
                  <a:pt x="559307" y="335279"/>
                </a:lnTo>
                <a:lnTo>
                  <a:pt x="550163" y="292607"/>
                </a:lnTo>
                <a:lnTo>
                  <a:pt x="550163" y="0"/>
                </a:lnTo>
                <a:lnTo>
                  <a:pt x="534923" y="0"/>
                </a:lnTo>
                <a:lnTo>
                  <a:pt x="475487" y="3047"/>
                </a:lnTo>
                <a:lnTo>
                  <a:pt x="475487" y="15239"/>
                </a:lnTo>
                <a:lnTo>
                  <a:pt x="483107" y="16763"/>
                </a:lnTo>
                <a:lnTo>
                  <a:pt x="489203" y="18287"/>
                </a:lnTo>
                <a:lnTo>
                  <a:pt x="498347" y="22859"/>
                </a:lnTo>
                <a:lnTo>
                  <a:pt x="499871" y="24383"/>
                </a:lnTo>
                <a:lnTo>
                  <a:pt x="502919" y="30479"/>
                </a:lnTo>
                <a:lnTo>
                  <a:pt x="505967" y="39623"/>
                </a:lnTo>
                <a:lnTo>
                  <a:pt x="505967" y="51815"/>
                </a:lnTo>
                <a:lnTo>
                  <a:pt x="506126" y="56022"/>
                </a:lnTo>
                <a:lnTo>
                  <a:pt x="506955" y="67726"/>
                </a:lnTo>
                <a:lnTo>
                  <a:pt x="507333" y="75224"/>
                </a:lnTo>
                <a:lnTo>
                  <a:pt x="507491" y="83819"/>
                </a:lnTo>
                <a:lnTo>
                  <a:pt x="507491" y="355091"/>
                </a:lnTo>
                <a:lnTo>
                  <a:pt x="577595" y="355091"/>
                </a:lnTo>
                <a:close/>
              </a:path>
              <a:path w="966470" h="360044">
                <a:moveTo>
                  <a:pt x="507491" y="355091"/>
                </a:moveTo>
                <a:lnTo>
                  <a:pt x="507491" y="301751"/>
                </a:lnTo>
                <a:lnTo>
                  <a:pt x="505967" y="307847"/>
                </a:lnTo>
                <a:lnTo>
                  <a:pt x="505967" y="320039"/>
                </a:lnTo>
                <a:lnTo>
                  <a:pt x="504443" y="324611"/>
                </a:lnTo>
                <a:lnTo>
                  <a:pt x="499871" y="333755"/>
                </a:lnTo>
                <a:lnTo>
                  <a:pt x="495299" y="335279"/>
                </a:lnTo>
                <a:lnTo>
                  <a:pt x="492251" y="338327"/>
                </a:lnTo>
                <a:lnTo>
                  <a:pt x="478535" y="342899"/>
                </a:lnTo>
                <a:lnTo>
                  <a:pt x="478535" y="355091"/>
                </a:lnTo>
                <a:lnTo>
                  <a:pt x="507491" y="355091"/>
                </a:lnTo>
                <a:close/>
              </a:path>
              <a:path w="966470" h="360044">
                <a:moveTo>
                  <a:pt x="760475" y="243839"/>
                </a:moveTo>
                <a:lnTo>
                  <a:pt x="760475" y="222503"/>
                </a:lnTo>
                <a:lnTo>
                  <a:pt x="752575" y="222810"/>
                </a:lnTo>
                <a:lnTo>
                  <a:pt x="709623" y="227047"/>
                </a:lnTo>
                <a:lnTo>
                  <a:pt x="670141" y="237123"/>
                </a:lnTo>
                <a:lnTo>
                  <a:pt x="636508" y="255650"/>
                </a:lnTo>
                <a:lnTo>
                  <a:pt x="617444" y="294258"/>
                </a:lnTo>
                <a:lnTo>
                  <a:pt x="617219" y="300227"/>
                </a:lnTo>
                <a:lnTo>
                  <a:pt x="617427" y="307348"/>
                </a:lnTo>
                <a:lnTo>
                  <a:pt x="618146" y="314029"/>
                </a:lnTo>
                <a:lnTo>
                  <a:pt x="619524" y="320198"/>
                </a:lnTo>
                <a:lnTo>
                  <a:pt x="621706" y="325782"/>
                </a:lnTo>
                <a:lnTo>
                  <a:pt x="624839" y="330707"/>
                </a:lnTo>
                <a:lnTo>
                  <a:pt x="627936" y="335999"/>
                </a:lnTo>
                <a:lnTo>
                  <a:pt x="659891" y="357050"/>
                </a:lnTo>
                <a:lnTo>
                  <a:pt x="659891" y="294131"/>
                </a:lnTo>
                <a:lnTo>
                  <a:pt x="660252" y="287994"/>
                </a:lnTo>
                <a:lnTo>
                  <a:pt x="684275" y="256031"/>
                </a:lnTo>
                <a:lnTo>
                  <a:pt x="724592" y="244700"/>
                </a:lnTo>
                <a:lnTo>
                  <a:pt x="744723" y="243571"/>
                </a:lnTo>
                <a:lnTo>
                  <a:pt x="748474" y="243578"/>
                </a:lnTo>
                <a:lnTo>
                  <a:pt x="752575" y="243595"/>
                </a:lnTo>
                <a:lnTo>
                  <a:pt x="760475" y="243839"/>
                </a:lnTo>
                <a:close/>
              </a:path>
              <a:path w="966470" h="360044">
                <a:moveTo>
                  <a:pt x="830579" y="355091"/>
                </a:moveTo>
                <a:lnTo>
                  <a:pt x="830579" y="342899"/>
                </a:lnTo>
                <a:lnTo>
                  <a:pt x="822959" y="339851"/>
                </a:lnTo>
                <a:lnTo>
                  <a:pt x="818387" y="338327"/>
                </a:lnTo>
                <a:lnTo>
                  <a:pt x="812291" y="335279"/>
                </a:lnTo>
                <a:lnTo>
                  <a:pt x="807719" y="330707"/>
                </a:lnTo>
                <a:lnTo>
                  <a:pt x="804671" y="324611"/>
                </a:lnTo>
                <a:lnTo>
                  <a:pt x="804671" y="320039"/>
                </a:lnTo>
                <a:lnTo>
                  <a:pt x="803147" y="315467"/>
                </a:lnTo>
                <a:lnTo>
                  <a:pt x="803147" y="193547"/>
                </a:lnTo>
                <a:lnTo>
                  <a:pt x="803008" y="185764"/>
                </a:lnTo>
                <a:lnTo>
                  <a:pt x="795527" y="144779"/>
                </a:lnTo>
                <a:lnTo>
                  <a:pt x="763079" y="117743"/>
                </a:lnTo>
                <a:lnTo>
                  <a:pt x="729995" y="114311"/>
                </a:lnTo>
                <a:lnTo>
                  <a:pt x="726643" y="114324"/>
                </a:lnTo>
                <a:lnTo>
                  <a:pt x="720242" y="114495"/>
                </a:lnTo>
                <a:lnTo>
                  <a:pt x="713841" y="114958"/>
                </a:lnTo>
                <a:lnTo>
                  <a:pt x="707440" y="115860"/>
                </a:lnTo>
                <a:lnTo>
                  <a:pt x="701039" y="117347"/>
                </a:lnTo>
                <a:lnTo>
                  <a:pt x="694639" y="118445"/>
                </a:lnTo>
                <a:lnTo>
                  <a:pt x="653760" y="133210"/>
                </a:lnTo>
                <a:lnTo>
                  <a:pt x="629411" y="144779"/>
                </a:lnTo>
                <a:lnTo>
                  <a:pt x="629411" y="176783"/>
                </a:lnTo>
                <a:lnTo>
                  <a:pt x="661415" y="176783"/>
                </a:lnTo>
                <a:lnTo>
                  <a:pt x="663187" y="170186"/>
                </a:lnTo>
                <a:lnTo>
                  <a:pt x="665423" y="164140"/>
                </a:lnTo>
                <a:lnTo>
                  <a:pt x="697822" y="138175"/>
                </a:lnTo>
                <a:lnTo>
                  <a:pt x="710183" y="137159"/>
                </a:lnTo>
                <a:lnTo>
                  <a:pt x="717145" y="137355"/>
                </a:lnTo>
                <a:lnTo>
                  <a:pt x="751784" y="158043"/>
                </a:lnTo>
                <a:lnTo>
                  <a:pt x="760298" y="198742"/>
                </a:lnTo>
                <a:lnTo>
                  <a:pt x="760475" y="205739"/>
                </a:lnTo>
                <a:lnTo>
                  <a:pt x="760475" y="318515"/>
                </a:lnTo>
                <a:lnTo>
                  <a:pt x="763523" y="320039"/>
                </a:lnTo>
                <a:lnTo>
                  <a:pt x="763523" y="355091"/>
                </a:lnTo>
                <a:lnTo>
                  <a:pt x="830579" y="355091"/>
                </a:lnTo>
                <a:close/>
              </a:path>
              <a:path w="966470" h="360044">
                <a:moveTo>
                  <a:pt x="760475" y="318515"/>
                </a:moveTo>
                <a:lnTo>
                  <a:pt x="760475" y="277367"/>
                </a:lnTo>
                <a:lnTo>
                  <a:pt x="760110" y="282695"/>
                </a:lnTo>
                <a:lnTo>
                  <a:pt x="759012" y="287804"/>
                </a:lnTo>
                <a:lnTo>
                  <a:pt x="735287" y="320003"/>
                </a:lnTo>
                <a:lnTo>
                  <a:pt x="729995" y="323087"/>
                </a:lnTo>
                <a:lnTo>
                  <a:pt x="724485" y="326379"/>
                </a:lnTo>
                <a:lnTo>
                  <a:pt x="718828" y="328940"/>
                </a:lnTo>
                <a:lnTo>
                  <a:pt x="712878" y="330768"/>
                </a:lnTo>
                <a:lnTo>
                  <a:pt x="706489" y="331866"/>
                </a:lnTo>
                <a:lnTo>
                  <a:pt x="699515" y="332231"/>
                </a:lnTo>
                <a:lnTo>
                  <a:pt x="691895" y="332231"/>
                </a:lnTo>
                <a:lnTo>
                  <a:pt x="659891" y="304799"/>
                </a:lnTo>
                <a:lnTo>
                  <a:pt x="659891" y="357050"/>
                </a:lnTo>
                <a:lnTo>
                  <a:pt x="661796" y="357568"/>
                </a:lnTo>
                <a:lnTo>
                  <a:pt x="667624" y="358704"/>
                </a:lnTo>
                <a:lnTo>
                  <a:pt x="673622" y="359417"/>
                </a:lnTo>
                <a:lnTo>
                  <a:pt x="679703" y="359663"/>
                </a:lnTo>
                <a:lnTo>
                  <a:pt x="685577" y="359477"/>
                </a:lnTo>
                <a:lnTo>
                  <a:pt x="723849" y="348318"/>
                </a:lnTo>
                <a:lnTo>
                  <a:pt x="755502" y="323426"/>
                </a:lnTo>
                <a:lnTo>
                  <a:pt x="760475" y="318515"/>
                </a:lnTo>
                <a:close/>
              </a:path>
              <a:path w="966470" h="360044">
                <a:moveTo>
                  <a:pt x="763523" y="355091"/>
                </a:moveTo>
                <a:lnTo>
                  <a:pt x="763523" y="320039"/>
                </a:lnTo>
                <a:lnTo>
                  <a:pt x="761999" y="355091"/>
                </a:lnTo>
                <a:lnTo>
                  <a:pt x="763523" y="355091"/>
                </a:lnTo>
                <a:close/>
              </a:path>
              <a:path w="966470" h="360044">
                <a:moveTo>
                  <a:pt x="941831" y="70103"/>
                </a:moveTo>
                <a:lnTo>
                  <a:pt x="941831" y="21335"/>
                </a:lnTo>
                <a:lnTo>
                  <a:pt x="894587" y="21335"/>
                </a:lnTo>
                <a:lnTo>
                  <a:pt x="894587" y="70103"/>
                </a:lnTo>
                <a:lnTo>
                  <a:pt x="941831" y="70103"/>
                </a:lnTo>
                <a:close/>
              </a:path>
              <a:path w="966470" h="360044">
                <a:moveTo>
                  <a:pt x="966215" y="355091"/>
                </a:moveTo>
                <a:lnTo>
                  <a:pt x="966215" y="342899"/>
                </a:lnTo>
                <a:lnTo>
                  <a:pt x="957071" y="339851"/>
                </a:lnTo>
                <a:lnTo>
                  <a:pt x="950975" y="338327"/>
                </a:lnTo>
                <a:lnTo>
                  <a:pt x="947927" y="335279"/>
                </a:lnTo>
                <a:lnTo>
                  <a:pt x="938783" y="115823"/>
                </a:lnTo>
                <a:lnTo>
                  <a:pt x="923543" y="115823"/>
                </a:lnTo>
                <a:lnTo>
                  <a:pt x="865631" y="118871"/>
                </a:lnTo>
                <a:lnTo>
                  <a:pt x="865631" y="131063"/>
                </a:lnTo>
                <a:lnTo>
                  <a:pt x="873251" y="131063"/>
                </a:lnTo>
                <a:lnTo>
                  <a:pt x="877823" y="134111"/>
                </a:lnTo>
                <a:lnTo>
                  <a:pt x="886967" y="137159"/>
                </a:lnTo>
                <a:lnTo>
                  <a:pt x="890015" y="140207"/>
                </a:lnTo>
                <a:lnTo>
                  <a:pt x="891539" y="143255"/>
                </a:lnTo>
                <a:lnTo>
                  <a:pt x="894587" y="152399"/>
                </a:lnTo>
                <a:lnTo>
                  <a:pt x="894587" y="166115"/>
                </a:lnTo>
                <a:lnTo>
                  <a:pt x="896111" y="173735"/>
                </a:lnTo>
                <a:lnTo>
                  <a:pt x="896111" y="355091"/>
                </a:lnTo>
                <a:lnTo>
                  <a:pt x="966215" y="355091"/>
                </a:lnTo>
                <a:close/>
              </a:path>
              <a:path w="966470" h="360044">
                <a:moveTo>
                  <a:pt x="896111" y="355091"/>
                </a:moveTo>
                <a:lnTo>
                  <a:pt x="896111" y="292607"/>
                </a:lnTo>
                <a:lnTo>
                  <a:pt x="895850" y="301156"/>
                </a:lnTo>
                <a:lnTo>
                  <a:pt x="895159" y="308419"/>
                </a:lnTo>
                <a:lnTo>
                  <a:pt x="894183" y="314253"/>
                </a:lnTo>
                <a:lnTo>
                  <a:pt x="893063" y="318515"/>
                </a:lnTo>
                <a:lnTo>
                  <a:pt x="893063" y="324611"/>
                </a:lnTo>
                <a:lnTo>
                  <a:pt x="890015" y="330707"/>
                </a:lnTo>
                <a:lnTo>
                  <a:pt x="885443" y="335279"/>
                </a:lnTo>
                <a:lnTo>
                  <a:pt x="879347" y="338327"/>
                </a:lnTo>
                <a:lnTo>
                  <a:pt x="874775" y="339851"/>
                </a:lnTo>
                <a:lnTo>
                  <a:pt x="868679" y="342899"/>
                </a:lnTo>
                <a:lnTo>
                  <a:pt x="868679" y="355091"/>
                </a:lnTo>
                <a:lnTo>
                  <a:pt x="896111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7793" y="1351787"/>
            <a:ext cx="1310639" cy="445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1541" y="1987803"/>
            <a:ext cx="8072755" cy="397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PPn</a:t>
            </a:r>
            <a:r>
              <a:rPr sz="2600" spc="-10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25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rus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ju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nila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im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25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26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PPn</a:t>
            </a:r>
            <a:r>
              <a:rPr sz="2600" dirty="0">
                <a:latin typeface="Cambria Math"/>
                <a:cs typeface="Cambria Math"/>
              </a:rPr>
              <a:t>BM,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pem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BKP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w</a:t>
            </a:r>
            <a:r>
              <a:rPr sz="2600" dirty="0">
                <a:latin typeface="Cambria Math"/>
                <a:cs typeface="Cambria Math"/>
              </a:rPr>
              <a:t>uj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2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KP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Mas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369" y="725423"/>
            <a:ext cx="2531363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894" y="839723"/>
            <a:ext cx="1019555" cy="350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1706" y="742187"/>
            <a:ext cx="1268095" cy="342900"/>
          </a:xfrm>
          <a:custGeom>
            <a:avLst/>
            <a:gdLst/>
            <a:ahLst/>
            <a:cxnLst/>
            <a:rect l="l" t="t" r="r" b="b"/>
            <a:pathLst>
              <a:path w="1268095" h="342900">
                <a:moveTo>
                  <a:pt x="105155" y="12191"/>
                </a:moveTo>
                <a:lnTo>
                  <a:pt x="105155" y="0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76199" y="338327"/>
                </a:lnTo>
                <a:lnTo>
                  <a:pt x="76199" y="60959"/>
                </a:lnTo>
                <a:lnTo>
                  <a:pt x="76223" y="53268"/>
                </a:lnTo>
                <a:lnTo>
                  <a:pt x="76390" y="46291"/>
                </a:lnTo>
                <a:lnTo>
                  <a:pt x="76842" y="40171"/>
                </a:lnTo>
                <a:lnTo>
                  <a:pt x="77723" y="35051"/>
                </a:lnTo>
                <a:lnTo>
                  <a:pt x="77723" y="30479"/>
                </a:lnTo>
                <a:lnTo>
                  <a:pt x="79247" y="25907"/>
                </a:lnTo>
                <a:lnTo>
                  <a:pt x="80771" y="22859"/>
                </a:lnTo>
                <a:lnTo>
                  <a:pt x="83819" y="21335"/>
                </a:lnTo>
                <a:lnTo>
                  <a:pt x="85343" y="18287"/>
                </a:lnTo>
                <a:lnTo>
                  <a:pt x="91439" y="15239"/>
                </a:lnTo>
                <a:lnTo>
                  <a:pt x="97535" y="13715"/>
                </a:lnTo>
                <a:lnTo>
                  <a:pt x="105155" y="12191"/>
                </a:lnTo>
                <a:close/>
              </a:path>
              <a:path w="1268095" h="342900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1268095" h="342900">
                <a:moveTo>
                  <a:pt x="228599" y="239267"/>
                </a:moveTo>
                <a:lnTo>
                  <a:pt x="204215" y="239267"/>
                </a:lnTo>
                <a:lnTo>
                  <a:pt x="202162" y="246514"/>
                </a:lnTo>
                <a:lnTo>
                  <a:pt x="200490" y="253040"/>
                </a:lnTo>
                <a:lnTo>
                  <a:pt x="197781" y="264103"/>
                </a:lnTo>
                <a:lnTo>
                  <a:pt x="196490" y="268724"/>
                </a:lnTo>
                <a:lnTo>
                  <a:pt x="195071" y="272795"/>
                </a:lnTo>
                <a:lnTo>
                  <a:pt x="193547" y="280415"/>
                </a:lnTo>
                <a:lnTo>
                  <a:pt x="190499" y="286511"/>
                </a:lnTo>
                <a:lnTo>
                  <a:pt x="187451" y="291083"/>
                </a:lnTo>
                <a:lnTo>
                  <a:pt x="185927" y="297179"/>
                </a:lnTo>
                <a:lnTo>
                  <a:pt x="179831" y="303275"/>
                </a:lnTo>
                <a:lnTo>
                  <a:pt x="176783" y="307847"/>
                </a:lnTo>
                <a:lnTo>
                  <a:pt x="167639" y="312419"/>
                </a:lnTo>
                <a:lnTo>
                  <a:pt x="158495" y="315467"/>
                </a:lnTo>
                <a:lnTo>
                  <a:pt x="153923" y="315467"/>
                </a:lnTo>
                <a:lnTo>
                  <a:pt x="147827" y="316991"/>
                </a:lnTo>
                <a:lnTo>
                  <a:pt x="76199" y="316991"/>
                </a:lnTo>
                <a:lnTo>
                  <a:pt x="76199" y="338327"/>
                </a:lnTo>
                <a:lnTo>
                  <a:pt x="222503" y="338327"/>
                </a:lnTo>
                <a:lnTo>
                  <a:pt x="228599" y="239267"/>
                </a:lnTo>
                <a:close/>
              </a:path>
              <a:path w="1268095" h="342900">
                <a:moveTo>
                  <a:pt x="406907" y="227075"/>
                </a:moveTo>
                <a:lnTo>
                  <a:pt x="406907" y="205739"/>
                </a:lnTo>
                <a:lnTo>
                  <a:pt x="399007" y="206046"/>
                </a:lnTo>
                <a:lnTo>
                  <a:pt x="356055" y="210283"/>
                </a:lnTo>
                <a:lnTo>
                  <a:pt x="316573" y="220359"/>
                </a:lnTo>
                <a:lnTo>
                  <a:pt x="282940" y="238886"/>
                </a:lnTo>
                <a:lnTo>
                  <a:pt x="263876" y="277494"/>
                </a:lnTo>
                <a:lnTo>
                  <a:pt x="263651" y="283463"/>
                </a:lnTo>
                <a:lnTo>
                  <a:pt x="263859" y="290584"/>
                </a:lnTo>
                <a:lnTo>
                  <a:pt x="264578" y="297265"/>
                </a:lnTo>
                <a:lnTo>
                  <a:pt x="265956" y="303434"/>
                </a:lnTo>
                <a:lnTo>
                  <a:pt x="268138" y="309018"/>
                </a:lnTo>
                <a:lnTo>
                  <a:pt x="271271" y="313943"/>
                </a:lnTo>
                <a:lnTo>
                  <a:pt x="274368" y="319235"/>
                </a:lnTo>
                <a:lnTo>
                  <a:pt x="306323" y="340286"/>
                </a:lnTo>
                <a:lnTo>
                  <a:pt x="306323" y="277367"/>
                </a:lnTo>
                <a:lnTo>
                  <a:pt x="306684" y="271230"/>
                </a:lnTo>
                <a:lnTo>
                  <a:pt x="330707" y="239267"/>
                </a:lnTo>
                <a:lnTo>
                  <a:pt x="371024" y="227936"/>
                </a:lnTo>
                <a:lnTo>
                  <a:pt x="391155" y="226807"/>
                </a:lnTo>
                <a:lnTo>
                  <a:pt x="394906" y="226814"/>
                </a:lnTo>
                <a:lnTo>
                  <a:pt x="399007" y="226831"/>
                </a:lnTo>
                <a:lnTo>
                  <a:pt x="406907" y="227075"/>
                </a:lnTo>
                <a:close/>
              </a:path>
              <a:path w="1268095" h="342900">
                <a:moveTo>
                  <a:pt x="477011" y="338327"/>
                </a:moveTo>
                <a:lnTo>
                  <a:pt x="477011" y="326135"/>
                </a:lnTo>
                <a:lnTo>
                  <a:pt x="469391" y="323087"/>
                </a:lnTo>
                <a:lnTo>
                  <a:pt x="464819" y="321563"/>
                </a:lnTo>
                <a:lnTo>
                  <a:pt x="458723" y="318515"/>
                </a:lnTo>
                <a:lnTo>
                  <a:pt x="454151" y="313943"/>
                </a:lnTo>
                <a:lnTo>
                  <a:pt x="451103" y="307847"/>
                </a:lnTo>
                <a:lnTo>
                  <a:pt x="451103" y="303275"/>
                </a:lnTo>
                <a:lnTo>
                  <a:pt x="449579" y="298703"/>
                </a:lnTo>
                <a:lnTo>
                  <a:pt x="449579" y="176783"/>
                </a:lnTo>
                <a:lnTo>
                  <a:pt x="449440" y="169000"/>
                </a:lnTo>
                <a:lnTo>
                  <a:pt x="441959" y="128015"/>
                </a:lnTo>
                <a:lnTo>
                  <a:pt x="409511" y="100979"/>
                </a:lnTo>
                <a:lnTo>
                  <a:pt x="376427" y="97547"/>
                </a:lnTo>
                <a:lnTo>
                  <a:pt x="373075" y="97560"/>
                </a:lnTo>
                <a:lnTo>
                  <a:pt x="366674" y="97731"/>
                </a:lnTo>
                <a:lnTo>
                  <a:pt x="360273" y="98194"/>
                </a:lnTo>
                <a:lnTo>
                  <a:pt x="353872" y="99096"/>
                </a:lnTo>
                <a:lnTo>
                  <a:pt x="347471" y="100583"/>
                </a:lnTo>
                <a:lnTo>
                  <a:pt x="341071" y="101681"/>
                </a:lnTo>
                <a:lnTo>
                  <a:pt x="300192" y="116446"/>
                </a:lnTo>
                <a:lnTo>
                  <a:pt x="275843" y="128015"/>
                </a:lnTo>
                <a:lnTo>
                  <a:pt x="275843" y="160019"/>
                </a:lnTo>
                <a:lnTo>
                  <a:pt x="307847" y="160019"/>
                </a:lnTo>
                <a:lnTo>
                  <a:pt x="309619" y="153422"/>
                </a:lnTo>
                <a:lnTo>
                  <a:pt x="311855" y="147376"/>
                </a:lnTo>
                <a:lnTo>
                  <a:pt x="344254" y="121411"/>
                </a:lnTo>
                <a:lnTo>
                  <a:pt x="356615" y="120395"/>
                </a:lnTo>
                <a:lnTo>
                  <a:pt x="363577" y="120591"/>
                </a:lnTo>
                <a:lnTo>
                  <a:pt x="398216" y="141279"/>
                </a:lnTo>
                <a:lnTo>
                  <a:pt x="406730" y="181978"/>
                </a:lnTo>
                <a:lnTo>
                  <a:pt x="406907" y="188975"/>
                </a:lnTo>
                <a:lnTo>
                  <a:pt x="406907" y="301751"/>
                </a:lnTo>
                <a:lnTo>
                  <a:pt x="409955" y="303275"/>
                </a:lnTo>
                <a:lnTo>
                  <a:pt x="409955" y="338327"/>
                </a:lnTo>
                <a:lnTo>
                  <a:pt x="477011" y="338327"/>
                </a:lnTo>
                <a:close/>
              </a:path>
              <a:path w="1268095" h="342900">
                <a:moveTo>
                  <a:pt x="406907" y="301751"/>
                </a:moveTo>
                <a:lnTo>
                  <a:pt x="406907" y="260603"/>
                </a:lnTo>
                <a:lnTo>
                  <a:pt x="406542" y="265931"/>
                </a:lnTo>
                <a:lnTo>
                  <a:pt x="405444" y="271040"/>
                </a:lnTo>
                <a:lnTo>
                  <a:pt x="381719" y="303239"/>
                </a:lnTo>
                <a:lnTo>
                  <a:pt x="376427" y="306323"/>
                </a:lnTo>
                <a:lnTo>
                  <a:pt x="370917" y="309615"/>
                </a:lnTo>
                <a:lnTo>
                  <a:pt x="365260" y="312176"/>
                </a:lnTo>
                <a:lnTo>
                  <a:pt x="359310" y="314004"/>
                </a:lnTo>
                <a:lnTo>
                  <a:pt x="352921" y="315102"/>
                </a:lnTo>
                <a:lnTo>
                  <a:pt x="345947" y="315467"/>
                </a:lnTo>
                <a:lnTo>
                  <a:pt x="338327" y="315467"/>
                </a:lnTo>
                <a:lnTo>
                  <a:pt x="306323" y="288035"/>
                </a:lnTo>
                <a:lnTo>
                  <a:pt x="306323" y="340286"/>
                </a:lnTo>
                <a:lnTo>
                  <a:pt x="308228" y="340804"/>
                </a:lnTo>
                <a:lnTo>
                  <a:pt x="314056" y="341940"/>
                </a:lnTo>
                <a:lnTo>
                  <a:pt x="320054" y="342653"/>
                </a:lnTo>
                <a:lnTo>
                  <a:pt x="326135" y="342899"/>
                </a:lnTo>
                <a:lnTo>
                  <a:pt x="332009" y="342713"/>
                </a:lnTo>
                <a:lnTo>
                  <a:pt x="370281" y="331554"/>
                </a:lnTo>
                <a:lnTo>
                  <a:pt x="401934" y="306662"/>
                </a:lnTo>
                <a:lnTo>
                  <a:pt x="406907" y="301751"/>
                </a:lnTo>
                <a:close/>
              </a:path>
              <a:path w="1268095" h="342900">
                <a:moveTo>
                  <a:pt x="409955" y="338327"/>
                </a:moveTo>
                <a:lnTo>
                  <a:pt x="409955" y="303275"/>
                </a:lnTo>
                <a:lnTo>
                  <a:pt x="408431" y="338327"/>
                </a:lnTo>
                <a:lnTo>
                  <a:pt x="409955" y="338327"/>
                </a:lnTo>
                <a:close/>
              </a:path>
              <a:path w="1268095" h="342900">
                <a:moveTo>
                  <a:pt x="646175" y="196904"/>
                </a:moveTo>
                <a:lnTo>
                  <a:pt x="646175" y="121919"/>
                </a:lnTo>
                <a:lnTo>
                  <a:pt x="512063" y="326135"/>
                </a:lnTo>
                <a:lnTo>
                  <a:pt x="512063" y="338327"/>
                </a:lnTo>
                <a:lnTo>
                  <a:pt x="565403" y="338327"/>
                </a:lnTo>
                <a:lnTo>
                  <a:pt x="565403" y="318515"/>
                </a:lnTo>
                <a:lnTo>
                  <a:pt x="646175" y="196904"/>
                </a:lnTo>
                <a:close/>
              </a:path>
              <a:path w="1268095" h="342900">
                <a:moveTo>
                  <a:pt x="701039" y="114299"/>
                </a:moveTo>
                <a:lnTo>
                  <a:pt x="701039" y="102107"/>
                </a:lnTo>
                <a:lnTo>
                  <a:pt x="513587" y="102107"/>
                </a:lnTo>
                <a:lnTo>
                  <a:pt x="513587" y="169163"/>
                </a:lnTo>
                <a:lnTo>
                  <a:pt x="537971" y="169163"/>
                </a:lnTo>
                <a:lnTo>
                  <a:pt x="539959" y="162202"/>
                </a:lnTo>
                <a:lnTo>
                  <a:pt x="542166" y="155899"/>
                </a:lnTo>
                <a:lnTo>
                  <a:pt x="566927" y="123443"/>
                </a:lnTo>
                <a:lnTo>
                  <a:pt x="573023" y="121919"/>
                </a:lnTo>
                <a:lnTo>
                  <a:pt x="646175" y="121919"/>
                </a:lnTo>
                <a:lnTo>
                  <a:pt x="646175" y="196904"/>
                </a:lnTo>
                <a:lnTo>
                  <a:pt x="701039" y="114299"/>
                </a:lnTo>
                <a:close/>
              </a:path>
              <a:path w="1268095" h="342900">
                <a:moveTo>
                  <a:pt x="702563" y="338327"/>
                </a:moveTo>
                <a:lnTo>
                  <a:pt x="702563" y="266699"/>
                </a:lnTo>
                <a:lnTo>
                  <a:pt x="678179" y="266699"/>
                </a:lnTo>
                <a:lnTo>
                  <a:pt x="673327" y="281062"/>
                </a:lnTo>
                <a:lnTo>
                  <a:pt x="671267" y="286780"/>
                </a:lnTo>
                <a:lnTo>
                  <a:pt x="650747" y="313943"/>
                </a:lnTo>
                <a:lnTo>
                  <a:pt x="647699" y="315467"/>
                </a:lnTo>
                <a:lnTo>
                  <a:pt x="643127" y="316991"/>
                </a:lnTo>
                <a:lnTo>
                  <a:pt x="637031" y="318515"/>
                </a:lnTo>
                <a:lnTo>
                  <a:pt x="565403" y="318515"/>
                </a:lnTo>
                <a:lnTo>
                  <a:pt x="565403" y="338327"/>
                </a:lnTo>
                <a:lnTo>
                  <a:pt x="702563" y="338327"/>
                </a:lnTo>
                <a:close/>
              </a:path>
              <a:path w="1268095" h="342900">
                <a:moveTo>
                  <a:pt x="818387" y="53339"/>
                </a:moveTo>
                <a:lnTo>
                  <a:pt x="818387" y="4571"/>
                </a:lnTo>
                <a:lnTo>
                  <a:pt x="771143" y="4571"/>
                </a:lnTo>
                <a:lnTo>
                  <a:pt x="771143" y="53339"/>
                </a:lnTo>
                <a:lnTo>
                  <a:pt x="818387" y="53339"/>
                </a:lnTo>
                <a:close/>
              </a:path>
              <a:path w="1268095" h="342900">
                <a:moveTo>
                  <a:pt x="842771" y="338327"/>
                </a:moveTo>
                <a:lnTo>
                  <a:pt x="842771" y="326135"/>
                </a:lnTo>
                <a:lnTo>
                  <a:pt x="833627" y="323087"/>
                </a:lnTo>
                <a:lnTo>
                  <a:pt x="827531" y="321563"/>
                </a:lnTo>
                <a:lnTo>
                  <a:pt x="824483" y="318515"/>
                </a:lnTo>
                <a:lnTo>
                  <a:pt x="815339" y="99059"/>
                </a:lnTo>
                <a:lnTo>
                  <a:pt x="800099" y="99059"/>
                </a:lnTo>
                <a:lnTo>
                  <a:pt x="742187" y="102107"/>
                </a:lnTo>
                <a:lnTo>
                  <a:pt x="742187" y="114299"/>
                </a:lnTo>
                <a:lnTo>
                  <a:pt x="749807" y="114299"/>
                </a:lnTo>
                <a:lnTo>
                  <a:pt x="754379" y="117347"/>
                </a:lnTo>
                <a:lnTo>
                  <a:pt x="763523" y="120395"/>
                </a:lnTo>
                <a:lnTo>
                  <a:pt x="766571" y="123443"/>
                </a:lnTo>
                <a:lnTo>
                  <a:pt x="768095" y="126491"/>
                </a:lnTo>
                <a:lnTo>
                  <a:pt x="771143" y="135635"/>
                </a:lnTo>
                <a:lnTo>
                  <a:pt x="771143" y="149351"/>
                </a:lnTo>
                <a:lnTo>
                  <a:pt x="772667" y="156971"/>
                </a:lnTo>
                <a:lnTo>
                  <a:pt x="772667" y="338327"/>
                </a:lnTo>
                <a:lnTo>
                  <a:pt x="842771" y="338327"/>
                </a:lnTo>
                <a:close/>
              </a:path>
              <a:path w="1268095" h="342900">
                <a:moveTo>
                  <a:pt x="772667" y="338327"/>
                </a:moveTo>
                <a:lnTo>
                  <a:pt x="772667" y="275843"/>
                </a:lnTo>
                <a:lnTo>
                  <a:pt x="772406" y="284392"/>
                </a:lnTo>
                <a:lnTo>
                  <a:pt x="771715" y="291655"/>
                </a:lnTo>
                <a:lnTo>
                  <a:pt x="770739" y="297489"/>
                </a:lnTo>
                <a:lnTo>
                  <a:pt x="769619" y="301751"/>
                </a:lnTo>
                <a:lnTo>
                  <a:pt x="769619" y="307847"/>
                </a:lnTo>
                <a:lnTo>
                  <a:pt x="766571" y="313943"/>
                </a:lnTo>
                <a:lnTo>
                  <a:pt x="761999" y="318515"/>
                </a:lnTo>
                <a:lnTo>
                  <a:pt x="755903" y="321563"/>
                </a:lnTo>
                <a:lnTo>
                  <a:pt x="751331" y="323087"/>
                </a:lnTo>
                <a:lnTo>
                  <a:pt x="745235" y="326135"/>
                </a:lnTo>
                <a:lnTo>
                  <a:pt x="745235" y="338327"/>
                </a:lnTo>
                <a:lnTo>
                  <a:pt x="772667" y="338327"/>
                </a:lnTo>
                <a:close/>
              </a:path>
              <a:path w="1268095" h="342900">
                <a:moveTo>
                  <a:pt x="957071" y="99059"/>
                </a:moveTo>
                <a:lnTo>
                  <a:pt x="941831" y="99059"/>
                </a:lnTo>
                <a:lnTo>
                  <a:pt x="883919" y="102107"/>
                </a:lnTo>
                <a:lnTo>
                  <a:pt x="883919" y="114299"/>
                </a:lnTo>
                <a:lnTo>
                  <a:pt x="891539" y="114299"/>
                </a:lnTo>
                <a:lnTo>
                  <a:pt x="896111" y="117347"/>
                </a:lnTo>
                <a:lnTo>
                  <a:pt x="905255" y="120395"/>
                </a:lnTo>
                <a:lnTo>
                  <a:pt x="908303" y="123443"/>
                </a:lnTo>
                <a:lnTo>
                  <a:pt x="909827" y="126491"/>
                </a:lnTo>
                <a:lnTo>
                  <a:pt x="912875" y="135635"/>
                </a:lnTo>
                <a:lnTo>
                  <a:pt x="912875" y="149351"/>
                </a:lnTo>
                <a:lnTo>
                  <a:pt x="914399" y="156971"/>
                </a:lnTo>
                <a:lnTo>
                  <a:pt x="914399" y="338327"/>
                </a:lnTo>
                <a:lnTo>
                  <a:pt x="954023" y="338327"/>
                </a:lnTo>
                <a:lnTo>
                  <a:pt x="954023" y="140207"/>
                </a:lnTo>
                <a:lnTo>
                  <a:pt x="957071" y="99059"/>
                </a:lnTo>
                <a:close/>
              </a:path>
              <a:path w="1268095" h="342900">
                <a:moveTo>
                  <a:pt x="914399" y="338327"/>
                </a:moveTo>
                <a:lnTo>
                  <a:pt x="914399" y="275843"/>
                </a:lnTo>
                <a:lnTo>
                  <a:pt x="914161" y="284392"/>
                </a:lnTo>
                <a:lnTo>
                  <a:pt x="913637" y="291655"/>
                </a:lnTo>
                <a:lnTo>
                  <a:pt x="913114" y="297489"/>
                </a:lnTo>
                <a:lnTo>
                  <a:pt x="912875" y="301751"/>
                </a:lnTo>
                <a:lnTo>
                  <a:pt x="911351" y="307847"/>
                </a:lnTo>
                <a:lnTo>
                  <a:pt x="908303" y="313943"/>
                </a:lnTo>
                <a:lnTo>
                  <a:pt x="903731" y="318515"/>
                </a:lnTo>
                <a:lnTo>
                  <a:pt x="897635" y="321563"/>
                </a:lnTo>
                <a:lnTo>
                  <a:pt x="893063" y="323087"/>
                </a:lnTo>
                <a:lnTo>
                  <a:pt x="886967" y="326135"/>
                </a:lnTo>
                <a:lnTo>
                  <a:pt x="886967" y="338327"/>
                </a:lnTo>
                <a:lnTo>
                  <a:pt x="914399" y="338327"/>
                </a:lnTo>
                <a:close/>
              </a:path>
              <a:path w="1268095" h="342900">
                <a:moveTo>
                  <a:pt x="1267967" y="338327"/>
                </a:moveTo>
                <a:lnTo>
                  <a:pt x="1267967" y="326135"/>
                </a:lnTo>
                <a:lnTo>
                  <a:pt x="1260347" y="323087"/>
                </a:lnTo>
                <a:lnTo>
                  <a:pt x="1254251" y="321563"/>
                </a:lnTo>
                <a:lnTo>
                  <a:pt x="1248155" y="318515"/>
                </a:lnTo>
                <a:lnTo>
                  <a:pt x="1245107" y="312419"/>
                </a:lnTo>
                <a:lnTo>
                  <a:pt x="1243583" y="310895"/>
                </a:lnTo>
                <a:lnTo>
                  <a:pt x="1240535" y="301751"/>
                </a:lnTo>
                <a:lnTo>
                  <a:pt x="1240535" y="182879"/>
                </a:lnTo>
                <a:lnTo>
                  <a:pt x="1240442" y="175882"/>
                </a:lnTo>
                <a:lnTo>
                  <a:pt x="1234110" y="135684"/>
                </a:lnTo>
                <a:lnTo>
                  <a:pt x="1223771" y="117347"/>
                </a:lnTo>
                <a:lnTo>
                  <a:pt x="1217675" y="109727"/>
                </a:lnTo>
                <a:lnTo>
                  <a:pt x="1181234" y="97718"/>
                </a:lnTo>
                <a:lnTo>
                  <a:pt x="1175003" y="97535"/>
                </a:lnTo>
                <a:lnTo>
                  <a:pt x="1168169" y="97821"/>
                </a:lnTo>
                <a:lnTo>
                  <a:pt x="1129442" y="112349"/>
                </a:lnTo>
                <a:lnTo>
                  <a:pt x="1095755" y="143255"/>
                </a:lnTo>
                <a:lnTo>
                  <a:pt x="1093609" y="136915"/>
                </a:lnTo>
                <a:lnTo>
                  <a:pt x="1068701" y="105213"/>
                </a:lnTo>
                <a:lnTo>
                  <a:pt x="1033271" y="97535"/>
                </a:lnTo>
                <a:lnTo>
                  <a:pt x="1022603" y="97535"/>
                </a:lnTo>
                <a:lnTo>
                  <a:pt x="1016507" y="99059"/>
                </a:lnTo>
                <a:lnTo>
                  <a:pt x="1011935" y="100583"/>
                </a:lnTo>
                <a:lnTo>
                  <a:pt x="1005839" y="102107"/>
                </a:lnTo>
                <a:lnTo>
                  <a:pt x="993647" y="108203"/>
                </a:lnTo>
                <a:lnTo>
                  <a:pt x="981455" y="117347"/>
                </a:lnTo>
                <a:lnTo>
                  <a:pt x="977603" y="121188"/>
                </a:lnTo>
                <a:lnTo>
                  <a:pt x="973311" y="125394"/>
                </a:lnTo>
                <a:lnTo>
                  <a:pt x="968508" y="129966"/>
                </a:lnTo>
                <a:lnTo>
                  <a:pt x="963119" y="134904"/>
                </a:lnTo>
                <a:lnTo>
                  <a:pt x="957071" y="140207"/>
                </a:lnTo>
                <a:lnTo>
                  <a:pt x="954023" y="140207"/>
                </a:lnTo>
                <a:lnTo>
                  <a:pt x="954023" y="338327"/>
                </a:lnTo>
                <a:lnTo>
                  <a:pt x="957071" y="338327"/>
                </a:lnTo>
                <a:lnTo>
                  <a:pt x="957071" y="176783"/>
                </a:lnTo>
                <a:lnTo>
                  <a:pt x="958595" y="169163"/>
                </a:lnTo>
                <a:lnTo>
                  <a:pt x="987551" y="135635"/>
                </a:lnTo>
                <a:lnTo>
                  <a:pt x="1005839" y="128015"/>
                </a:lnTo>
                <a:lnTo>
                  <a:pt x="1025651" y="128015"/>
                </a:lnTo>
                <a:lnTo>
                  <a:pt x="1051559" y="160019"/>
                </a:lnTo>
                <a:lnTo>
                  <a:pt x="1054720" y="181602"/>
                </a:lnTo>
                <a:lnTo>
                  <a:pt x="1055003" y="186887"/>
                </a:lnTo>
                <a:lnTo>
                  <a:pt x="1055736" y="198684"/>
                </a:lnTo>
                <a:lnTo>
                  <a:pt x="1056019" y="205112"/>
                </a:lnTo>
                <a:lnTo>
                  <a:pt x="1056131" y="211835"/>
                </a:lnTo>
                <a:lnTo>
                  <a:pt x="1056131" y="338327"/>
                </a:lnTo>
                <a:lnTo>
                  <a:pt x="1098803" y="338327"/>
                </a:lnTo>
                <a:lnTo>
                  <a:pt x="1098803" y="176783"/>
                </a:lnTo>
                <a:lnTo>
                  <a:pt x="1100327" y="170687"/>
                </a:lnTo>
                <a:lnTo>
                  <a:pt x="1101851" y="163067"/>
                </a:lnTo>
                <a:lnTo>
                  <a:pt x="1104899" y="156971"/>
                </a:lnTo>
                <a:lnTo>
                  <a:pt x="1123187" y="138683"/>
                </a:lnTo>
                <a:lnTo>
                  <a:pt x="1129283" y="134111"/>
                </a:lnTo>
                <a:lnTo>
                  <a:pt x="1141475" y="128015"/>
                </a:lnTo>
                <a:lnTo>
                  <a:pt x="1165859" y="128015"/>
                </a:lnTo>
                <a:lnTo>
                  <a:pt x="1168907" y="129539"/>
                </a:lnTo>
                <a:lnTo>
                  <a:pt x="1173479" y="131063"/>
                </a:lnTo>
                <a:lnTo>
                  <a:pt x="1179575" y="134111"/>
                </a:lnTo>
                <a:lnTo>
                  <a:pt x="1182623" y="137159"/>
                </a:lnTo>
                <a:lnTo>
                  <a:pt x="1184147" y="140207"/>
                </a:lnTo>
                <a:lnTo>
                  <a:pt x="1187195" y="143255"/>
                </a:lnTo>
                <a:lnTo>
                  <a:pt x="1188719" y="146303"/>
                </a:lnTo>
                <a:lnTo>
                  <a:pt x="1191767" y="150875"/>
                </a:lnTo>
                <a:lnTo>
                  <a:pt x="1193291" y="155447"/>
                </a:lnTo>
                <a:lnTo>
                  <a:pt x="1194815" y="161543"/>
                </a:lnTo>
                <a:lnTo>
                  <a:pt x="1194815" y="169163"/>
                </a:lnTo>
                <a:lnTo>
                  <a:pt x="1196339" y="178307"/>
                </a:lnTo>
                <a:lnTo>
                  <a:pt x="1196452" y="183014"/>
                </a:lnTo>
                <a:lnTo>
                  <a:pt x="1196735" y="188016"/>
                </a:lnTo>
                <a:lnTo>
                  <a:pt x="1197468" y="199079"/>
                </a:lnTo>
                <a:lnTo>
                  <a:pt x="1197751" y="205224"/>
                </a:lnTo>
                <a:lnTo>
                  <a:pt x="1197863" y="211835"/>
                </a:lnTo>
                <a:lnTo>
                  <a:pt x="1197863" y="338327"/>
                </a:lnTo>
                <a:lnTo>
                  <a:pt x="1267967" y="338327"/>
                </a:lnTo>
                <a:close/>
              </a:path>
              <a:path w="1268095" h="342900">
                <a:moveTo>
                  <a:pt x="984503" y="338327"/>
                </a:moveTo>
                <a:lnTo>
                  <a:pt x="984503" y="326135"/>
                </a:lnTo>
                <a:lnTo>
                  <a:pt x="978407" y="324611"/>
                </a:lnTo>
                <a:lnTo>
                  <a:pt x="973835" y="321563"/>
                </a:lnTo>
                <a:lnTo>
                  <a:pt x="964691" y="316991"/>
                </a:lnTo>
                <a:lnTo>
                  <a:pt x="960119" y="312419"/>
                </a:lnTo>
                <a:lnTo>
                  <a:pt x="960119" y="309371"/>
                </a:lnTo>
                <a:lnTo>
                  <a:pt x="958595" y="306323"/>
                </a:lnTo>
                <a:lnTo>
                  <a:pt x="957071" y="301751"/>
                </a:lnTo>
                <a:lnTo>
                  <a:pt x="957071" y="338327"/>
                </a:lnTo>
                <a:lnTo>
                  <a:pt x="984503" y="338327"/>
                </a:lnTo>
                <a:close/>
              </a:path>
              <a:path w="1268095" h="342900">
                <a:moveTo>
                  <a:pt x="1056131" y="338327"/>
                </a:moveTo>
                <a:lnTo>
                  <a:pt x="1056131" y="288035"/>
                </a:lnTo>
                <a:lnTo>
                  <a:pt x="1054607" y="297179"/>
                </a:lnTo>
                <a:lnTo>
                  <a:pt x="1053083" y="301751"/>
                </a:lnTo>
                <a:lnTo>
                  <a:pt x="1053083" y="307847"/>
                </a:lnTo>
                <a:lnTo>
                  <a:pt x="1050035" y="313943"/>
                </a:lnTo>
                <a:lnTo>
                  <a:pt x="1045463" y="318515"/>
                </a:lnTo>
                <a:lnTo>
                  <a:pt x="1039367" y="321563"/>
                </a:lnTo>
                <a:lnTo>
                  <a:pt x="1034795" y="323087"/>
                </a:lnTo>
                <a:lnTo>
                  <a:pt x="1028699" y="326135"/>
                </a:lnTo>
                <a:lnTo>
                  <a:pt x="1028699" y="338327"/>
                </a:lnTo>
                <a:lnTo>
                  <a:pt x="1056131" y="338327"/>
                </a:lnTo>
                <a:close/>
              </a:path>
              <a:path w="1268095" h="342900">
                <a:moveTo>
                  <a:pt x="1126235" y="338327"/>
                </a:moveTo>
                <a:lnTo>
                  <a:pt x="1126235" y="326135"/>
                </a:lnTo>
                <a:lnTo>
                  <a:pt x="1118615" y="323087"/>
                </a:lnTo>
                <a:lnTo>
                  <a:pt x="1112519" y="321563"/>
                </a:lnTo>
                <a:lnTo>
                  <a:pt x="1106423" y="318515"/>
                </a:lnTo>
                <a:lnTo>
                  <a:pt x="1103375" y="312419"/>
                </a:lnTo>
                <a:lnTo>
                  <a:pt x="1101851" y="310895"/>
                </a:lnTo>
                <a:lnTo>
                  <a:pt x="1098803" y="301751"/>
                </a:lnTo>
                <a:lnTo>
                  <a:pt x="1098803" y="338327"/>
                </a:lnTo>
                <a:lnTo>
                  <a:pt x="1126235" y="338327"/>
                </a:lnTo>
                <a:close/>
              </a:path>
              <a:path w="1268095" h="342900">
                <a:moveTo>
                  <a:pt x="1197863" y="338327"/>
                </a:moveTo>
                <a:lnTo>
                  <a:pt x="1197863" y="288035"/>
                </a:lnTo>
                <a:lnTo>
                  <a:pt x="1196339" y="297179"/>
                </a:lnTo>
                <a:lnTo>
                  <a:pt x="1194815" y="301751"/>
                </a:lnTo>
                <a:lnTo>
                  <a:pt x="1194815" y="307847"/>
                </a:lnTo>
                <a:lnTo>
                  <a:pt x="1191767" y="313943"/>
                </a:lnTo>
                <a:lnTo>
                  <a:pt x="1187195" y="318515"/>
                </a:lnTo>
                <a:lnTo>
                  <a:pt x="1181099" y="321563"/>
                </a:lnTo>
                <a:lnTo>
                  <a:pt x="1176527" y="323087"/>
                </a:lnTo>
                <a:lnTo>
                  <a:pt x="1170431" y="326135"/>
                </a:lnTo>
                <a:lnTo>
                  <a:pt x="1170431" y="338327"/>
                </a:lnTo>
                <a:lnTo>
                  <a:pt x="1197863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6645" y="725423"/>
            <a:ext cx="1610867" cy="461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74486" y="725423"/>
            <a:ext cx="376555" cy="360045"/>
          </a:xfrm>
          <a:custGeom>
            <a:avLst/>
            <a:gdLst/>
            <a:ahLst/>
            <a:cxnLst/>
            <a:rect l="l" t="t" r="r" b="b"/>
            <a:pathLst>
              <a:path w="376554" h="360044">
                <a:moveTo>
                  <a:pt x="166115" y="207263"/>
                </a:moveTo>
                <a:lnTo>
                  <a:pt x="166115" y="124967"/>
                </a:lnTo>
                <a:lnTo>
                  <a:pt x="159885" y="122407"/>
                </a:lnTo>
                <a:lnTo>
                  <a:pt x="120810" y="114397"/>
                </a:lnTo>
                <a:lnTo>
                  <a:pt x="108203" y="114299"/>
                </a:lnTo>
                <a:lnTo>
                  <a:pt x="101894" y="114437"/>
                </a:lnTo>
                <a:lnTo>
                  <a:pt x="62849" y="123078"/>
                </a:lnTo>
                <a:lnTo>
                  <a:pt x="30670" y="145160"/>
                </a:lnTo>
                <a:lnTo>
                  <a:pt x="9524" y="179331"/>
                </a:lnTo>
                <a:lnTo>
                  <a:pt x="857" y="219527"/>
                </a:lnTo>
                <a:lnTo>
                  <a:pt x="0" y="239267"/>
                </a:lnTo>
                <a:lnTo>
                  <a:pt x="82" y="246785"/>
                </a:lnTo>
                <a:lnTo>
                  <a:pt x="4292" y="287319"/>
                </a:lnTo>
                <a:lnTo>
                  <a:pt x="18409" y="323556"/>
                </a:lnTo>
                <a:lnTo>
                  <a:pt x="47243" y="350911"/>
                </a:lnTo>
                <a:lnTo>
                  <a:pt x="47243" y="231647"/>
                </a:lnTo>
                <a:lnTo>
                  <a:pt x="47325" y="224397"/>
                </a:lnTo>
                <a:lnTo>
                  <a:pt x="52793" y="181220"/>
                </a:lnTo>
                <a:lnTo>
                  <a:pt x="74362" y="145836"/>
                </a:lnTo>
                <a:lnTo>
                  <a:pt x="111251" y="134111"/>
                </a:lnTo>
                <a:lnTo>
                  <a:pt x="126491" y="134111"/>
                </a:lnTo>
                <a:lnTo>
                  <a:pt x="131063" y="135635"/>
                </a:lnTo>
                <a:lnTo>
                  <a:pt x="137159" y="137159"/>
                </a:lnTo>
                <a:lnTo>
                  <a:pt x="146303" y="143255"/>
                </a:lnTo>
                <a:lnTo>
                  <a:pt x="155447" y="152399"/>
                </a:lnTo>
                <a:lnTo>
                  <a:pt x="158495" y="156971"/>
                </a:lnTo>
                <a:lnTo>
                  <a:pt x="160019" y="163067"/>
                </a:lnTo>
                <a:lnTo>
                  <a:pt x="163067" y="169163"/>
                </a:lnTo>
                <a:lnTo>
                  <a:pt x="163067" y="176783"/>
                </a:lnTo>
                <a:lnTo>
                  <a:pt x="163970" y="181709"/>
                </a:lnTo>
                <a:lnTo>
                  <a:pt x="164799" y="187293"/>
                </a:lnTo>
                <a:lnTo>
                  <a:pt x="165482" y="193462"/>
                </a:lnTo>
                <a:lnTo>
                  <a:pt x="165945" y="200143"/>
                </a:lnTo>
                <a:lnTo>
                  <a:pt x="166115" y="207263"/>
                </a:lnTo>
                <a:close/>
              </a:path>
              <a:path w="376554" h="360044">
                <a:moveTo>
                  <a:pt x="166115" y="315467"/>
                </a:moveTo>
                <a:lnTo>
                  <a:pt x="166115" y="271271"/>
                </a:lnTo>
                <a:lnTo>
                  <a:pt x="163067" y="283463"/>
                </a:lnTo>
                <a:lnTo>
                  <a:pt x="163067" y="288035"/>
                </a:lnTo>
                <a:lnTo>
                  <a:pt x="161543" y="292607"/>
                </a:lnTo>
                <a:lnTo>
                  <a:pt x="158495" y="295655"/>
                </a:lnTo>
                <a:lnTo>
                  <a:pt x="156971" y="300227"/>
                </a:lnTo>
                <a:lnTo>
                  <a:pt x="138683" y="318515"/>
                </a:lnTo>
                <a:lnTo>
                  <a:pt x="134111" y="320039"/>
                </a:lnTo>
                <a:lnTo>
                  <a:pt x="124967" y="326135"/>
                </a:lnTo>
                <a:lnTo>
                  <a:pt x="120395" y="326135"/>
                </a:lnTo>
                <a:lnTo>
                  <a:pt x="108203" y="329183"/>
                </a:lnTo>
                <a:lnTo>
                  <a:pt x="101894" y="329171"/>
                </a:lnTo>
                <a:lnTo>
                  <a:pt x="96129" y="328847"/>
                </a:lnTo>
                <a:lnTo>
                  <a:pt x="62705" y="308579"/>
                </a:lnTo>
                <a:lnTo>
                  <a:pt x="49515" y="267574"/>
                </a:lnTo>
                <a:lnTo>
                  <a:pt x="47243" y="231647"/>
                </a:lnTo>
                <a:lnTo>
                  <a:pt x="47243" y="350911"/>
                </a:lnTo>
                <a:lnTo>
                  <a:pt x="83438" y="359650"/>
                </a:lnTo>
                <a:lnTo>
                  <a:pt x="84063" y="359650"/>
                </a:lnTo>
                <a:lnTo>
                  <a:pt x="123114" y="349178"/>
                </a:lnTo>
                <a:lnTo>
                  <a:pt x="137159" y="339851"/>
                </a:lnTo>
                <a:lnTo>
                  <a:pt x="141096" y="337199"/>
                </a:lnTo>
                <a:lnTo>
                  <a:pt x="164591" y="315467"/>
                </a:lnTo>
                <a:lnTo>
                  <a:pt x="166115" y="315467"/>
                </a:lnTo>
                <a:close/>
              </a:path>
              <a:path w="376554" h="360044">
                <a:moveTo>
                  <a:pt x="237743" y="355091"/>
                </a:moveTo>
                <a:lnTo>
                  <a:pt x="237743" y="342899"/>
                </a:lnTo>
                <a:lnTo>
                  <a:pt x="230123" y="339851"/>
                </a:lnTo>
                <a:lnTo>
                  <a:pt x="224027" y="338327"/>
                </a:lnTo>
                <a:lnTo>
                  <a:pt x="219455" y="336803"/>
                </a:lnTo>
                <a:lnTo>
                  <a:pt x="216407" y="333755"/>
                </a:lnTo>
                <a:lnTo>
                  <a:pt x="213359" y="332231"/>
                </a:lnTo>
                <a:lnTo>
                  <a:pt x="211835" y="327659"/>
                </a:lnTo>
                <a:lnTo>
                  <a:pt x="210311" y="324611"/>
                </a:lnTo>
                <a:lnTo>
                  <a:pt x="208787" y="320039"/>
                </a:lnTo>
                <a:lnTo>
                  <a:pt x="208787" y="0"/>
                </a:lnTo>
                <a:lnTo>
                  <a:pt x="193547" y="0"/>
                </a:lnTo>
                <a:lnTo>
                  <a:pt x="134111" y="3047"/>
                </a:lnTo>
                <a:lnTo>
                  <a:pt x="134111" y="15239"/>
                </a:lnTo>
                <a:lnTo>
                  <a:pt x="141731" y="16763"/>
                </a:lnTo>
                <a:lnTo>
                  <a:pt x="147827" y="18287"/>
                </a:lnTo>
                <a:lnTo>
                  <a:pt x="156971" y="22859"/>
                </a:lnTo>
                <a:lnTo>
                  <a:pt x="158495" y="24383"/>
                </a:lnTo>
                <a:lnTo>
                  <a:pt x="161543" y="30479"/>
                </a:lnTo>
                <a:lnTo>
                  <a:pt x="164591" y="39623"/>
                </a:lnTo>
                <a:lnTo>
                  <a:pt x="164591" y="51815"/>
                </a:lnTo>
                <a:lnTo>
                  <a:pt x="164704" y="55252"/>
                </a:lnTo>
                <a:lnTo>
                  <a:pt x="165720" y="70555"/>
                </a:lnTo>
                <a:lnTo>
                  <a:pt x="166003" y="77462"/>
                </a:lnTo>
                <a:lnTo>
                  <a:pt x="166115" y="85343"/>
                </a:lnTo>
                <a:lnTo>
                  <a:pt x="166115" y="315467"/>
                </a:lnTo>
                <a:lnTo>
                  <a:pt x="167639" y="315467"/>
                </a:lnTo>
                <a:lnTo>
                  <a:pt x="167639" y="358139"/>
                </a:lnTo>
                <a:lnTo>
                  <a:pt x="179831" y="358139"/>
                </a:lnTo>
                <a:lnTo>
                  <a:pt x="237743" y="355091"/>
                </a:lnTo>
                <a:close/>
              </a:path>
              <a:path w="376554" h="360044">
                <a:moveTo>
                  <a:pt x="167639" y="358139"/>
                </a:moveTo>
                <a:lnTo>
                  <a:pt x="167639" y="315467"/>
                </a:lnTo>
                <a:lnTo>
                  <a:pt x="164591" y="358139"/>
                </a:lnTo>
                <a:lnTo>
                  <a:pt x="167639" y="358139"/>
                </a:lnTo>
                <a:close/>
              </a:path>
              <a:path w="376554" h="360044">
                <a:moveTo>
                  <a:pt x="352043" y="70103"/>
                </a:moveTo>
                <a:lnTo>
                  <a:pt x="352043" y="21335"/>
                </a:lnTo>
                <a:lnTo>
                  <a:pt x="304799" y="21335"/>
                </a:lnTo>
                <a:lnTo>
                  <a:pt x="304799" y="70103"/>
                </a:lnTo>
                <a:lnTo>
                  <a:pt x="352043" y="70103"/>
                </a:lnTo>
                <a:close/>
              </a:path>
              <a:path w="376554" h="360044">
                <a:moveTo>
                  <a:pt x="376427" y="355091"/>
                </a:moveTo>
                <a:lnTo>
                  <a:pt x="376427" y="342899"/>
                </a:lnTo>
                <a:lnTo>
                  <a:pt x="367283" y="339851"/>
                </a:lnTo>
                <a:lnTo>
                  <a:pt x="361187" y="338327"/>
                </a:lnTo>
                <a:lnTo>
                  <a:pt x="358139" y="335279"/>
                </a:lnTo>
                <a:lnTo>
                  <a:pt x="348995" y="115823"/>
                </a:lnTo>
                <a:lnTo>
                  <a:pt x="333755" y="115823"/>
                </a:lnTo>
                <a:lnTo>
                  <a:pt x="275843" y="118871"/>
                </a:lnTo>
                <a:lnTo>
                  <a:pt x="275843" y="131063"/>
                </a:lnTo>
                <a:lnTo>
                  <a:pt x="283463" y="131063"/>
                </a:lnTo>
                <a:lnTo>
                  <a:pt x="288035" y="134111"/>
                </a:lnTo>
                <a:lnTo>
                  <a:pt x="297179" y="137159"/>
                </a:lnTo>
                <a:lnTo>
                  <a:pt x="300227" y="140207"/>
                </a:lnTo>
                <a:lnTo>
                  <a:pt x="301751" y="143255"/>
                </a:lnTo>
                <a:lnTo>
                  <a:pt x="304799" y="152399"/>
                </a:lnTo>
                <a:lnTo>
                  <a:pt x="304799" y="166115"/>
                </a:lnTo>
                <a:lnTo>
                  <a:pt x="306323" y="173735"/>
                </a:lnTo>
                <a:lnTo>
                  <a:pt x="306323" y="355091"/>
                </a:lnTo>
                <a:lnTo>
                  <a:pt x="376427" y="355091"/>
                </a:lnTo>
                <a:close/>
              </a:path>
              <a:path w="376554" h="360044">
                <a:moveTo>
                  <a:pt x="306323" y="355091"/>
                </a:moveTo>
                <a:lnTo>
                  <a:pt x="306323" y="292607"/>
                </a:lnTo>
                <a:lnTo>
                  <a:pt x="306062" y="301156"/>
                </a:lnTo>
                <a:lnTo>
                  <a:pt x="305371" y="308419"/>
                </a:lnTo>
                <a:lnTo>
                  <a:pt x="304395" y="314253"/>
                </a:lnTo>
                <a:lnTo>
                  <a:pt x="303275" y="318515"/>
                </a:lnTo>
                <a:lnTo>
                  <a:pt x="303275" y="324611"/>
                </a:lnTo>
                <a:lnTo>
                  <a:pt x="300227" y="330707"/>
                </a:lnTo>
                <a:lnTo>
                  <a:pt x="295655" y="335279"/>
                </a:lnTo>
                <a:lnTo>
                  <a:pt x="289559" y="338327"/>
                </a:lnTo>
                <a:lnTo>
                  <a:pt x="284987" y="339851"/>
                </a:lnTo>
                <a:lnTo>
                  <a:pt x="278891" y="342899"/>
                </a:lnTo>
                <a:lnTo>
                  <a:pt x="278891" y="355091"/>
                </a:lnTo>
                <a:lnTo>
                  <a:pt x="306323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06701" y="1335023"/>
            <a:ext cx="2093975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1986787"/>
            <a:ext cx="8068309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2359025" algn="l"/>
                <a:tab pos="3422650" algn="l"/>
                <a:tab pos="6099810" algn="l"/>
                <a:tab pos="741045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embu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ele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2413506"/>
            <a:ext cx="5908040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929005" algn="l"/>
                <a:tab pos="1935480" algn="l"/>
                <a:tab pos="2171700" algn="l"/>
                <a:tab pos="3143885" algn="l"/>
                <a:tab pos="4222750" algn="l"/>
                <a:tab pos="4413250" algn="l"/>
                <a:tab pos="5598795" algn="l"/>
              </a:tabLst>
            </a:pP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4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lazim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al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Cambria Math"/>
                <a:cs typeface="Cambria Math"/>
              </a:rPr>
              <a:t>Sta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ar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8310" y="2413506"/>
            <a:ext cx="1595120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ns</a:t>
            </a:r>
            <a:r>
              <a:rPr sz="2800" spc="-5" dirty="0">
                <a:latin typeface="Cambria Math"/>
                <a:cs typeface="Cambria Math"/>
              </a:rPr>
              <a:t>i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1541" y="3266946"/>
            <a:ext cx="8070850" cy="1868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6350">
              <a:lnSpc>
                <a:spcPct val="100000"/>
              </a:lnSpc>
              <a:tabLst>
                <a:tab pos="2136140" algn="l"/>
                <a:tab pos="3417570" algn="l"/>
                <a:tab pos="5139690" algn="l"/>
              </a:tabLst>
            </a:pP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eua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ecuali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ng-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  <a:tab pos="2315845" algn="l"/>
                <a:tab pos="4950460" algn="l"/>
                <a:tab pos="6219825" algn="l"/>
                <a:tab pos="7468234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embu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el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ns</a:t>
            </a:r>
            <a:r>
              <a:rPr sz="2800" spc="-5" dirty="0">
                <a:latin typeface="Cambria Math"/>
                <a:cs typeface="Cambria Math"/>
              </a:rPr>
              <a:t>ip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as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kr</a:t>
            </a:r>
            <a:r>
              <a:rPr sz="2800" spc="-5" dirty="0">
                <a:latin typeface="Cambria Math"/>
                <a:cs typeface="Cambria Math"/>
              </a:rPr>
              <a:t>ua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3993" y="1030223"/>
            <a:ext cx="1580387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5925" y="1030223"/>
            <a:ext cx="2531363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52243"/>
            <a:ext cx="8070850" cy="16922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5600" marR="5080" indent="-342900" algn="just">
              <a:lnSpc>
                <a:spcPts val="2590"/>
              </a:lnSpc>
              <a:spcBef>
                <a:spcPts val="32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de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ia</a:t>
            </a:r>
            <a:r>
              <a:rPr sz="2400" spc="-10" dirty="0">
                <a:latin typeface="Cambria Math"/>
                <a:cs typeface="Cambria Math"/>
              </a:rPr>
              <a:t>nu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aitu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-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-10" dirty="0">
                <a:latin typeface="Cambria Math"/>
                <a:cs typeface="Cambria Math"/>
              </a:rPr>
              <a:t>hu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5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3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engg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de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60" dirty="0">
                <a:latin typeface="Cambria Math"/>
                <a:cs typeface="Cambria Math"/>
              </a:rPr>
              <a:t>a</a:t>
            </a:r>
            <a:r>
              <a:rPr sz="2400" spc="-6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(m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de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l)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to</a:t>
            </a:r>
            <a:r>
              <a:rPr sz="2400" spc="0" dirty="0">
                <a:latin typeface="Cambria Math"/>
                <a:cs typeface="Cambria Math"/>
              </a:rPr>
              <a:t>d</a:t>
            </a:r>
            <a:r>
              <a:rPr sz="2400" spc="-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akt</a:t>
            </a:r>
            <a:r>
              <a:rPr sz="2400" spc="-50" dirty="0">
                <a:latin typeface="Cambria Math"/>
                <a:cs typeface="Cambria Math"/>
              </a:rPr>
              <a:t>i</a:t>
            </a:r>
            <a:r>
              <a:rPr sz="2400" spc="-55" dirty="0">
                <a:latin typeface="Cambria Math"/>
                <a:cs typeface="Cambria Math"/>
              </a:rPr>
              <a:t>v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eta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de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aian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rs</a:t>
            </a:r>
            <a:r>
              <a:rPr sz="2400" spc="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iaan.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94921" y="3750562"/>
            <a:ext cx="118618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60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1541" y="3792218"/>
            <a:ext cx="6708775" cy="258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buFont typeface="Wingdings"/>
              <a:buChar char=""/>
              <a:tabLst>
                <a:tab pos="355600" algn="l"/>
                <a:tab pos="1494155" algn="l"/>
                <a:tab pos="2197735" algn="l"/>
                <a:tab pos="2957830" algn="l"/>
                <a:tab pos="3961129" algn="l"/>
                <a:tab pos="5145405" algn="l"/>
              </a:tabLst>
            </a:pP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ri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ip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0" dirty="0">
                <a:latin typeface="Cambria Math"/>
                <a:cs typeface="Cambria Math"/>
              </a:rPr>
              <a:t>d</a:t>
            </a:r>
            <a:r>
              <a:rPr sz="2400" spc="-5" dirty="0">
                <a:latin typeface="Cambria Math"/>
                <a:cs typeface="Cambria Math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:</a:t>
            </a:r>
            <a:endParaRPr sz="2400">
              <a:latin typeface="Cambria Math"/>
              <a:cs typeface="Cambria Math"/>
            </a:endParaRPr>
          </a:p>
          <a:p>
            <a:pPr marL="652780" lvl="1" indent="-342900">
              <a:lnSpc>
                <a:spcPct val="100000"/>
              </a:lnSpc>
              <a:spcBef>
                <a:spcPts val="869"/>
              </a:spcBef>
              <a:buFont typeface="Wingdings"/>
              <a:buChar char=""/>
              <a:tabLst>
                <a:tab pos="652780" algn="l"/>
              </a:tabLst>
            </a:pP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ls</a:t>
            </a:r>
            <a:r>
              <a:rPr sz="2400" dirty="0">
                <a:latin typeface="Cambria Math"/>
                <a:cs typeface="Cambria Math"/>
              </a:rPr>
              <a:t>el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;</a:t>
            </a:r>
            <a:endParaRPr sz="2400">
              <a:latin typeface="Cambria Math"/>
              <a:cs typeface="Cambria Math"/>
            </a:endParaRPr>
          </a:p>
          <a:p>
            <a:pPr marL="652780" lvl="1" indent="-342900">
              <a:lnSpc>
                <a:spcPct val="100000"/>
              </a:lnSpc>
              <a:spcBef>
                <a:spcPts val="910"/>
              </a:spcBef>
              <a:buFont typeface="Wingdings"/>
              <a:buChar char=""/>
              <a:tabLst>
                <a:tab pos="652780" algn="l"/>
              </a:tabLst>
            </a:pP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-10" dirty="0">
                <a:latin typeface="Cambria Math"/>
                <a:cs typeface="Cambria Math"/>
              </a:rPr>
              <a:t>hu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;</a:t>
            </a:r>
            <a:endParaRPr sz="2400">
              <a:latin typeface="Cambria Math"/>
              <a:cs typeface="Cambria Math"/>
            </a:endParaRPr>
          </a:p>
          <a:p>
            <a:pPr marL="652780" lvl="1" indent="-342900">
              <a:lnSpc>
                <a:spcPct val="100000"/>
              </a:lnSpc>
              <a:spcBef>
                <a:spcPts val="910"/>
              </a:spcBef>
              <a:buFont typeface="Wingdings"/>
              <a:buChar char=""/>
              <a:tabLst>
                <a:tab pos="652780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de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aian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iaan</a:t>
            </a:r>
            <a:r>
              <a:rPr sz="2400" spc="-5" dirty="0">
                <a:latin typeface="Cambria Math"/>
                <a:cs typeface="Cambria Math"/>
              </a:rPr>
              <a:t>;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endParaRPr sz="2400">
              <a:latin typeface="Cambria Math"/>
              <a:cs typeface="Cambria Math"/>
            </a:endParaRPr>
          </a:p>
          <a:p>
            <a:pPr marL="652780" lvl="1" indent="-342900">
              <a:lnSpc>
                <a:spcPct val="100000"/>
              </a:lnSpc>
              <a:spcBef>
                <a:spcPts val="910"/>
              </a:spcBef>
              <a:buFont typeface="Wingdings"/>
              <a:buChar char=""/>
              <a:tabLst>
                <a:tab pos="652780" algn="l"/>
              </a:tabLst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de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ti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i.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4553" y="1030223"/>
            <a:ext cx="1357883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79597" y="1030223"/>
            <a:ext cx="1437131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1541" y="1988818"/>
            <a:ext cx="8071484" cy="182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ls</a:t>
            </a:r>
            <a:r>
              <a:rPr sz="2400" dirty="0">
                <a:latin typeface="Cambria Math"/>
                <a:cs typeface="Cambria Math"/>
              </a:rPr>
              <a:t>el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atu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0" dirty="0">
                <a:latin typeface="Cambria Math"/>
                <a:cs typeface="Cambria Math"/>
              </a:rPr>
              <a:t>d</a:t>
            </a:r>
            <a:r>
              <a:rPr sz="2400" spc="-5" dirty="0">
                <a:latin typeface="Cambria Math"/>
                <a:cs typeface="Cambria Math"/>
              </a:rPr>
              <a:t>e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5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b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1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aktu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tang.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tu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itu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nai.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1541" y="3982210"/>
            <a:ext cx="8071484" cy="219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288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19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enge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et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15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25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2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de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rs</a:t>
            </a:r>
            <a:r>
              <a:rPr sz="2400" spc="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nta</a:t>
            </a:r>
            <a:r>
              <a:rPr sz="2400" spc="-5" dirty="0">
                <a:latin typeface="Cambria Math"/>
                <a:cs typeface="Cambria Math"/>
              </a:rPr>
              <a:t>se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ng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aian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5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on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si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de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ntu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500" spc="-65" dirty="0">
                <a:latin typeface="Cambria Math"/>
                <a:cs typeface="Cambria Math"/>
              </a:rPr>
              <a:t>b</a:t>
            </a:r>
            <a:r>
              <a:rPr sz="2500" spc="-75" dirty="0">
                <a:latin typeface="Cambria Math"/>
                <a:cs typeface="Cambria Math"/>
              </a:rPr>
              <a:t>u</a:t>
            </a:r>
            <a:r>
              <a:rPr sz="2500" spc="-25" dirty="0">
                <a:latin typeface="Cambria Math"/>
                <a:cs typeface="Cambria Math"/>
              </a:rPr>
              <a:t>i</a:t>
            </a:r>
            <a:r>
              <a:rPr sz="2500" spc="-35" dirty="0">
                <a:latin typeface="Cambria Math"/>
                <a:cs typeface="Cambria Math"/>
              </a:rPr>
              <a:t>l</a:t>
            </a:r>
            <a:r>
              <a:rPr sz="2500" spc="-60" dirty="0">
                <a:latin typeface="Cambria Math"/>
                <a:cs typeface="Cambria Math"/>
              </a:rPr>
              <a:t>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65" dirty="0">
                <a:latin typeface="Times New Roman"/>
                <a:cs typeface="Times New Roman"/>
              </a:rPr>
              <a:t> </a:t>
            </a:r>
            <a:r>
              <a:rPr sz="2500" spc="-60" dirty="0">
                <a:latin typeface="Cambria Math"/>
                <a:cs typeface="Cambria Math"/>
              </a:rPr>
              <a:t>o</a:t>
            </a:r>
            <a:r>
              <a:rPr sz="2500" spc="-65" dirty="0">
                <a:latin typeface="Cambria Math"/>
                <a:cs typeface="Cambria Math"/>
              </a:rPr>
              <a:t>p</a:t>
            </a:r>
            <a:r>
              <a:rPr sz="2500" spc="-45" dirty="0">
                <a:latin typeface="Cambria Math"/>
                <a:cs typeface="Cambria Math"/>
              </a:rPr>
              <a:t>e</a:t>
            </a:r>
            <a:r>
              <a:rPr sz="2500" spc="-80" dirty="0">
                <a:latin typeface="Cambria Math"/>
                <a:cs typeface="Cambria Math"/>
              </a:rPr>
              <a:t>r</a:t>
            </a:r>
            <a:r>
              <a:rPr sz="2500" spc="-50" dirty="0">
                <a:latin typeface="Cambria Math"/>
                <a:cs typeface="Cambria Math"/>
              </a:rPr>
              <a:t>a</a:t>
            </a:r>
            <a:r>
              <a:rPr sz="2500" spc="-60" dirty="0">
                <a:latin typeface="Cambria Math"/>
                <a:cs typeface="Cambria Math"/>
              </a:rPr>
              <a:t>t</a:t>
            </a:r>
            <a:r>
              <a:rPr sz="2500" spc="-50" dirty="0">
                <a:latin typeface="Cambria Math"/>
                <a:cs typeface="Cambria Math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75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Cambria Math"/>
                <a:cs typeface="Cambria Math"/>
              </a:rPr>
              <a:t>a</a:t>
            </a:r>
            <a:r>
              <a:rPr sz="2500" spc="-60" dirty="0">
                <a:latin typeface="Cambria Math"/>
                <a:cs typeface="Cambria Math"/>
              </a:rPr>
              <a:t>nd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80" dirty="0">
                <a:latin typeface="Times New Roman"/>
                <a:cs typeface="Times New Roman"/>
              </a:rPr>
              <a:t> </a:t>
            </a:r>
            <a:r>
              <a:rPr sz="2500" spc="-45" dirty="0">
                <a:latin typeface="Cambria Math"/>
                <a:cs typeface="Cambria Math"/>
              </a:rPr>
              <a:t>t</a:t>
            </a:r>
            <a:r>
              <a:rPr sz="2500" spc="-80" dirty="0">
                <a:latin typeface="Cambria Math"/>
                <a:cs typeface="Cambria Math"/>
              </a:rPr>
              <a:t>r</a:t>
            </a:r>
            <a:r>
              <a:rPr sz="2500" spc="-50" dirty="0">
                <a:latin typeface="Cambria Math"/>
                <a:cs typeface="Cambria Math"/>
              </a:rPr>
              <a:t>a</a:t>
            </a:r>
            <a:r>
              <a:rPr sz="2500" spc="-60" dirty="0">
                <a:latin typeface="Cambria Math"/>
                <a:cs typeface="Cambria Math"/>
              </a:rPr>
              <a:t>ns</a:t>
            </a:r>
            <a:r>
              <a:rPr sz="2500" spc="-65" dirty="0">
                <a:latin typeface="Cambria Math"/>
                <a:cs typeface="Cambria Math"/>
              </a:rPr>
              <a:t>f</a:t>
            </a:r>
            <a:r>
              <a:rPr sz="2500" spc="-45" dirty="0">
                <a:latin typeface="Cambria Math"/>
                <a:cs typeface="Cambria Math"/>
              </a:rPr>
              <a:t>er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Cambria Math"/>
                <a:cs typeface="Cambria Math"/>
              </a:rPr>
              <a:t>(</a:t>
            </a:r>
            <a:r>
              <a:rPr sz="2500" spc="-70" dirty="0">
                <a:latin typeface="Cambria Math"/>
                <a:cs typeface="Cambria Math"/>
              </a:rPr>
              <a:t>B</a:t>
            </a:r>
            <a:r>
              <a:rPr sz="2500" spc="-100" dirty="0">
                <a:latin typeface="Cambria Math"/>
                <a:cs typeface="Cambria Math"/>
              </a:rPr>
              <a:t>O</a:t>
            </a:r>
            <a:r>
              <a:rPr sz="2500" spc="-55" dirty="0">
                <a:latin typeface="Cambria Math"/>
                <a:cs typeface="Cambria Math"/>
              </a:rPr>
              <a:t>T</a:t>
            </a:r>
            <a:r>
              <a:rPr sz="2500" spc="-45" dirty="0">
                <a:latin typeface="Cambria Math"/>
                <a:cs typeface="Cambria Math"/>
              </a:rPr>
              <a:t>)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eal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3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.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789" y="1030223"/>
            <a:ext cx="1357883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7550" y="1030223"/>
            <a:ext cx="690880" cy="360045"/>
          </a:xfrm>
          <a:custGeom>
            <a:avLst/>
            <a:gdLst/>
            <a:ahLst/>
            <a:cxnLst/>
            <a:rect l="l" t="t" r="r" b="b"/>
            <a:pathLst>
              <a:path w="690879" h="360044">
                <a:moveTo>
                  <a:pt x="102107" y="355091"/>
                </a:moveTo>
                <a:lnTo>
                  <a:pt x="102107" y="342899"/>
                </a:lnTo>
                <a:lnTo>
                  <a:pt x="92963" y="339851"/>
                </a:lnTo>
                <a:lnTo>
                  <a:pt x="86867" y="338327"/>
                </a:lnTo>
                <a:lnTo>
                  <a:pt x="83819" y="335279"/>
                </a:lnTo>
                <a:lnTo>
                  <a:pt x="74675" y="234695"/>
                </a:lnTo>
                <a:lnTo>
                  <a:pt x="74675" y="0"/>
                </a:lnTo>
                <a:lnTo>
                  <a:pt x="59435" y="0"/>
                </a:lnTo>
                <a:lnTo>
                  <a:pt x="0" y="3047"/>
                </a:lnTo>
                <a:lnTo>
                  <a:pt x="0" y="15239"/>
                </a:lnTo>
                <a:lnTo>
                  <a:pt x="7619" y="16763"/>
                </a:lnTo>
                <a:lnTo>
                  <a:pt x="13715" y="18287"/>
                </a:lnTo>
                <a:lnTo>
                  <a:pt x="22859" y="22859"/>
                </a:lnTo>
                <a:lnTo>
                  <a:pt x="24383" y="24383"/>
                </a:lnTo>
                <a:lnTo>
                  <a:pt x="27431" y="30479"/>
                </a:lnTo>
                <a:lnTo>
                  <a:pt x="30479" y="39623"/>
                </a:lnTo>
                <a:lnTo>
                  <a:pt x="30479" y="51815"/>
                </a:lnTo>
                <a:lnTo>
                  <a:pt x="30638" y="56022"/>
                </a:lnTo>
                <a:lnTo>
                  <a:pt x="31467" y="67726"/>
                </a:lnTo>
                <a:lnTo>
                  <a:pt x="31845" y="75224"/>
                </a:lnTo>
                <a:lnTo>
                  <a:pt x="32003" y="83819"/>
                </a:lnTo>
                <a:lnTo>
                  <a:pt x="32003" y="355091"/>
                </a:lnTo>
                <a:lnTo>
                  <a:pt x="102107" y="355091"/>
                </a:lnTo>
                <a:close/>
              </a:path>
              <a:path w="690879" h="360044">
                <a:moveTo>
                  <a:pt x="32003" y="355091"/>
                </a:moveTo>
                <a:lnTo>
                  <a:pt x="32003" y="301751"/>
                </a:lnTo>
                <a:lnTo>
                  <a:pt x="30479" y="307847"/>
                </a:lnTo>
                <a:lnTo>
                  <a:pt x="30479" y="320039"/>
                </a:lnTo>
                <a:lnTo>
                  <a:pt x="28955" y="324611"/>
                </a:lnTo>
                <a:lnTo>
                  <a:pt x="24383" y="333755"/>
                </a:lnTo>
                <a:lnTo>
                  <a:pt x="19811" y="335279"/>
                </a:lnTo>
                <a:lnTo>
                  <a:pt x="16763" y="338327"/>
                </a:lnTo>
                <a:lnTo>
                  <a:pt x="3047" y="342899"/>
                </a:lnTo>
                <a:lnTo>
                  <a:pt x="3047" y="355091"/>
                </a:lnTo>
                <a:lnTo>
                  <a:pt x="32003" y="355091"/>
                </a:lnTo>
                <a:close/>
              </a:path>
              <a:path w="690879" h="360044">
                <a:moveTo>
                  <a:pt x="156971" y="196142"/>
                </a:moveTo>
                <a:lnTo>
                  <a:pt x="156971" y="155447"/>
                </a:lnTo>
                <a:lnTo>
                  <a:pt x="155447" y="158495"/>
                </a:lnTo>
                <a:lnTo>
                  <a:pt x="153923" y="163067"/>
                </a:lnTo>
                <a:lnTo>
                  <a:pt x="147827" y="172211"/>
                </a:lnTo>
                <a:lnTo>
                  <a:pt x="129539" y="190499"/>
                </a:lnTo>
                <a:lnTo>
                  <a:pt x="124394" y="194889"/>
                </a:lnTo>
                <a:lnTo>
                  <a:pt x="115714" y="202570"/>
                </a:lnTo>
                <a:lnTo>
                  <a:pt x="111885" y="205861"/>
                </a:lnTo>
                <a:lnTo>
                  <a:pt x="108203" y="208787"/>
                </a:lnTo>
                <a:lnTo>
                  <a:pt x="99059" y="214883"/>
                </a:lnTo>
                <a:lnTo>
                  <a:pt x="94487" y="214883"/>
                </a:lnTo>
                <a:lnTo>
                  <a:pt x="91439" y="216407"/>
                </a:lnTo>
                <a:lnTo>
                  <a:pt x="86867" y="217931"/>
                </a:lnTo>
                <a:lnTo>
                  <a:pt x="74675" y="217931"/>
                </a:lnTo>
                <a:lnTo>
                  <a:pt x="74675" y="234695"/>
                </a:lnTo>
                <a:lnTo>
                  <a:pt x="96011" y="234695"/>
                </a:lnTo>
                <a:lnTo>
                  <a:pt x="99059" y="236219"/>
                </a:lnTo>
                <a:lnTo>
                  <a:pt x="100583" y="236219"/>
                </a:lnTo>
                <a:lnTo>
                  <a:pt x="103631" y="237743"/>
                </a:lnTo>
                <a:lnTo>
                  <a:pt x="108203" y="242315"/>
                </a:lnTo>
                <a:lnTo>
                  <a:pt x="117347" y="254507"/>
                </a:lnTo>
                <a:lnTo>
                  <a:pt x="137159" y="280263"/>
                </a:lnTo>
                <a:lnTo>
                  <a:pt x="137159" y="214883"/>
                </a:lnTo>
                <a:lnTo>
                  <a:pt x="156971" y="196142"/>
                </a:lnTo>
                <a:close/>
              </a:path>
              <a:path w="690879" h="360044">
                <a:moveTo>
                  <a:pt x="243839" y="131063"/>
                </a:moveTo>
                <a:lnTo>
                  <a:pt x="243839" y="118871"/>
                </a:lnTo>
                <a:lnTo>
                  <a:pt x="137159" y="118871"/>
                </a:lnTo>
                <a:lnTo>
                  <a:pt x="137159" y="131063"/>
                </a:lnTo>
                <a:lnTo>
                  <a:pt x="144779" y="131063"/>
                </a:lnTo>
                <a:lnTo>
                  <a:pt x="149351" y="134111"/>
                </a:lnTo>
                <a:lnTo>
                  <a:pt x="152399" y="135635"/>
                </a:lnTo>
                <a:lnTo>
                  <a:pt x="155447" y="138683"/>
                </a:lnTo>
                <a:lnTo>
                  <a:pt x="156971" y="143255"/>
                </a:lnTo>
                <a:lnTo>
                  <a:pt x="156971" y="196142"/>
                </a:lnTo>
                <a:lnTo>
                  <a:pt x="198112" y="157211"/>
                </a:lnTo>
                <a:lnTo>
                  <a:pt x="202635" y="153303"/>
                </a:lnTo>
                <a:lnTo>
                  <a:pt x="207073" y="149732"/>
                </a:lnTo>
                <a:lnTo>
                  <a:pt x="211384" y="146416"/>
                </a:lnTo>
                <a:lnTo>
                  <a:pt x="215526" y="143270"/>
                </a:lnTo>
                <a:lnTo>
                  <a:pt x="219455" y="140207"/>
                </a:lnTo>
                <a:lnTo>
                  <a:pt x="226052" y="137064"/>
                </a:lnTo>
                <a:lnTo>
                  <a:pt x="232219" y="134492"/>
                </a:lnTo>
                <a:lnTo>
                  <a:pt x="238101" y="132492"/>
                </a:lnTo>
                <a:lnTo>
                  <a:pt x="243839" y="131063"/>
                </a:lnTo>
                <a:close/>
              </a:path>
              <a:path w="690879" h="360044">
                <a:moveTo>
                  <a:pt x="252983" y="355091"/>
                </a:moveTo>
                <a:lnTo>
                  <a:pt x="252983" y="342899"/>
                </a:lnTo>
                <a:lnTo>
                  <a:pt x="243839" y="341375"/>
                </a:lnTo>
                <a:lnTo>
                  <a:pt x="237743" y="336803"/>
                </a:lnTo>
                <a:lnTo>
                  <a:pt x="207263" y="307847"/>
                </a:lnTo>
                <a:lnTo>
                  <a:pt x="137159" y="214883"/>
                </a:lnTo>
                <a:lnTo>
                  <a:pt x="137159" y="280263"/>
                </a:lnTo>
                <a:lnTo>
                  <a:pt x="160472" y="311705"/>
                </a:lnTo>
                <a:lnTo>
                  <a:pt x="167639" y="323087"/>
                </a:lnTo>
                <a:lnTo>
                  <a:pt x="169163" y="324611"/>
                </a:lnTo>
                <a:lnTo>
                  <a:pt x="169163" y="355091"/>
                </a:lnTo>
                <a:lnTo>
                  <a:pt x="252983" y="355091"/>
                </a:lnTo>
                <a:close/>
              </a:path>
              <a:path w="690879" h="360044">
                <a:moveTo>
                  <a:pt x="169163" y="355091"/>
                </a:moveTo>
                <a:lnTo>
                  <a:pt x="169163" y="338327"/>
                </a:lnTo>
                <a:lnTo>
                  <a:pt x="166115" y="339851"/>
                </a:lnTo>
                <a:lnTo>
                  <a:pt x="164591" y="341375"/>
                </a:lnTo>
                <a:lnTo>
                  <a:pt x="161543" y="341375"/>
                </a:lnTo>
                <a:lnTo>
                  <a:pt x="156971" y="342899"/>
                </a:lnTo>
                <a:lnTo>
                  <a:pt x="156971" y="355091"/>
                </a:lnTo>
                <a:lnTo>
                  <a:pt x="169163" y="355091"/>
                </a:lnTo>
                <a:close/>
              </a:path>
              <a:path w="690879" h="360044">
                <a:moveTo>
                  <a:pt x="411479" y="243839"/>
                </a:moveTo>
                <a:lnTo>
                  <a:pt x="411479" y="222503"/>
                </a:lnTo>
                <a:lnTo>
                  <a:pt x="403579" y="222810"/>
                </a:lnTo>
                <a:lnTo>
                  <a:pt x="360627" y="227047"/>
                </a:lnTo>
                <a:lnTo>
                  <a:pt x="321145" y="237123"/>
                </a:lnTo>
                <a:lnTo>
                  <a:pt x="287512" y="255650"/>
                </a:lnTo>
                <a:lnTo>
                  <a:pt x="268448" y="294258"/>
                </a:lnTo>
                <a:lnTo>
                  <a:pt x="268223" y="300227"/>
                </a:lnTo>
                <a:lnTo>
                  <a:pt x="268431" y="307348"/>
                </a:lnTo>
                <a:lnTo>
                  <a:pt x="269150" y="314029"/>
                </a:lnTo>
                <a:lnTo>
                  <a:pt x="270528" y="320198"/>
                </a:lnTo>
                <a:lnTo>
                  <a:pt x="272710" y="325782"/>
                </a:lnTo>
                <a:lnTo>
                  <a:pt x="275843" y="330707"/>
                </a:lnTo>
                <a:lnTo>
                  <a:pt x="278940" y="335999"/>
                </a:lnTo>
                <a:lnTo>
                  <a:pt x="310895" y="357050"/>
                </a:lnTo>
                <a:lnTo>
                  <a:pt x="310895" y="294131"/>
                </a:lnTo>
                <a:lnTo>
                  <a:pt x="311256" y="287994"/>
                </a:lnTo>
                <a:lnTo>
                  <a:pt x="335279" y="256031"/>
                </a:lnTo>
                <a:lnTo>
                  <a:pt x="375596" y="244700"/>
                </a:lnTo>
                <a:lnTo>
                  <a:pt x="395727" y="243571"/>
                </a:lnTo>
                <a:lnTo>
                  <a:pt x="399478" y="243578"/>
                </a:lnTo>
                <a:lnTo>
                  <a:pt x="403579" y="243595"/>
                </a:lnTo>
                <a:lnTo>
                  <a:pt x="411479" y="243839"/>
                </a:lnTo>
                <a:close/>
              </a:path>
              <a:path w="690879" h="360044">
                <a:moveTo>
                  <a:pt x="481583" y="355091"/>
                </a:moveTo>
                <a:lnTo>
                  <a:pt x="481583" y="342899"/>
                </a:lnTo>
                <a:lnTo>
                  <a:pt x="473963" y="339851"/>
                </a:lnTo>
                <a:lnTo>
                  <a:pt x="469391" y="338327"/>
                </a:lnTo>
                <a:lnTo>
                  <a:pt x="463295" y="335279"/>
                </a:lnTo>
                <a:lnTo>
                  <a:pt x="458723" y="330707"/>
                </a:lnTo>
                <a:lnTo>
                  <a:pt x="455675" y="324611"/>
                </a:lnTo>
                <a:lnTo>
                  <a:pt x="455675" y="320039"/>
                </a:lnTo>
                <a:lnTo>
                  <a:pt x="454151" y="315467"/>
                </a:lnTo>
                <a:lnTo>
                  <a:pt x="454151" y="193547"/>
                </a:lnTo>
                <a:lnTo>
                  <a:pt x="454012" y="185764"/>
                </a:lnTo>
                <a:lnTo>
                  <a:pt x="446531" y="144779"/>
                </a:lnTo>
                <a:lnTo>
                  <a:pt x="414083" y="117743"/>
                </a:lnTo>
                <a:lnTo>
                  <a:pt x="380999" y="114311"/>
                </a:lnTo>
                <a:lnTo>
                  <a:pt x="377647" y="114324"/>
                </a:lnTo>
                <a:lnTo>
                  <a:pt x="371246" y="114495"/>
                </a:lnTo>
                <a:lnTo>
                  <a:pt x="364845" y="114958"/>
                </a:lnTo>
                <a:lnTo>
                  <a:pt x="358444" y="115860"/>
                </a:lnTo>
                <a:lnTo>
                  <a:pt x="352043" y="117347"/>
                </a:lnTo>
                <a:lnTo>
                  <a:pt x="345643" y="118445"/>
                </a:lnTo>
                <a:lnTo>
                  <a:pt x="304764" y="133210"/>
                </a:lnTo>
                <a:lnTo>
                  <a:pt x="280415" y="144779"/>
                </a:lnTo>
                <a:lnTo>
                  <a:pt x="280415" y="176783"/>
                </a:lnTo>
                <a:lnTo>
                  <a:pt x="312419" y="176783"/>
                </a:lnTo>
                <a:lnTo>
                  <a:pt x="314191" y="170186"/>
                </a:lnTo>
                <a:lnTo>
                  <a:pt x="316427" y="164140"/>
                </a:lnTo>
                <a:lnTo>
                  <a:pt x="348826" y="138175"/>
                </a:lnTo>
                <a:lnTo>
                  <a:pt x="361187" y="137159"/>
                </a:lnTo>
                <a:lnTo>
                  <a:pt x="368149" y="137355"/>
                </a:lnTo>
                <a:lnTo>
                  <a:pt x="402788" y="158043"/>
                </a:lnTo>
                <a:lnTo>
                  <a:pt x="411302" y="198742"/>
                </a:lnTo>
                <a:lnTo>
                  <a:pt x="411479" y="205739"/>
                </a:lnTo>
                <a:lnTo>
                  <a:pt x="411479" y="318515"/>
                </a:lnTo>
                <a:lnTo>
                  <a:pt x="414527" y="320039"/>
                </a:lnTo>
                <a:lnTo>
                  <a:pt x="414527" y="355091"/>
                </a:lnTo>
                <a:lnTo>
                  <a:pt x="481583" y="355091"/>
                </a:lnTo>
                <a:close/>
              </a:path>
              <a:path w="690879" h="360044">
                <a:moveTo>
                  <a:pt x="411479" y="318515"/>
                </a:moveTo>
                <a:lnTo>
                  <a:pt x="411479" y="277367"/>
                </a:lnTo>
                <a:lnTo>
                  <a:pt x="411114" y="282695"/>
                </a:lnTo>
                <a:lnTo>
                  <a:pt x="410016" y="287804"/>
                </a:lnTo>
                <a:lnTo>
                  <a:pt x="386291" y="320003"/>
                </a:lnTo>
                <a:lnTo>
                  <a:pt x="380999" y="323087"/>
                </a:lnTo>
                <a:lnTo>
                  <a:pt x="375489" y="326379"/>
                </a:lnTo>
                <a:lnTo>
                  <a:pt x="369832" y="328940"/>
                </a:lnTo>
                <a:lnTo>
                  <a:pt x="363882" y="330768"/>
                </a:lnTo>
                <a:lnTo>
                  <a:pt x="357493" y="331866"/>
                </a:lnTo>
                <a:lnTo>
                  <a:pt x="350519" y="332231"/>
                </a:lnTo>
                <a:lnTo>
                  <a:pt x="342899" y="332231"/>
                </a:lnTo>
                <a:lnTo>
                  <a:pt x="310895" y="304799"/>
                </a:lnTo>
                <a:lnTo>
                  <a:pt x="310895" y="357050"/>
                </a:lnTo>
                <a:lnTo>
                  <a:pt x="312800" y="357568"/>
                </a:lnTo>
                <a:lnTo>
                  <a:pt x="318628" y="358704"/>
                </a:lnTo>
                <a:lnTo>
                  <a:pt x="324626" y="359417"/>
                </a:lnTo>
                <a:lnTo>
                  <a:pt x="330707" y="359663"/>
                </a:lnTo>
                <a:lnTo>
                  <a:pt x="336581" y="359477"/>
                </a:lnTo>
                <a:lnTo>
                  <a:pt x="374853" y="348318"/>
                </a:lnTo>
                <a:lnTo>
                  <a:pt x="406506" y="323426"/>
                </a:lnTo>
                <a:lnTo>
                  <a:pt x="411479" y="318515"/>
                </a:lnTo>
                <a:close/>
              </a:path>
              <a:path w="690879" h="360044">
                <a:moveTo>
                  <a:pt x="414527" y="355091"/>
                </a:moveTo>
                <a:lnTo>
                  <a:pt x="414527" y="320039"/>
                </a:lnTo>
                <a:lnTo>
                  <a:pt x="413003" y="355091"/>
                </a:lnTo>
                <a:lnTo>
                  <a:pt x="414527" y="355091"/>
                </a:lnTo>
                <a:close/>
              </a:path>
              <a:path w="690879" h="360044">
                <a:moveTo>
                  <a:pt x="647699" y="352025"/>
                </a:moveTo>
                <a:lnTo>
                  <a:pt x="647699" y="307847"/>
                </a:lnTo>
                <a:lnTo>
                  <a:pt x="646175" y="313943"/>
                </a:lnTo>
                <a:lnTo>
                  <a:pt x="643127" y="320039"/>
                </a:lnTo>
                <a:lnTo>
                  <a:pt x="640079" y="324611"/>
                </a:lnTo>
                <a:lnTo>
                  <a:pt x="637031" y="327659"/>
                </a:lnTo>
                <a:lnTo>
                  <a:pt x="623315" y="336803"/>
                </a:lnTo>
                <a:lnTo>
                  <a:pt x="617219" y="336803"/>
                </a:lnTo>
                <a:lnTo>
                  <a:pt x="611123" y="338327"/>
                </a:lnTo>
                <a:lnTo>
                  <a:pt x="606608" y="339833"/>
                </a:lnTo>
                <a:lnTo>
                  <a:pt x="600265" y="339842"/>
                </a:lnTo>
                <a:lnTo>
                  <a:pt x="593089" y="339485"/>
                </a:lnTo>
                <a:lnTo>
                  <a:pt x="556429" y="321225"/>
                </a:lnTo>
                <a:lnTo>
                  <a:pt x="545591" y="297179"/>
                </a:lnTo>
                <a:lnTo>
                  <a:pt x="521207" y="297179"/>
                </a:lnTo>
                <a:lnTo>
                  <a:pt x="521207" y="347471"/>
                </a:lnTo>
                <a:lnTo>
                  <a:pt x="527311" y="349525"/>
                </a:lnTo>
                <a:lnTo>
                  <a:pt x="533456" y="351197"/>
                </a:lnTo>
                <a:lnTo>
                  <a:pt x="539686" y="352615"/>
                </a:lnTo>
                <a:lnTo>
                  <a:pt x="546043" y="353906"/>
                </a:lnTo>
                <a:lnTo>
                  <a:pt x="552569" y="355197"/>
                </a:lnTo>
                <a:lnTo>
                  <a:pt x="559307" y="356615"/>
                </a:lnTo>
                <a:lnTo>
                  <a:pt x="598931" y="359663"/>
                </a:lnTo>
                <a:lnTo>
                  <a:pt x="605662" y="359536"/>
                </a:lnTo>
                <a:lnTo>
                  <a:pt x="635507" y="355091"/>
                </a:lnTo>
                <a:lnTo>
                  <a:pt x="641884" y="353824"/>
                </a:lnTo>
                <a:lnTo>
                  <a:pt x="647699" y="352025"/>
                </a:lnTo>
                <a:close/>
              </a:path>
              <a:path w="690879" h="360044">
                <a:moveTo>
                  <a:pt x="687323" y="172211"/>
                </a:moveTo>
                <a:lnTo>
                  <a:pt x="687323" y="121919"/>
                </a:lnTo>
                <a:lnTo>
                  <a:pt x="680410" y="120622"/>
                </a:lnTo>
                <a:lnTo>
                  <a:pt x="674003" y="119378"/>
                </a:lnTo>
                <a:lnTo>
                  <a:pt x="647699" y="115823"/>
                </a:lnTo>
                <a:lnTo>
                  <a:pt x="642042" y="115080"/>
                </a:lnTo>
                <a:lnTo>
                  <a:pt x="636093" y="114629"/>
                </a:lnTo>
                <a:lnTo>
                  <a:pt x="629924" y="114397"/>
                </a:lnTo>
                <a:lnTo>
                  <a:pt x="623608" y="114312"/>
                </a:lnTo>
                <a:lnTo>
                  <a:pt x="617219" y="114299"/>
                </a:lnTo>
                <a:lnTo>
                  <a:pt x="609998" y="114377"/>
                </a:lnTo>
                <a:lnTo>
                  <a:pt x="568451" y="121919"/>
                </a:lnTo>
                <a:lnTo>
                  <a:pt x="562760" y="124066"/>
                </a:lnTo>
                <a:lnTo>
                  <a:pt x="533011" y="149598"/>
                </a:lnTo>
                <a:lnTo>
                  <a:pt x="525779" y="179831"/>
                </a:lnTo>
                <a:lnTo>
                  <a:pt x="525987" y="186208"/>
                </a:lnTo>
                <a:lnTo>
                  <a:pt x="544592" y="222174"/>
                </a:lnTo>
                <a:lnTo>
                  <a:pt x="568451" y="238430"/>
                </a:lnTo>
                <a:lnTo>
                  <a:pt x="568451" y="167639"/>
                </a:lnTo>
                <a:lnTo>
                  <a:pt x="568829" y="161592"/>
                </a:lnTo>
                <a:lnTo>
                  <a:pt x="602479" y="134477"/>
                </a:lnTo>
                <a:lnTo>
                  <a:pt x="609599" y="134111"/>
                </a:lnTo>
                <a:lnTo>
                  <a:pt x="626363" y="134111"/>
                </a:lnTo>
                <a:lnTo>
                  <a:pt x="632459" y="137159"/>
                </a:lnTo>
                <a:lnTo>
                  <a:pt x="638555" y="138683"/>
                </a:lnTo>
                <a:lnTo>
                  <a:pt x="644651" y="143255"/>
                </a:lnTo>
                <a:lnTo>
                  <a:pt x="649223" y="149351"/>
                </a:lnTo>
                <a:lnTo>
                  <a:pt x="652652" y="153352"/>
                </a:lnTo>
                <a:lnTo>
                  <a:pt x="656081" y="158495"/>
                </a:lnTo>
                <a:lnTo>
                  <a:pt x="659510" y="164782"/>
                </a:lnTo>
                <a:lnTo>
                  <a:pt x="662939" y="172211"/>
                </a:lnTo>
                <a:lnTo>
                  <a:pt x="687323" y="172211"/>
                </a:lnTo>
                <a:close/>
              </a:path>
              <a:path w="690879" h="360044">
                <a:moveTo>
                  <a:pt x="690371" y="288035"/>
                </a:moveTo>
                <a:lnTo>
                  <a:pt x="674376" y="250033"/>
                </a:lnTo>
                <a:lnTo>
                  <a:pt x="640946" y="227009"/>
                </a:lnTo>
                <a:lnTo>
                  <a:pt x="606608" y="211215"/>
                </a:lnTo>
                <a:lnTo>
                  <a:pt x="600265" y="208406"/>
                </a:lnTo>
                <a:lnTo>
                  <a:pt x="569975" y="181355"/>
                </a:lnTo>
                <a:lnTo>
                  <a:pt x="568451" y="175259"/>
                </a:lnTo>
                <a:lnTo>
                  <a:pt x="568451" y="238430"/>
                </a:lnTo>
                <a:lnTo>
                  <a:pt x="572473" y="240574"/>
                </a:lnTo>
                <a:lnTo>
                  <a:pt x="577773" y="243186"/>
                </a:lnTo>
                <a:lnTo>
                  <a:pt x="583527" y="245799"/>
                </a:lnTo>
                <a:lnTo>
                  <a:pt x="589787" y="248411"/>
                </a:lnTo>
                <a:lnTo>
                  <a:pt x="597252" y="251579"/>
                </a:lnTo>
                <a:lnTo>
                  <a:pt x="633983" y="269747"/>
                </a:lnTo>
                <a:lnTo>
                  <a:pt x="641603" y="280415"/>
                </a:lnTo>
                <a:lnTo>
                  <a:pt x="644651" y="284987"/>
                </a:lnTo>
                <a:lnTo>
                  <a:pt x="647699" y="292607"/>
                </a:lnTo>
                <a:lnTo>
                  <a:pt x="647699" y="352025"/>
                </a:lnTo>
                <a:lnTo>
                  <a:pt x="648114" y="351897"/>
                </a:lnTo>
                <a:lnTo>
                  <a:pt x="679825" y="326855"/>
                </a:lnTo>
                <a:lnTo>
                  <a:pt x="690125" y="294647"/>
                </a:lnTo>
                <a:lnTo>
                  <a:pt x="690371" y="288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8072120" cy="407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mbria Math"/>
                <a:cs typeface="Cambria Math"/>
              </a:rPr>
              <a:t>S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s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uatu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4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tas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ai.</a:t>
            </a:r>
            <a:endParaRPr sz="2800" dirty="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 err="1">
                <a:latin typeface="Cambria Math"/>
                <a:cs typeface="Cambria Math"/>
              </a:rPr>
              <a:t>M</a:t>
            </a:r>
            <a:r>
              <a:rPr sz="2800" spc="-5" dirty="0" err="1">
                <a:latin typeface="Cambria Math"/>
                <a:cs typeface="Cambria Math"/>
              </a:rPr>
              <a:t>e</a:t>
            </a:r>
            <a:r>
              <a:rPr sz="2800" spc="-10" dirty="0" err="1">
                <a:latin typeface="Cambria Math"/>
                <a:cs typeface="Cambria Math"/>
              </a:rPr>
              <a:t>n</a:t>
            </a:r>
            <a:r>
              <a:rPr sz="2800" spc="-5" dirty="0" err="1">
                <a:latin typeface="Cambria Math"/>
                <a:cs typeface="Cambria Math"/>
              </a:rPr>
              <a:t>u</a:t>
            </a:r>
            <a:r>
              <a:rPr sz="2800" dirty="0" err="1">
                <a:latin typeface="Cambria Math"/>
                <a:cs typeface="Cambria Math"/>
              </a:rPr>
              <a:t>r</a:t>
            </a:r>
            <a:r>
              <a:rPr sz="2800" spc="-5" dirty="0" err="1">
                <a:latin typeface="Cambria Math"/>
                <a:cs typeface="Cambria Math"/>
              </a:rPr>
              <a:t>ut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 err="1" smtClean="0">
                <a:latin typeface="Cambria Math"/>
                <a:cs typeface="Cambria Math"/>
              </a:rPr>
              <a:t>s</a:t>
            </a:r>
            <a:r>
              <a:rPr sz="2800" spc="-30" dirty="0" err="1" smtClean="0">
                <a:latin typeface="Cambria Math"/>
                <a:cs typeface="Cambria Math"/>
              </a:rPr>
              <a:t>t</a:t>
            </a:r>
            <a:r>
              <a:rPr sz="2800" spc="-5" dirty="0" err="1" smtClean="0">
                <a:latin typeface="Cambria Math"/>
                <a:cs typeface="Cambria Math"/>
              </a:rPr>
              <a:t>el</a:t>
            </a:r>
            <a:r>
              <a:rPr sz="2800" spc="-10" dirty="0" err="1" smtClean="0">
                <a:latin typeface="Cambria Math"/>
                <a:cs typeface="Cambria Math"/>
              </a:rPr>
              <a:t>s</a:t>
            </a:r>
            <a:r>
              <a:rPr sz="2800" spc="-5" dirty="0" err="1" smtClean="0">
                <a:latin typeface="Cambria Math"/>
                <a:cs typeface="Cambria Math"/>
              </a:rPr>
              <a:t>e</a:t>
            </a:r>
            <a:r>
              <a:rPr lang="en-US" sz="2800" spc="-5" dirty="0" err="1" smtClean="0">
                <a:latin typeface="Cambria Math"/>
                <a:cs typeface="Cambria Math"/>
              </a:rPr>
              <a:t>l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15" dirty="0" smtClean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apa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r-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elah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uatu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7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apabila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r-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uatu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tu.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2602" y="1030223"/>
            <a:ext cx="2307335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8433" y="1030223"/>
            <a:ext cx="1580387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0365" y="1030223"/>
            <a:ext cx="2531363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7803"/>
            <a:ext cx="8072755" cy="412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ub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er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rus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je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k.</a:t>
            </a:r>
            <a:endParaRPr sz="26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ub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mbria Math"/>
                <a:cs typeface="Cambria Math"/>
              </a:rPr>
              <a:t>s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rj</a:t>
            </a:r>
            <a:r>
              <a:rPr sz="2600" spc="5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k.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ub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rus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dia</a:t>
            </a:r>
            <a:r>
              <a:rPr sz="2600" dirty="0">
                <a:latin typeface="Cambria Math"/>
                <a:cs typeface="Cambria Math"/>
              </a:rPr>
              <a:t>ju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32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en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3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lai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3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alasa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logi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9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10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bul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perub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ebu</a:t>
            </a:r>
            <a:r>
              <a:rPr sz="2600" spc="2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</TotalTime>
  <Words>1816</Words>
  <Application>Microsoft Office PowerPoint</Application>
  <PresentationFormat>Custom</PresentationFormat>
  <Paragraphs>161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Stelsel akrual adalah suatu metode penghitungan pengha- silan dan biaya dalam arti penghasilan diakui pada waktu diperoleh dan biaya diakui pada waktu terutang. Jadi, tidak tergantung  kapan   penghasilan  itu  diterima   dan   kapan biaya itu dibayar secara tunai.</vt:lpstr>
      <vt:lpstr>PowerPoint Presentation</vt:lpstr>
      <vt:lpstr>PowerPoint Presentation</vt:lpstr>
      <vt:lpstr>PowerPoint Presentation</vt:lpstr>
      <vt:lpstr>Wajib Pajak dalam tahun 2014 menggunakan metode penyusutan "garis lurus atau straight line method. Jika dalam tahun 2015 Wajib Pajak bermaksud mengubah</vt:lpstr>
      <vt:lpstr>Lingkup Pembukuan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245-P04</dc:title>
  <dc:creator>ACSaja</dc:creator>
  <cp:keywords>()</cp:keywords>
  <cp:lastModifiedBy>User-AKT</cp:lastModifiedBy>
  <cp:revision>4</cp:revision>
  <dcterms:created xsi:type="dcterms:W3CDTF">2015-08-04T02:52:38Z</dcterms:created>
  <dcterms:modified xsi:type="dcterms:W3CDTF">2015-10-12T04:04:33Z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2015-02-04T00:00:00Z</vt:filetime>
  </property>
  <property fmtid="{D5CDD505-2E9C-101B-9397-08002B2CF9AE}" pid="3" name="Creator">
    <vt:lpwstr>PDFCreator Version 1.5.0</vt:lpwstr>
  </property>
  <property fmtid="{D5CDD505-2E9C-101B-9397-08002B2CF9AE}" pid="4" name="LastSaved">
    <vt:filetime>2015-08-04T00:00:00Z</vt:filetime>
  </property>
</Properties>
</file>