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8" r:id="rId3"/>
    <p:sldId id="300" r:id="rId4"/>
    <p:sldId id="259" r:id="rId5"/>
    <p:sldId id="295" r:id="rId6"/>
    <p:sldId id="296" r:id="rId7"/>
    <p:sldId id="297" r:id="rId8"/>
    <p:sldId id="260" r:id="rId9"/>
    <p:sldId id="261" r:id="rId10"/>
    <p:sldId id="29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302" r:id="rId23"/>
    <p:sldId id="273" r:id="rId24"/>
    <p:sldId id="274" r:id="rId25"/>
    <p:sldId id="275" r:id="rId26"/>
    <p:sldId id="277" r:id="rId27"/>
    <p:sldId id="278" r:id="rId28"/>
    <p:sldId id="298" r:id="rId29"/>
    <p:sldId id="299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978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5894800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45558" y="5347741"/>
            <a:ext cx="9891395" cy="1346876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45558" y="4282017"/>
            <a:ext cx="9891395" cy="1007533"/>
          </a:xfrm>
        </p:spPr>
        <p:txBody>
          <a:bodyPr anchor="b"/>
          <a:lstStyle>
            <a:lvl1pPr marL="0" indent="0" algn="l">
              <a:buNone/>
              <a:defRPr sz="2700">
                <a:solidFill>
                  <a:schemeClr val="tx2">
                    <a:shade val="75000"/>
                  </a:schemeClr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9624060" y="7133336"/>
            <a:ext cx="887552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0050" y="605221"/>
            <a:ext cx="2138680" cy="644751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605221"/>
            <a:ext cx="7307157" cy="644751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188249" y="83961"/>
            <a:ext cx="3386243" cy="318353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9624060" y="7133336"/>
            <a:ext cx="887552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3795772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45558" y="1847144"/>
            <a:ext cx="9891395" cy="1343378"/>
          </a:xfrm>
        </p:spPr>
        <p:txBody>
          <a:bodyPr anchor="b"/>
          <a:lstStyle>
            <a:lvl1pPr marL="0" indent="0" algn="r">
              <a:buNone/>
              <a:defRPr sz="23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1055" y="3247251"/>
            <a:ext cx="10158730" cy="1305502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52882" y="503767"/>
            <a:ext cx="10158730" cy="92693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6447" y="1763183"/>
            <a:ext cx="4901142" cy="52055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435812" y="1763183"/>
            <a:ext cx="5079365" cy="52055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56447" y="5961239"/>
            <a:ext cx="10069618" cy="9725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9133" y="734660"/>
            <a:ext cx="5017567" cy="704923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5432099" y="734660"/>
            <a:ext cx="5019537" cy="704923"/>
          </a:xfrm>
        </p:spPr>
        <p:txBody>
          <a:bodyPr anchor="ctr"/>
          <a:lstStyle>
            <a:lvl1pPr marL="0" indent="0">
              <a:buNone/>
              <a:defRPr sz="21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9133" y="1450078"/>
            <a:ext cx="5017567" cy="43432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5436431" y="1450078"/>
            <a:ext cx="5015205" cy="43432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24060" y="7136694"/>
            <a:ext cx="891117" cy="27203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01504" y="6632928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52882" y="503767"/>
            <a:ext cx="10158730" cy="92693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1504" y="6444861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34670" y="6045200"/>
            <a:ext cx="9891395" cy="573734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534671" y="671689"/>
            <a:ext cx="3518055" cy="5289550"/>
          </a:xfrm>
        </p:spPr>
        <p:txBody>
          <a:bodyPr/>
          <a:lstStyle>
            <a:lvl1pPr marL="0" indent="0"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180822" y="671689"/>
            <a:ext cx="6245243" cy="528955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99137" y="679439"/>
            <a:ext cx="5881370" cy="4030133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45559" y="5502384"/>
            <a:ext cx="6861598" cy="575484"/>
          </a:xfrm>
        </p:spPr>
        <p:txBody>
          <a:bodyPr anchor="ctr"/>
          <a:lstStyle>
            <a:lvl1pPr algn="l">
              <a:buNone/>
              <a:defRPr sz="23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445559" y="6096786"/>
            <a:ext cx="6861598" cy="846608"/>
          </a:xfrm>
        </p:spPr>
        <p:txBody>
          <a:bodyPr lIns="125134" tIns="0"/>
          <a:lstStyle>
            <a:lvl1pPr marL="0" indent="0"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1504" y="115793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56447" y="1712457"/>
            <a:ext cx="10158730" cy="4986941"/>
          </a:xfrm>
          <a:prstGeom prst="rect">
            <a:avLst/>
          </a:prstGeom>
        </p:spPr>
        <p:txBody>
          <a:bodyPr vert="horz" lIns="104278" tIns="52139" rIns="104278" bIns="5213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7574492" y="83961"/>
            <a:ext cx="2940685" cy="318353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l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653579" y="83961"/>
            <a:ext cx="3920913" cy="318353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624060" y="7136695"/>
            <a:ext cx="891117" cy="269375"/>
          </a:xfrm>
          <a:prstGeom prst="rect">
            <a:avLst/>
          </a:prstGeom>
        </p:spPr>
        <p:txBody>
          <a:bodyPr vert="horz" lIns="104278" tIns="52139" rIns="104278" bIns="52139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56447" y="503767"/>
            <a:ext cx="10158730" cy="923572"/>
          </a:xfrm>
          <a:prstGeom prst="rect">
            <a:avLst/>
          </a:prstGeom>
        </p:spPr>
        <p:txBody>
          <a:bodyPr vert="horz" lIns="104278" tIns="52139" rIns="104278" bIns="5213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01504" y="115793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01504" y="1165744"/>
            <a:ext cx="10091896" cy="262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91043" indent="-39104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600" kern="1200">
          <a:solidFill>
            <a:schemeClr val="tx2"/>
          </a:solidFill>
          <a:latin typeface="+mn-lt"/>
          <a:ea typeface="+mn-ea"/>
          <a:cs typeface="+mn-cs"/>
        </a:defRPr>
      </a:lvl1pPr>
      <a:lvl2pPr marL="847260" indent="-325869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303477" indent="-26069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3pPr>
      <a:lvl4pPr marL="1824868" indent="-26069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4pPr>
      <a:lvl5pPr marL="2346259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5pPr>
      <a:lvl6pPr marL="2867650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6pPr>
      <a:lvl7pPr marL="3389041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3910432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8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431822" indent="-260695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98753" y="2944367"/>
            <a:ext cx="3043427" cy="3855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08297" y="2948939"/>
            <a:ext cx="612775" cy="376555"/>
          </a:xfrm>
          <a:custGeom>
            <a:avLst/>
            <a:gdLst/>
            <a:ahLst/>
            <a:cxnLst/>
            <a:rect l="l" t="t" r="r" b="b"/>
            <a:pathLst>
              <a:path w="612775" h="376554">
                <a:moveTo>
                  <a:pt x="124967" y="22859"/>
                </a:moveTo>
                <a:lnTo>
                  <a:pt x="124967" y="0"/>
                </a:lnTo>
                <a:lnTo>
                  <a:pt x="0" y="0"/>
                </a:lnTo>
                <a:lnTo>
                  <a:pt x="0" y="22859"/>
                </a:lnTo>
                <a:lnTo>
                  <a:pt x="10667" y="25907"/>
                </a:lnTo>
                <a:lnTo>
                  <a:pt x="16763" y="27431"/>
                </a:lnTo>
                <a:lnTo>
                  <a:pt x="22859" y="30479"/>
                </a:lnTo>
                <a:lnTo>
                  <a:pt x="24383" y="32003"/>
                </a:lnTo>
                <a:lnTo>
                  <a:pt x="25907" y="35051"/>
                </a:lnTo>
                <a:lnTo>
                  <a:pt x="27431" y="36575"/>
                </a:lnTo>
                <a:lnTo>
                  <a:pt x="30479" y="45719"/>
                </a:lnTo>
                <a:lnTo>
                  <a:pt x="30718" y="50625"/>
                </a:lnTo>
                <a:lnTo>
                  <a:pt x="31241" y="56387"/>
                </a:lnTo>
                <a:lnTo>
                  <a:pt x="31765" y="63293"/>
                </a:lnTo>
                <a:lnTo>
                  <a:pt x="32003" y="71627"/>
                </a:lnTo>
                <a:lnTo>
                  <a:pt x="32003" y="376427"/>
                </a:lnTo>
                <a:lnTo>
                  <a:pt x="92963" y="376427"/>
                </a:lnTo>
                <a:lnTo>
                  <a:pt x="92963" y="164591"/>
                </a:lnTo>
                <a:lnTo>
                  <a:pt x="94487" y="71627"/>
                </a:lnTo>
                <a:lnTo>
                  <a:pt x="94487" y="45719"/>
                </a:lnTo>
                <a:lnTo>
                  <a:pt x="96011" y="39623"/>
                </a:lnTo>
                <a:lnTo>
                  <a:pt x="97535" y="36575"/>
                </a:lnTo>
                <a:lnTo>
                  <a:pt x="99059" y="35051"/>
                </a:lnTo>
                <a:lnTo>
                  <a:pt x="100583" y="32003"/>
                </a:lnTo>
                <a:lnTo>
                  <a:pt x="102107" y="30479"/>
                </a:lnTo>
                <a:lnTo>
                  <a:pt x="108203" y="27431"/>
                </a:lnTo>
                <a:lnTo>
                  <a:pt x="114299" y="25907"/>
                </a:lnTo>
                <a:lnTo>
                  <a:pt x="124967" y="22859"/>
                </a:lnTo>
                <a:close/>
              </a:path>
              <a:path w="612775" h="376554">
                <a:moveTo>
                  <a:pt x="32003" y="376427"/>
                </a:moveTo>
                <a:lnTo>
                  <a:pt x="32003" y="301751"/>
                </a:lnTo>
                <a:lnTo>
                  <a:pt x="31833" y="309445"/>
                </a:lnTo>
                <a:lnTo>
                  <a:pt x="31370" y="316114"/>
                </a:lnTo>
                <a:lnTo>
                  <a:pt x="30687" y="321832"/>
                </a:lnTo>
                <a:lnTo>
                  <a:pt x="29858" y="326672"/>
                </a:lnTo>
                <a:lnTo>
                  <a:pt x="28955" y="330707"/>
                </a:lnTo>
                <a:lnTo>
                  <a:pt x="28955" y="336803"/>
                </a:lnTo>
                <a:lnTo>
                  <a:pt x="0" y="352043"/>
                </a:lnTo>
                <a:lnTo>
                  <a:pt x="0" y="376427"/>
                </a:lnTo>
                <a:lnTo>
                  <a:pt x="32003" y="376427"/>
                </a:lnTo>
                <a:close/>
              </a:path>
              <a:path w="612775" h="376554">
                <a:moveTo>
                  <a:pt x="213359" y="115824"/>
                </a:moveTo>
                <a:lnTo>
                  <a:pt x="213359" y="42671"/>
                </a:lnTo>
                <a:lnTo>
                  <a:pt x="210311" y="51815"/>
                </a:lnTo>
                <a:lnTo>
                  <a:pt x="208288" y="56400"/>
                </a:lnTo>
                <a:lnTo>
                  <a:pt x="205825" y="61057"/>
                </a:lnTo>
                <a:lnTo>
                  <a:pt x="202850" y="65861"/>
                </a:lnTo>
                <a:lnTo>
                  <a:pt x="199290" y="70884"/>
                </a:lnTo>
                <a:lnTo>
                  <a:pt x="195071" y="76199"/>
                </a:lnTo>
                <a:lnTo>
                  <a:pt x="192816" y="79417"/>
                </a:lnTo>
                <a:lnTo>
                  <a:pt x="160019" y="117347"/>
                </a:lnTo>
                <a:lnTo>
                  <a:pt x="155019" y="123351"/>
                </a:lnTo>
                <a:lnTo>
                  <a:pt x="128015" y="150875"/>
                </a:lnTo>
                <a:lnTo>
                  <a:pt x="102107" y="164591"/>
                </a:lnTo>
                <a:lnTo>
                  <a:pt x="92963" y="164591"/>
                </a:lnTo>
                <a:lnTo>
                  <a:pt x="92963" y="376427"/>
                </a:lnTo>
                <a:lnTo>
                  <a:pt x="94487" y="376427"/>
                </a:lnTo>
                <a:lnTo>
                  <a:pt x="94487" y="196595"/>
                </a:lnTo>
                <a:lnTo>
                  <a:pt x="112775" y="196595"/>
                </a:lnTo>
                <a:lnTo>
                  <a:pt x="135040" y="218146"/>
                </a:lnTo>
                <a:lnTo>
                  <a:pt x="140207" y="225551"/>
                </a:lnTo>
                <a:lnTo>
                  <a:pt x="169163" y="269709"/>
                </a:lnTo>
                <a:lnTo>
                  <a:pt x="169163" y="164591"/>
                </a:lnTo>
                <a:lnTo>
                  <a:pt x="213359" y="115824"/>
                </a:lnTo>
                <a:close/>
              </a:path>
              <a:path w="612775" h="376554">
                <a:moveTo>
                  <a:pt x="124967" y="376427"/>
                </a:moveTo>
                <a:lnTo>
                  <a:pt x="124967" y="352043"/>
                </a:lnTo>
                <a:lnTo>
                  <a:pt x="114299" y="350519"/>
                </a:lnTo>
                <a:lnTo>
                  <a:pt x="102107" y="344423"/>
                </a:lnTo>
                <a:lnTo>
                  <a:pt x="100583" y="342899"/>
                </a:lnTo>
                <a:lnTo>
                  <a:pt x="96011" y="333755"/>
                </a:lnTo>
                <a:lnTo>
                  <a:pt x="94487" y="327659"/>
                </a:lnTo>
                <a:lnTo>
                  <a:pt x="94487" y="376427"/>
                </a:lnTo>
                <a:lnTo>
                  <a:pt x="124967" y="376427"/>
                </a:lnTo>
                <a:close/>
              </a:path>
              <a:path w="612775" h="376554">
                <a:moveTo>
                  <a:pt x="324611" y="376427"/>
                </a:moveTo>
                <a:lnTo>
                  <a:pt x="324611" y="352043"/>
                </a:lnTo>
                <a:lnTo>
                  <a:pt x="309371" y="348995"/>
                </a:lnTo>
                <a:lnTo>
                  <a:pt x="304799" y="347471"/>
                </a:lnTo>
                <a:lnTo>
                  <a:pt x="300227" y="344423"/>
                </a:lnTo>
                <a:lnTo>
                  <a:pt x="295655" y="339851"/>
                </a:lnTo>
                <a:lnTo>
                  <a:pt x="289559" y="335279"/>
                </a:lnTo>
                <a:lnTo>
                  <a:pt x="169163" y="164591"/>
                </a:lnTo>
                <a:lnTo>
                  <a:pt x="169163" y="269709"/>
                </a:lnTo>
                <a:lnTo>
                  <a:pt x="201167" y="318515"/>
                </a:lnTo>
                <a:lnTo>
                  <a:pt x="205739" y="324611"/>
                </a:lnTo>
                <a:lnTo>
                  <a:pt x="208787" y="330707"/>
                </a:lnTo>
                <a:lnTo>
                  <a:pt x="211835" y="333755"/>
                </a:lnTo>
                <a:lnTo>
                  <a:pt x="213359" y="338327"/>
                </a:lnTo>
                <a:lnTo>
                  <a:pt x="213359" y="376427"/>
                </a:lnTo>
                <a:lnTo>
                  <a:pt x="324611" y="376427"/>
                </a:lnTo>
                <a:close/>
              </a:path>
              <a:path w="612775" h="376554">
                <a:moveTo>
                  <a:pt x="318515" y="22859"/>
                </a:moveTo>
                <a:lnTo>
                  <a:pt x="318515" y="0"/>
                </a:lnTo>
                <a:lnTo>
                  <a:pt x="190499" y="0"/>
                </a:lnTo>
                <a:lnTo>
                  <a:pt x="190499" y="22859"/>
                </a:lnTo>
                <a:lnTo>
                  <a:pt x="199643" y="24383"/>
                </a:lnTo>
                <a:lnTo>
                  <a:pt x="205739" y="25907"/>
                </a:lnTo>
                <a:lnTo>
                  <a:pt x="208787" y="27431"/>
                </a:lnTo>
                <a:lnTo>
                  <a:pt x="211835" y="30479"/>
                </a:lnTo>
                <a:lnTo>
                  <a:pt x="213359" y="33527"/>
                </a:lnTo>
                <a:lnTo>
                  <a:pt x="213359" y="115824"/>
                </a:lnTo>
                <a:lnTo>
                  <a:pt x="262748" y="61326"/>
                </a:lnTo>
                <a:lnTo>
                  <a:pt x="267603" y="56275"/>
                </a:lnTo>
                <a:lnTo>
                  <a:pt x="275956" y="47864"/>
                </a:lnTo>
                <a:lnTo>
                  <a:pt x="279287" y="44337"/>
                </a:lnTo>
                <a:lnTo>
                  <a:pt x="281939" y="41147"/>
                </a:lnTo>
                <a:lnTo>
                  <a:pt x="294131" y="32003"/>
                </a:lnTo>
                <a:lnTo>
                  <a:pt x="298703" y="28955"/>
                </a:lnTo>
                <a:lnTo>
                  <a:pt x="303275" y="27431"/>
                </a:lnTo>
                <a:lnTo>
                  <a:pt x="310895" y="24383"/>
                </a:lnTo>
                <a:lnTo>
                  <a:pt x="318515" y="22859"/>
                </a:lnTo>
                <a:close/>
              </a:path>
              <a:path w="612775" h="376554">
                <a:moveTo>
                  <a:pt x="213359" y="376427"/>
                </a:moveTo>
                <a:lnTo>
                  <a:pt x="213359" y="347471"/>
                </a:lnTo>
                <a:lnTo>
                  <a:pt x="211835" y="348995"/>
                </a:lnTo>
                <a:lnTo>
                  <a:pt x="208787" y="350519"/>
                </a:lnTo>
                <a:lnTo>
                  <a:pt x="204215" y="352043"/>
                </a:lnTo>
                <a:lnTo>
                  <a:pt x="195071" y="352043"/>
                </a:lnTo>
                <a:lnTo>
                  <a:pt x="195071" y="376427"/>
                </a:lnTo>
                <a:lnTo>
                  <a:pt x="213359" y="376427"/>
                </a:lnTo>
                <a:close/>
              </a:path>
              <a:path w="612775" h="376554">
                <a:moveTo>
                  <a:pt x="609599" y="92963"/>
                </a:moveTo>
                <a:lnTo>
                  <a:pt x="609599" y="0"/>
                </a:lnTo>
                <a:lnTo>
                  <a:pt x="347471" y="0"/>
                </a:lnTo>
                <a:lnTo>
                  <a:pt x="347471" y="22859"/>
                </a:lnTo>
                <a:lnTo>
                  <a:pt x="358139" y="25907"/>
                </a:lnTo>
                <a:lnTo>
                  <a:pt x="364235" y="27431"/>
                </a:lnTo>
                <a:lnTo>
                  <a:pt x="370331" y="30479"/>
                </a:lnTo>
                <a:lnTo>
                  <a:pt x="371855" y="32003"/>
                </a:lnTo>
                <a:lnTo>
                  <a:pt x="373379" y="35051"/>
                </a:lnTo>
                <a:lnTo>
                  <a:pt x="374903" y="36575"/>
                </a:lnTo>
                <a:lnTo>
                  <a:pt x="377951" y="45719"/>
                </a:lnTo>
                <a:lnTo>
                  <a:pt x="378190" y="50625"/>
                </a:lnTo>
                <a:lnTo>
                  <a:pt x="378713" y="56387"/>
                </a:lnTo>
                <a:lnTo>
                  <a:pt x="379237" y="63293"/>
                </a:lnTo>
                <a:lnTo>
                  <a:pt x="379475" y="71627"/>
                </a:lnTo>
                <a:lnTo>
                  <a:pt x="379475" y="376427"/>
                </a:lnTo>
                <a:lnTo>
                  <a:pt x="441959" y="376427"/>
                </a:lnTo>
                <a:lnTo>
                  <a:pt x="441959" y="35051"/>
                </a:lnTo>
                <a:lnTo>
                  <a:pt x="534923" y="35051"/>
                </a:lnTo>
                <a:lnTo>
                  <a:pt x="539495" y="36575"/>
                </a:lnTo>
                <a:lnTo>
                  <a:pt x="542543" y="38099"/>
                </a:lnTo>
                <a:lnTo>
                  <a:pt x="545591" y="41147"/>
                </a:lnTo>
                <a:lnTo>
                  <a:pt x="548639" y="42671"/>
                </a:lnTo>
                <a:lnTo>
                  <a:pt x="551687" y="45719"/>
                </a:lnTo>
                <a:lnTo>
                  <a:pt x="560831" y="59435"/>
                </a:lnTo>
                <a:lnTo>
                  <a:pt x="562355" y="65531"/>
                </a:lnTo>
                <a:lnTo>
                  <a:pt x="564184" y="69555"/>
                </a:lnTo>
                <a:lnTo>
                  <a:pt x="566013" y="74310"/>
                </a:lnTo>
                <a:lnTo>
                  <a:pt x="567842" y="79796"/>
                </a:lnTo>
                <a:lnTo>
                  <a:pt x="569671" y="86014"/>
                </a:lnTo>
                <a:lnTo>
                  <a:pt x="571499" y="92963"/>
                </a:lnTo>
                <a:lnTo>
                  <a:pt x="609599" y="92963"/>
                </a:lnTo>
                <a:close/>
              </a:path>
              <a:path w="612775" h="376554">
                <a:moveTo>
                  <a:pt x="379475" y="376427"/>
                </a:moveTo>
                <a:lnTo>
                  <a:pt x="379475" y="301751"/>
                </a:lnTo>
                <a:lnTo>
                  <a:pt x="379305" y="309445"/>
                </a:lnTo>
                <a:lnTo>
                  <a:pt x="378842" y="316114"/>
                </a:lnTo>
                <a:lnTo>
                  <a:pt x="378159" y="321832"/>
                </a:lnTo>
                <a:lnTo>
                  <a:pt x="377330" y="326672"/>
                </a:lnTo>
                <a:lnTo>
                  <a:pt x="376427" y="330707"/>
                </a:lnTo>
                <a:lnTo>
                  <a:pt x="376427" y="336803"/>
                </a:lnTo>
                <a:lnTo>
                  <a:pt x="347471" y="352043"/>
                </a:lnTo>
                <a:lnTo>
                  <a:pt x="347471" y="376427"/>
                </a:lnTo>
                <a:lnTo>
                  <a:pt x="379475" y="376427"/>
                </a:lnTo>
                <a:close/>
              </a:path>
              <a:path w="612775" h="376554">
                <a:moveTo>
                  <a:pt x="562355" y="239267"/>
                </a:moveTo>
                <a:lnTo>
                  <a:pt x="562355" y="124967"/>
                </a:lnTo>
                <a:lnTo>
                  <a:pt x="524255" y="124967"/>
                </a:lnTo>
                <a:lnTo>
                  <a:pt x="522427" y="132648"/>
                </a:lnTo>
                <a:lnTo>
                  <a:pt x="520598" y="139232"/>
                </a:lnTo>
                <a:lnTo>
                  <a:pt x="518769" y="144719"/>
                </a:lnTo>
                <a:lnTo>
                  <a:pt x="516940" y="149108"/>
                </a:lnTo>
                <a:lnTo>
                  <a:pt x="515111" y="152399"/>
                </a:lnTo>
                <a:lnTo>
                  <a:pt x="513587" y="156971"/>
                </a:lnTo>
                <a:lnTo>
                  <a:pt x="510539" y="160019"/>
                </a:lnTo>
                <a:lnTo>
                  <a:pt x="507491" y="161543"/>
                </a:lnTo>
                <a:lnTo>
                  <a:pt x="498347" y="164591"/>
                </a:lnTo>
                <a:lnTo>
                  <a:pt x="441959" y="164591"/>
                </a:lnTo>
                <a:lnTo>
                  <a:pt x="441959" y="199643"/>
                </a:lnTo>
                <a:lnTo>
                  <a:pt x="504443" y="199643"/>
                </a:lnTo>
                <a:lnTo>
                  <a:pt x="507491" y="201167"/>
                </a:lnTo>
                <a:lnTo>
                  <a:pt x="524255" y="239267"/>
                </a:lnTo>
                <a:lnTo>
                  <a:pt x="562355" y="239267"/>
                </a:lnTo>
                <a:close/>
              </a:path>
              <a:path w="612775" h="376554">
                <a:moveTo>
                  <a:pt x="612647" y="271271"/>
                </a:moveTo>
                <a:lnTo>
                  <a:pt x="574547" y="271271"/>
                </a:lnTo>
                <a:lnTo>
                  <a:pt x="569793" y="287365"/>
                </a:lnTo>
                <a:lnTo>
                  <a:pt x="566501" y="299069"/>
                </a:lnTo>
                <a:lnTo>
                  <a:pt x="565403" y="303275"/>
                </a:lnTo>
                <a:lnTo>
                  <a:pt x="563879" y="307847"/>
                </a:lnTo>
                <a:lnTo>
                  <a:pt x="557783" y="320039"/>
                </a:lnTo>
                <a:lnTo>
                  <a:pt x="551687" y="329183"/>
                </a:lnTo>
                <a:lnTo>
                  <a:pt x="545591" y="335279"/>
                </a:lnTo>
                <a:lnTo>
                  <a:pt x="541019" y="338327"/>
                </a:lnTo>
                <a:lnTo>
                  <a:pt x="536447" y="338327"/>
                </a:lnTo>
                <a:lnTo>
                  <a:pt x="531875" y="339851"/>
                </a:lnTo>
                <a:lnTo>
                  <a:pt x="525779" y="341375"/>
                </a:lnTo>
                <a:lnTo>
                  <a:pt x="441959" y="341375"/>
                </a:lnTo>
                <a:lnTo>
                  <a:pt x="441959" y="376427"/>
                </a:lnTo>
                <a:lnTo>
                  <a:pt x="606551" y="376427"/>
                </a:lnTo>
                <a:lnTo>
                  <a:pt x="612647" y="2712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69714" y="3179063"/>
            <a:ext cx="137160" cy="0"/>
          </a:xfrm>
          <a:custGeom>
            <a:avLst/>
            <a:gdLst/>
            <a:ahLst/>
            <a:cxnLst/>
            <a:rect l="l" t="t" r="r" b="b"/>
            <a:pathLst>
              <a:path w="137159">
                <a:moveTo>
                  <a:pt x="0" y="0"/>
                </a:moveTo>
                <a:lnTo>
                  <a:pt x="137159" y="0"/>
                </a:lnTo>
              </a:path>
            </a:pathLst>
          </a:custGeom>
          <a:ln w="518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70881" y="2944367"/>
            <a:ext cx="226060" cy="381000"/>
          </a:xfrm>
          <a:custGeom>
            <a:avLst/>
            <a:gdLst/>
            <a:ahLst/>
            <a:cxnLst/>
            <a:rect l="l" t="t" r="r" b="b"/>
            <a:pathLst>
              <a:path w="226059" h="381000">
                <a:moveTo>
                  <a:pt x="152399" y="0"/>
                </a:moveTo>
                <a:lnTo>
                  <a:pt x="129539" y="0"/>
                </a:lnTo>
                <a:lnTo>
                  <a:pt x="0" y="77723"/>
                </a:lnTo>
                <a:lnTo>
                  <a:pt x="15239" y="106679"/>
                </a:lnTo>
                <a:lnTo>
                  <a:pt x="22389" y="102316"/>
                </a:lnTo>
                <a:lnTo>
                  <a:pt x="29003" y="98345"/>
                </a:lnTo>
                <a:lnTo>
                  <a:pt x="68579" y="76199"/>
                </a:lnTo>
                <a:lnTo>
                  <a:pt x="76199" y="73151"/>
                </a:lnTo>
                <a:lnTo>
                  <a:pt x="85343" y="73151"/>
                </a:lnTo>
                <a:lnTo>
                  <a:pt x="86867" y="76199"/>
                </a:lnTo>
                <a:lnTo>
                  <a:pt x="88391" y="77723"/>
                </a:lnTo>
                <a:lnTo>
                  <a:pt x="89915" y="82295"/>
                </a:lnTo>
                <a:lnTo>
                  <a:pt x="89915" y="380999"/>
                </a:lnTo>
                <a:lnTo>
                  <a:pt x="150875" y="380999"/>
                </a:lnTo>
                <a:lnTo>
                  <a:pt x="150875" y="303275"/>
                </a:lnTo>
                <a:lnTo>
                  <a:pt x="150986" y="39177"/>
                </a:lnTo>
                <a:lnTo>
                  <a:pt x="151327" y="20715"/>
                </a:lnTo>
                <a:lnTo>
                  <a:pt x="151518" y="15097"/>
                </a:lnTo>
                <a:lnTo>
                  <a:pt x="151757" y="9764"/>
                </a:lnTo>
                <a:lnTo>
                  <a:pt x="152049" y="4728"/>
                </a:lnTo>
                <a:lnTo>
                  <a:pt x="152399" y="0"/>
                </a:lnTo>
                <a:close/>
              </a:path>
              <a:path w="226059" h="381000">
                <a:moveTo>
                  <a:pt x="89915" y="380999"/>
                </a:moveTo>
                <a:lnTo>
                  <a:pt x="89915" y="316991"/>
                </a:lnTo>
                <a:lnTo>
                  <a:pt x="88391" y="324611"/>
                </a:lnTo>
                <a:lnTo>
                  <a:pt x="86867" y="329183"/>
                </a:lnTo>
                <a:lnTo>
                  <a:pt x="49172" y="347662"/>
                </a:lnTo>
                <a:lnTo>
                  <a:pt x="15239" y="350519"/>
                </a:lnTo>
                <a:lnTo>
                  <a:pt x="15239" y="380999"/>
                </a:lnTo>
                <a:lnTo>
                  <a:pt x="89915" y="380999"/>
                </a:lnTo>
                <a:close/>
              </a:path>
              <a:path w="226059" h="381000">
                <a:moveTo>
                  <a:pt x="225551" y="380999"/>
                </a:moveTo>
                <a:lnTo>
                  <a:pt x="225551" y="350519"/>
                </a:lnTo>
                <a:lnTo>
                  <a:pt x="216908" y="349870"/>
                </a:lnTo>
                <a:lnTo>
                  <a:pt x="209239" y="349391"/>
                </a:lnTo>
                <a:lnTo>
                  <a:pt x="202501" y="348995"/>
                </a:lnTo>
                <a:lnTo>
                  <a:pt x="196652" y="348600"/>
                </a:lnTo>
                <a:lnTo>
                  <a:pt x="191650" y="348121"/>
                </a:lnTo>
                <a:lnTo>
                  <a:pt x="187451" y="347471"/>
                </a:lnTo>
                <a:lnTo>
                  <a:pt x="178307" y="347471"/>
                </a:lnTo>
                <a:lnTo>
                  <a:pt x="152399" y="332231"/>
                </a:lnTo>
                <a:lnTo>
                  <a:pt x="152399" y="326135"/>
                </a:lnTo>
                <a:lnTo>
                  <a:pt x="150875" y="321563"/>
                </a:lnTo>
                <a:lnTo>
                  <a:pt x="150875" y="380999"/>
                </a:lnTo>
                <a:lnTo>
                  <a:pt x="225551" y="380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98781" y="4285488"/>
            <a:ext cx="6908291" cy="4861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349250"/>
            <a:ext cx="10158730" cy="1219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 smtClean="0">
                <a:latin typeface="+mj-lt"/>
                <a:cs typeface="Times New Roman" panose="02020603050405020304" pitchFamily="18" charset="0"/>
              </a:rPr>
              <a:t>Jenis</a:t>
            </a:r>
            <a:r>
              <a:rPr lang="en-US" sz="40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+mj-lt"/>
                <a:cs typeface="Times New Roman" panose="02020603050405020304" pitchFamily="18" charset="0"/>
              </a:rPr>
              <a:t>Pungutan</a:t>
            </a:r>
            <a:r>
              <a:rPr lang="en-US" sz="4000" dirty="0" smtClean="0">
                <a:latin typeface="+mj-lt"/>
                <a:cs typeface="Times New Roman" panose="02020603050405020304" pitchFamily="18" charset="0"/>
              </a:rPr>
              <a:t> Lain</a:t>
            </a:r>
            <a:endParaRPr lang="en-US" sz="4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515" y="1949450"/>
            <a:ext cx="9842385" cy="3124200"/>
          </a:xfrm>
          <a:prstGeom prst="rect">
            <a:avLst/>
          </a:prstGeom>
        </p:spPr>
        <p:txBody>
          <a:bodyPr vert="horz" lIns="104278" tIns="52139" rIns="104278" bIns="52139">
            <a:normAutofit lnSpcReduction="10000"/>
          </a:bodyPr>
          <a:lstStyle>
            <a:lvl1pPr marL="391043" indent="-39104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47260" indent="-325869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03477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4868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346259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867650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389041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910432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431822" indent="-26069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Retribusi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pungutan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daerah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pembayaran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atas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jasa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pemberian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ijin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tertentu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khusus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disediakan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oleh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pemerintah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daerah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Pemungutannya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dipaksakan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undang-undang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imbal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langsung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sz="2800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Sumbangan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pemungutannya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dipaksakan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52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5393" y="725423"/>
            <a:ext cx="3436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72890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82346" y="1392936"/>
            <a:ext cx="1879091" cy="3017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86406" y="1335023"/>
            <a:ext cx="2727959" cy="464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41" y="1987803"/>
            <a:ext cx="8070850" cy="4429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404745" algn="l"/>
                <a:tab pos="3300095" algn="l"/>
                <a:tab pos="4660900" algn="l"/>
                <a:tab pos="6579234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ut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ambria Math"/>
                <a:cs typeface="Cambria Math"/>
              </a:rPr>
              <a:t>gol</a:t>
            </a:r>
            <a:r>
              <a:rPr sz="2600" spc="-15" dirty="0">
                <a:latin typeface="Cambria Math"/>
                <a:cs typeface="Cambria Math"/>
              </a:rPr>
              <a:t>o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langs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&amp;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ida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langs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:</a:t>
            </a:r>
            <a:endParaRPr sz="2600">
              <a:latin typeface="Cambria Math"/>
              <a:cs typeface="Cambria Math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ai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rus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-35" dirty="0">
                <a:latin typeface="Cambria Math"/>
                <a:cs typeface="Cambria Math"/>
              </a:rPr>
              <a:t>k</a:t>
            </a:r>
            <a:r>
              <a:rPr sz="2600" dirty="0">
                <a:latin typeface="Cambria Math"/>
                <a:cs typeface="Cambria Math"/>
              </a:rPr>
              <a:t>ul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angg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ndi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Cambria Math"/>
                <a:cs typeface="Cambria Math"/>
              </a:rPr>
              <a:t>w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ida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dili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3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beb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Cambria Math"/>
                <a:cs typeface="Cambria Math"/>
              </a:rPr>
              <a:t>k</a:t>
            </a:r>
            <a:r>
              <a:rPr sz="2600" dirty="0">
                <a:latin typeface="Cambria Math"/>
                <a:cs typeface="Cambria Math"/>
              </a:rPr>
              <a:t>ep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2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6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229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lai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2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lain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C</a:t>
            </a:r>
            <a:r>
              <a:rPr sz="2600" spc="-5" dirty="0">
                <a:latin typeface="Cambria Math"/>
                <a:cs typeface="Cambria Math"/>
              </a:rPr>
              <a:t>on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h: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asila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(PP</a:t>
            </a:r>
            <a:r>
              <a:rPr sz="2600" dirty="0">
                <a:latin typeface="Cambria Math"/>
                <a:cs typeface="Cambria Math"/>
              </a:rPr>
              <a:t>h)</a:t>
            </a:r>
            <a:endParaRPr sz="2600">
              <a:latin typeface="Cambria Math"/>
              <a:cs typeface="Cambria Math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id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langs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254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ai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kh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65" dirty="0">
                <a:latin typeface="Cambria Math"/>
                <a:cs typeface="Cambria Math"/>
              </a:rPr>
              <a:t>n</a:t>
            </a:r>
            <a:r>
              <a:rPr sz="2600" spc="-50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dili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Cambria Math"/>
                <a:cs typeface="Cambria Math"/>
              </a:rPr>
              <a:t>k</a:t>
            </a:r>
            <a:r>
              <a:rPr sz="2600" dirty="0">
                <a:latin typeface="Cambria Math"/>
                <a:cs typeface="Cambria Math"/>
              </a:rPr>
              <a:t>ep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lai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Cambria Math"/>
                <a:cs typeface="Cambria Math"/>
              </a:rPr>
              <a:t>k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C</a:t>
            </a:r>
            <a:r>
              <a:rPr sz="2600" spc="-5" dirty="0">
                <a:latin typeface="Cambria Math"/>
                <a:cs typeface="Cambria Math"/>
              </a:rPr>
              <a:t>on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h: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N</a:t>
            </a:r>
            <a:r>
              <a:rPr sz="2600" spc="-5" dirty="0">
                <a:latin typeface="Cambria Math"/>
                <a:cs typeface="Cambria Math"/>
              </a:rPr>
              <a:t>ila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(PP</a:t>
            </a:r>
            <a:r>
              <a:rPr sz="2600" dirty="0">
                <a:latin typeface="Cambria Math"/>
                <a:cs typeface="Cambria Math"/>
              </a:rPr>
              <a:t>N)</a:t>
            </a:r>
            <a:endParaRPr sz="2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5393" y="725423"/>
            <a:ext cx="3436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72890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14221" y="1392936"/>
            <a:ext cx="1879091" cy="3017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27425" y="1335023"/>
            <a:ext cx="1656587" cy="464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41" y="1988818"/>
            <a:ext cx="212026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enge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spc="5" dirty="0">
                <a:latin typeface="Cambria Math"/>
                <a:cs typeface="Cambria Math"/>
              </a:rPr>
              <a:t>p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09455" y="1988818"/>
            <a:ext cx="732790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7400" y="1988818"/>
            <a:ext cx="116395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dirty="0">
                <a:latin typeface="Cambria Math"/>
                <a:cs typeface="Cambria Math"/>
              </a:rPr>
              <a:t>t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8340" y="1988818"/>
            <a:ext cx="104457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25" dirty="0">
                <a:latin typeface="Cambria Math"/>
                <a:cs typeface="Cambria Math"/>
              </a:rPr>
              <a:t>f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t</a:t>
            </a:r>
            <a:r>
              <a:rPr sz="2400" spc="-45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0459" y="1988818"/>
            <a:ext cx="230187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78610" algn="l"/>
              </a:tabLst>
            </a:pPr>
            <a:r>
              <a:rPr sz="2400" spc="-20" dirty="0">
                <a:latin typeface="Cambria Math"/>
                <a:cs typeface="Cambria Math"/>
              </a:rPr>
              <a:t>d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spc="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k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1541" y="2354578"/>
            <a:ext cx="8072120" cy="418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ekti</a:t>
            </a:r>
            <a:r>
              <a:rPr sz="2400" spc="-5" dirty="0">
                <a:latin typeface="Cambria Math"/>
                <a:cs typeface="Cambria Math"/>
              </a:rPr>
              <a:t>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&amp;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ektif</a:t>
            </a:r>
            <a:r>
              <a:rPr sz="2400" spc="-5" dirty="0">
                <a:latin typeface="Cambria Math"/>
                <a:cs typeface="Cambria Math"/>
              </a:rPr>
              <a:t>:</a:t>
            </a:r>
            <a:endParaRPr sz="24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40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ekt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f,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tu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ng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engena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60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ati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ea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spc="-15" dirty="0">
                <a:latin typeface="Cambria Math"/>
                <a:cs typeface="Cambria Math"/>
              </a:rPr>
              <a:t>ir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at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engen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ati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ea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aaan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</a:t>
            </a:r>
            <a:r>
              <a:rPr sz="2400" spc="-45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C</a:t>
            </a:r>
            <a:r>
              <a:rPr sz="2400" spc="-20" dirty="0">
                <a:latin typeface="Cambria Math"/>
                <a:cs typeface="Cambria Math"/>
              </a:rPr>
              <a:t>o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25" dirty="0">
                <a:latin typeface="Cambria Math"/>
                <a:cs typeface="Cambria Math"/>
              </a:rPr>
              <a:t>t</a:t>
            </a:r>
            <a:r>
              <a:rPr sz="2400" spc="-10" dirty="0">
                <a:latin typeface="Cambria Math"/>
                <a:cs typeface="Cambria Math"/>
              </a:rPr>
              <a:t>oh</a:t>
            </a:r>
            <a:r>
              <a:rPr sz="2400" spc="-5" dirty="0">
                <a:latin typeface="Cambria Math"/>
                <a:cs typeface="Cambria Math"/>
              </a:rPr>
              <a:t>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15" dirty="0">
                <a:latin typeface="Cambria Math"/>
                <a:cs typeface="Cambria Math"/>
              </a:rPr>
              <a:t>g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(</a:t>
            </a:r>
            <a:r>
              <a:rPr sz="2400" dirty="0">
                <a:latin typeface="Cambria Math"/>
                <a:cs typeface="Cambria Math"/>
              </a:rPr>
              <a:t>PP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spc="-5" dirty="0">
                <a:latin typeface="Cambria Math"/>
                <a:cs typeface="Cambria Math"/>
              </a:rPr>
              <a:t>)</a:t>
            </a:r>
            <a:r>
              <a:rPr sz="2400" dirty="0">
                <a:latin typeface="Cambria Math"/>
                <a:cs typeface="Cambria Math"/>
              </a:rPr>
              <a:t>.</a:t>
            </a:r>
            <a:endParaRPr sz="24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ekti</a:t>
            </a:r>
            <a:r>
              <a:rPr sz="2400" spc="-15" dirty="0">
                <a:latin typeface="Cambria Math"/>
                <a:cs typeface="Cambria Math"/>
              </a:rPr>
              <a:t>f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itu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eng</a:t>
            </a:r>
            <a:r>
              <a:rPr sz="2400" spc="-15" dirty="0">
                <a:latin typeface="Cambria Math"/>
                <a:cs typeface="Cambria Math"/>
              </a:rPr>
              <a:t>e</a:t>
            </a:r>
            <a:r>
              <a:rPr sz="2400" dirty="0">
                <a:latin typeface="Cambria Math"/>
                <a:cs typeface="Cambria Math"/>
              </a:rPr>
              <a:t>na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45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ati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ek</a:t>
            </a:r>
            <a:r>
              <a:rPr sz="2400" spc="-45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aik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a,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ea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aan,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bu</a:t>
            </a:r>
            <a:r>
              <a:rPr sz="2400" spc="15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t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atau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t</a:t>
            </a:r>
            <a:r>
              <a:rPr sz="2400" spc="-50" dirty="0">
                <a:latin typeface="Cambria Math"/>
                <a:cs typeface="Cambria Math"/>
              </a:rPr>
              <a:t>iw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25" dirty="0">
                <a:latin typeface="Cambria Math"/>
                <a:cs typeface="Cambria Math"/>
              </a:rPr>
              <a:t>g</a:t>
            </a:r>
            <a:r>
              <a:rPr sz="2400" dirty="0">
                <a:latin typeface="Cambria Math"/>
                <a:cs typeface="Cambria Math"/>
              </a:rPr>
              <a:t>aki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at</a:t>
            </a:r>
            <a:r>
              <a:rPr sz="2400" spc="-2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ti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bu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spc="-45" dirty="0">
                <a:latin typeface="Cambria Math"/>
                <a:cs typeface="Cambria Math"/>
              </a:rPr>
              <a:t>n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0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10" dirty="0">
                <a:latin typeface="Cambria Math"/>
                <a:cs typeface="Cambria Math"/>
              </a:rPr>
              <a:t>b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tan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hati</a:t>
            </a:r>
            <a:r>
              <a:rPr sz="2400" spc="-2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pr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ba</a:t>
            </a:r>
            <a:r>
              <a:rPr sz="2400" spc="-5" dirty="0">
                <a:latin typeface="Cambria Math"/>
                <a:cs typeface="Cambria Math"/>
              </a:rPr>
              <a:t>di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45" dirty="0">
                <a:latin typeface="Cambria Math"/>
                <a:cs typeface="Cambria Math"/>
              </a:rPr>
              <a:t>b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spc="5" dirty="0">
                <a:latin typeface="Cambria Math"/>
                <a:cs typeface="Cambria Math"/>
              </a:rPr>
              <a:t>e</a:t>
            </a:r>
            <a:r>
              <a:rPr sz="2400" dirty="0">
                <a:latin typeface="Cambria Math"/>
                <a:cs typeface="Cambria Math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(</a:t>
            </a:r>
            <a:r>
              <a:rPr sz="2400" spc="-114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ib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ak)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mbria Math"/>
                <a:cs typeface="Cambria Math"/>
              </a:rPr>
              <a:t>t</a:t>
            </a:r>
            <a:r>
              <a:rPr sz="2400" spc="5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mp</a:t>
            </a:r>
            <a:r>
              <a:rPr sz="2400" dirty="0">
                <a:latin typeface="Cambria Math"/>
                <a:cs typeface="Cambria Math"/>
              </a:rPr>
              <a:t>at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tin</a:t>
            </a:r>
            <a:r>
              <a:rPr sz="2400" spc="-15" dirty="0">
                <a:latin typeface="Cambria Math"/>
                <a:cs typeface="Cambria Math"/>
              </a:rPr>
              <a:t>g</a:t>
            </a:r>
            <a:r>
              <a:rPr sz="2400" spc="-25" dirty="0">
                <a:latin typeface="Cambria Math"/>
                <a:cs typeface="Cambria Math"/>
              </a:rPr>
              <a:t>g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C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25" dirty="0">
                <a:latin typeface="Cambria Math"/>
                <a:cs typeface="Cambria Math"/>
              </a:rPr>
              <a:t>t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15" dirty="0">
                <a:latin typeface="Cambria Math"/>
                <a:cs typeface="Cambria Math"/>
              </a:rPr>
              <a:t>h</a:t>
            </a:r>
            <a:r>
              <a:rPr sz="2400" spc="-5" dirty="0">
                <a:latin typeface="Cambria Math"/>
                <a:cs typeface="Cambria Math"/>
              </a:rPr>
              <a:t>: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ak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mi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dirty="0">
                <a:latin typeface="Cambria Math"/>
                <a:cs typeface="Cambria Math"/>
              </a:rPr>
              <a:t>nan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(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spc="-5" dirty="0">
                <a:latin typeface="Cambria Math"/>
                <a:cs typeface="Cambria Math"/>
              </a:rPr>
              <a:t>BB</a:t>
            </a:r>
            <a:r>
              <a:rPr sz="2400" dirty="0">
                <a:latin typeface="Cambria Math"/>
                <a:cs typeface="Cambria Math"/>
              </a:rPr>
              <a:t>)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5393" y="725423"/>
            <a:ext cx="3436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72890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98781" y="1392936"/>
            <a:ext cx="1879091" cy="3017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02842" y="1335023"/>
            <a:ext cx="1796795" cy="464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44418" y="1392936"/>
            <a:ext cx="2953511" cy="4069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1541" y="1987803"/>
            <a:ext cx="8070850" cy="452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439670" algn="l"/>
                <a:tab pos="3367404" algn="l"/>
                <a:tab pos="4763135" algn="l"/>
                <a:tab pos="6114415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ut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ambria Math"/>
                <a:cs typeface="Cambria Math"/>
              </a:rPr>
              <a:t>pe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pu</a:t>
            </a:r>
            <a:r>
              <a:rPr sz="2600" spc="-5" dirty="0">
                <a:latin typeface="Cambria Math"/>
                <a:cs typeface="Cambria Math"/>
              </a:rPr>
              <a:t>sa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&amp;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h:</a:t>
            </a:r>
            <a:endParaRPr sz="26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spc="2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195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ai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pu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ut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o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10" dirty="0">
                <a:latin typeface="Cambria Math"/>
                <a:cs typeface="Cambria Math"/>
              </a:rPr>
              <a:t>em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spc="-5" dirty="0">
                <a:latin typeface="Cambria Math"/>
                <a:cs typeface="Cambria Math"/>
              </a:rPr>
              <a:t>in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ah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pu</a:t>
            </a:r>
            <a:r>
              <a:rPr sz="2600" spc="-5" dirty="0">
                <a:latin typeface="Cambria Math"/>
                <a:cs typeface="Cambria Math"/>
              </a:rPr>
              <a:t>sa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dig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uk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-5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ru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ang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spc="-65" dirty="0">
                <a:latin typeface="Cambria Math"/>
                <a:cs typeface="Cambria Math"/>
              </a:rPr>
              <a:t>ny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C</a:t>
            </a:r>
            <a:r>
              <a:rPr sz="2600" spc="-5" dirty="0">
                <a:latin typeface="Cambria Math"/>
                <a:cs typeface="Cambria Math"/>
              </a:rPr>
              <a:t>on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0" dirty="0">
                <a:latin typeface="Cambria Math"/>
                <a:cs typeface="Cambria Math"/>
              </a:rPr>
              <a:t>h</a:t>
            </a:r>
            <a:r>
              <a:rPr sz="2600" dirty="0">
                <a:latin typeface="Cambria Math"/>
                <a:cs typeface="Cambria Math"/>
              </a:rPr>
              <a:t>: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PP</a:t>
            </a:r>
            <a:r>
              <a:rPr sz="2600" dirty="0">
                <a:latin typeface="Cambria Math"/>
                <a:cs typeface="Cambria Math"/>
              </a:rPr>
              <a:t>h,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PP</a:t>
            </a:r>
            <a:r>
              <a:rPr sz="2600" spc="-4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PPn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B</a:t>
            </a:r>
            <a:r>
              <a:rPr sz="2600" dirty="0">
                <a:latin typeface="Cambria Math"/>
                <a:cs typeface="Cambria Math"/>
              </a:rPr>
              <a:t>ea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Bea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Ma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ai</a:t>
            </a:r>
            <a:r>
              <a:rPr sz="2600" dirty="0">
                <a:latin typeface="Cambria Math"/>
                <a:cs typeface="Cambria Math"/>
              </a:rPr>
              <a:t>.</a:t>
            </a:r>
            <a:endParaRPr sz="26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2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D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6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h,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ai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spc="1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ut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eh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pe</a:t>
            </a:r>
            <a:r>
              <a:rPr sz="2600" spc="-10" dirty="0">
                <a:latin typeface="Cambria Math"/>
                <a:cs typeface="Cambria Math"/>
              </a:rPr>
              <a:t>me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in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(</a:t>
            </a:r>
            <a:r>
              <a:rPr sz="2600" spc="-10" dirty="0">
                <a:latin typeface="Cambria Math"/>
                <a:cs typeface="Cambria Math"/>
              </a:rPr>
              <a:t>p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insi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bup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/</a:t>
            </a:r>
            <a:r>
              <a:rPr sz="2600" spc="-50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)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dig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uk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-5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ru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ang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h.</a:t>
            </a:r>
            <a:r>
              <a:rPr sz="2600" spc="19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6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54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p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40" dirty="0">
                <a:latin typeface="Cambria Math"/>
                <a:cs typeface="Cambria Math"/>
              </a:rPr>
              <a:t>o</a:t>
            </a:r>
            <a:r>
              <a:rPr sz="2600" spc="-20" dirty="0">
                <a:latin typeface="Cambria Math"/>
                <a:cs typeface="Cambria Math"/>
              </a:rPr>
              <a:t>v</a:t>
            </a:r>
            <a:r>
              <a:rPr sz="2600" spc="-5" dirty="0">
                <a:latin typeface="Cambria Math"/>
                <a:cs typeface="Cambria Math"/>
              </a:rPr>
              <a:t>ins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-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n/</a:t>
            </a:r>
            <a:r>
              <a:rPr sz="2600" spc="-50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a.</a:t>
            </a:r>
            <a:endParaRPr sz="2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17042" y="1046987"/>
            <a:ext cx="1013459" cy="4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96618" y="1030223"/>
            <a:ext cx="115061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84397" y="1046987"/>
            <a:ext cx="1776983" cy="4450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7677784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40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v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:</a:t>
            </a:r>
            <a:endParaRPr sz="2800" dirty="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mo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</a:t>
            </a: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)</a:t>
            </a:r>
            <a:endParaRPr sz="2800" dirty="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alik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ama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mo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</a:t>
            </a:r>
            <a:r>
              <a:rPr sz="2800" spc="-15" dirty="0">
                <a:latin typeface="Cambria Math"/>
                <a:cs typeface="Cambria Math"/>
              </a:rPr>
              <a:t>BB</a:t>
            </a: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)</a:t>
            </a:r>
            <a:endParaRPr sz="2800" dirty="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70" dirty="0" err="1" smtClean="0">
                <a:latin typeface="Cambria Math"/>
                <a:cs typeface="Cambria Math"/>
              </a:rPr>
              <a:t>P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ak</a:t>
            </a:r>
            <a:r>
              <a:rPr sz="2800" spc="-95" dirty="0" smtClean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ir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lang="en-US" sz="2800" spc="-60" dirty="0" smtClean="0">
                <a:latin typeface="Cambria Math"/>
                <a:cs typeface="Cambria Math"/>
              </a:rPr>
              <a:t>Tanah</a:t>
            </a:r>
            <a:r>
              <a:rPr sz="2800" spc="-5" dirty="0" smtClean="0">
                <a:latin typeface="Cambria Math"/>
                <a:cs typeface="Cambria Math"/>
              </a:rPr>
              <a:t>,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 dirty="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30074" y="1046987"/>
            <a:ext cx="1013459" cy="4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09650" y="1030223"/>
            <a:ext cx="115061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97430" y="1030223"/>
            <a:ext cx="3558539" cy="4617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44115"/>
            <a:ext cx="6538595" cy="419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Kabupa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ota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: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Ho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dirty="0">
                <a:latin typeface="Cambria Math"/>
                <a:cs typeface="Cambria Math"/>
              </a:rPr>
              <a:t>l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Hibu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lame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alan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Lo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am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batuan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ir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832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Sa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alet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11541" y="1986787"/>
            <a:ext cx="8069580" cy="365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3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uatu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4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em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membe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50" dirty="0">
                <a:latin typeface="Cambria Math"/>
                <a:cs typeface="Cambria Math"/>
              </a:rPr>
              <a:t>w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uk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utan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tif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iatan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omi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sk</a:t>
            </a:r>
            <a:r>
              <a:rPr sz="2800" spc="-5" dirty="0">
                <a:latin typeface="Cambria Math"/>
                <a:cs typeface="Cambria Math"/>
              </a:rPr>
              <a:t>ipun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apatur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alam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ala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atu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463941" y="577850"/>
            <a:ext cx="8069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  <a:tabLst>
                <a:tab pos="355600" algn="l"/>
              </a:tabLst>
            </a:pPr>
            <a:r>
              <a:rPr lang="en-US" sz="4800" spc="-35" dirty="0" smtClean="0">
                <a:latin typeface="Cambria Math"/>
                <a:cs typeface="Cambria Math"/>
              </a:rPr>
              <a:t>Self Assessment System</a:t>
            </a:r>
            <a:endParaRPr sz="4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11541" y="1986787"/>
            <a:ext cx="1422400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3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8528" y="1986787"/>
            <a:ext cx="212534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22680" algn="l"/>
              </a:tabLst>
            </a:pP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uatu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4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em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8539" y="1986787"/>
            <a:ext cx="1948814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 err="1" smtClean="0">
                <a:latin typeface="Cambria Math"/>
                <a:cs typeface="Cambria Math"/>
              </a:rPr>
              <a:t>p</a:t>
            </a:r>
            <a:r>
              <a:rPr sz="2800" spc="-15" dirty="0" err="1" smtClean="0">
                <a:latin typeface="Cambria Math"/>
                <a:cs typeface="Cambria Math"/>
              </a:rPr>
              <a:t>e</a:t>
            </a:r>
            <a:r>
              <a:rPr sz="2800" spc="-20" dirty="0" err="1" smtClean="0">
                <a:latin typeface="Cambria Math"/>
                <a:cs typeface="Cambria Math"/>
              </a:rPr>
              <a:t>m</a:t>
            </a:r>
            <a:r>
              <a:rPr lang="en-US" sz="2800" spc="-5" dirty="0" err="1">
                <a:latin typeface="Cambria Math"/>
                <a:cs typeface="Cambria Math"/>
              </a:rPr>
              <a:t>u</a:t>
            </a:r>
            <a:r>
              <a:rPr sz="2800" spc="-10" dirty="0" err="1" smtClean="0">
                <a:latin typeface="Cambria Math"/>
                <a:cs typeface="Cambria Math"/>
              </a:rPr>
              <a:t>ng</a:t>
            </a:r>
            <a:r>
              <a:rPr sz="2800" spc="-5" dirty="0" err="1" smtClean="0">
                <a:latin typeface="Cambria Math"/>
                <a:cs typeface="Cambria Math"/>
              </a:rPr>
              <a:t>utan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4441" y="2413506"/>
            <a:ext cx="562356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75205" algn="l"/>
                <a:tab pos="4514850" algn="l"/>
              </a:tabLst>
            </a:pPr>
            <a:r>
              <a:rPr sz="2800" spc="-5" dirty="0">
                <a:latin typeface="Cambria Math"/>
                <a:cs typeface="Cambria Math"/>
              </a:rPr>
              <a:t>membe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42496" y="1986787"/>
            <a:ext cx="1838325" cy="862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435" marR="5080" indent="-39370">
              <a:lnSpc>
                <a:spcPct val="100000"/>
              </a:lnSpc>
              <a:tabLst>
                <a:tab pos="1106170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tah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541" y="2840226"/>
            <a:ext cx="8070215" cy="2797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6985">
              <a:lnSpc>
                <a:spcPct val="100000"/>
              </a:lnSpc>
              <a:tabLst>
                <a:tab pos="1697989" algn="l"/>
                <a:tab pos="2752090" algn="l"/>
                <a:tab pos="4819650" algn="l"/>
                <a:tab pos="6353810" algn="l"/>
                <a:tab pos="7336790" algn="l"/>
              </a:tabLst>
            </a:pPr>
            <a:r>
              <a:rPr sz="2800" spc="-5" dirty="0">
                <a:latin typeface="Cambria Math"/>
                <a:cs typeface="Cambria Math"/>
              </a:rPr>
              <a:t>(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utan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apa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atur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iatan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omi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apa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atur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463941" y="730250"/>
            <a:ext cx="8069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  <a:tabLst>
                <a:tab pos="355600" algn="l"/>
              </a:tabLst>
            </a:pPr>
            <a:r>
              <a:rPr lang="en-US" sz="4800" spc="-35" dirty="0" smtClean="0">
                <a:latin typeface="Cambria Math"/>
                <a:cs typeface="Cambria Math"/>
              </a:rPr>
              <a:t>Official Assessment System</a:t>
            </a:r>
            <a:endParaRPr sz="4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5037" y="1030223"/>
            <a:ext cx="4450994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11541" y="1986787"/>
            <a:ext cx="8070850" cy="365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3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uatu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4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em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membe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5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pi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(bu</a:t>
            </a:r>
            <a:r>
              <a:rPr sz="2800" spc="-2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us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5" dirty="0">
                <a:latin typeface="Cambria Math"/>
                <a:cs typeface="Cambria Math"/>
              </a:rPr>
              <a:t>u</a:t>
            </a:r>
            <a:r>
              <a:rPr sz="2800" spc="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)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pel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2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mela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pemo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n/</a:t>
            </a:r>
            <a:r>
              <a:rPr sz="2800" spc="-5" dirty="0">
                <a:latin typeface="Cambria Math"/>
                <a:cs typeface="Cambria Math"/>
              </a:rPr>
              <a:t>pemu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2102" y="1030223"/>
            <a:ext cx="1357883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87145" y="1042416"/>
            <a:ext cx="2139695" cy="452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00577" y="1027175"/>
            <a:ext cx="1635251" cy="4709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42509" y="1027175"/>
            <a:ext cx="1542287" cy="470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41" y="1986787"/>
            <a:ext cx="8071484" cy="5001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uatu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apan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iatur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ng-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a,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5" dirty="0">
                <a:latin typeface="Cambria Math"/>
                <a:cs typeface="Cambria Math"/>
              </a:rPr>
              <a:t>l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uatu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ia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ap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ebelum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ah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0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pa</a:t>
            </a:r>
            <a:r>
              <a:rPr sz="2800" spc="-10" dirty="0" err="1">
                <a:latin typeface="Cambria Math"/>
                <a:cs typeface="Cambria Math"/>
              </a:rPr>
              <a:t>j</a:t>
            </a:r>
            <a:r>
              <a:rPr sz="2800" spc="-5" dirty="0" err="1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be</a:t>
            </a:r>
            <a:r>
              <a:rPr sz="2800" spc="-10" dirty="0" err="1" smtClean="0">
                <a:latin typeface="Cambria Math"/>
                <a:cs typeface="Cambria Math"/>
              </a:rPr>
              <a:t>rj</a:t>
            </a:r>
            <a:r>
              <a:rPr sz="2800" spc="-5" dirty="0" err="1" smtClean="0">
                <a:latin typeface="Cambria Math"/>
                <a:cs typeface="Cambria Math"/>
              </a:rPr>
              <a:t>ala</a:t>
            </a:r>
            <a:r>
              <a:rPr sz="2800" spc="-10" dirty="0" err="1" smtClean="0">
                <a:latin typeface="Cambria Math"/>
                <a:cs typeface="Cambria Math"/>
              </a:rPr>
              <a:t>n</a:t>
            </a:r>
            <a:r>
              <a:rPr sz="2800" spc="-5" dirty="0" smtClean="0">
                <a:latin typeface="Cambria Math"/>
                <a:cs typeface="Cambria Math"/>
              </a:rPr>
              <a:t>.</a:t>
            </a:r>
            <a:endParaRPr lang="en-US" sz="2800" spc="-5" dirty="0" smtClean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Keuntungannya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dibayar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pada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tahun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berjalan</a:t>
            </a:r>
            <a:r>
              <a:rPr lang="en-US" sz="2800" spc="-5" dirty="0" smtClean="0">
                <a:latin typeface="Cambria Math"/>
                <a:cs typeface="Cambria Math"/>
              </a:rPr>
              <a:t>, </a:t>
            </a:r>
            <a:r>
              <a:rPr lang="en-US" sz="2800" spc="-5" dirty="0" err="1" smtClean="0">
                <a:latin typeface="Cambria Math"/>
                <a:cs typeface="Cambria Math"/>
              </a:rPr>
              <a:t>tanpa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menuggu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akhir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tahun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Kelemahannya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yang </a:t>
            </a:r>
            <a:r>
              <a:rPr lang="en-US" sz="2800" spc="-5" dirty="0" err="1" smtClean="0">
                <a:latin typeface="Cambria Math"/>
                <a:cs typeface="Cambria Math"/>
              </a:rPr>
              <a:t>dibayar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bukan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nilai</a:t>
            </a:r>
            <a:r>
              <a:rPr lang="en-US" sz="2800" spc="-5" dirty="0" smtClean="0">
                <a:latin typeface="Cambria Math"/>
                <a:cs typeface="Cambria Math"/>
              </a:rPr>
              <a:t> yang </a:t>
            </a:r>
            <a:r>
              <a:rPr lang="en-US" sz="2800" spc="-5" dirty="0" err="1" smtClean="0">
                <a:latin typeface="Cambria Math"/>
                <a:cs typeface="Cambria Math"/>
              </a:rPr>
              <a:t>sebenarnya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8"/>
          <p:cNvSpPr txBox="1"/>
          <p:nvPr/>
        </p:nvSpPr>
        <p:spPr>
          <a:xfrm>
            <a:off x="1311541" y="1986787"/>
            <a:ext cx="807212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800" dirty="0" err="1" smtClean="0">
                <a:latin typeface="Cambria Math"/>
                <a:cs typeface="Cambria Math"/>
              </a:rPr>
              <a:t>Referensi</a:t>
            </a:r>
            <a:r>
              <a:rPr lang="en-US" sz="2800" dirty="0" smtClean="0">
                <a:latin typeface="Cambria Math"/>
                <a:cs typeface="Cambria Math"/>
              </a:rPr>
              <a:t> :</a:t>
            </a:r>
          </a:p>
          <a:p>
            <a:pPr marL="469900" marR="6350" indent="-4572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en-US" sz="2800" dirty="0" smtClean="0">
                <a:latin typeface="Cambria Math"/>
                <a:cs typeface="Cambria Math"/>
              </a:rPr>
              <a:t>“</a:t>
            </a:r>
            <a:r>
              <a:rPr lang="en-US" sz="2800" dirty="0" err="1" smtClean="0">
                <a:latin typeface="Cambria Math"/>
                <a:cs typeface="Cambria Math"/>
              </a:rPr>
              <a:t>Perpajakan</a:t>
            </a:r>
            <a:r>
              <a:rPr lang="en-US" sz="2800" dirty="0" smtClean="0">
                <a:latin typeface="Cambria Math"/>
                <a:cs typeface="Cambria Math"/>
              </a:rPr>
              <a:t> Indonesia”, </a:t>
            </a:r>
            <a:r>
              <a:rPr lang="en-US" sz="2800" dirty="0" err="1" smtClean="0">
                <a:latin typeface="Cambria Math"/>
                <a:cs typeface="Cambria Math"/>
              </a:rPr>
              <a:t>Buku</a:t>
            </a:r>
            <a:r>
              <a:rPr lang="en-US" sz="2800" dirty="0" smtClean="0">
                <a:latin typeface="Cambria Math"/>
                <a:cs typeface="Cambria Math"/>
              </a:rPr>
              <a:t> 1. </a:t>
            </a:r>
            <a:r>
              <a:rPr lang="en-US" sz="2800" dirty="0" err="1" smtClean="0">
                <a:latin typeface="Cambria Math"/>
                <a:cs typeface="Cambria Math"/>
              </a:rPr>
              <a:t>Pengarang</a:t>
            </a:r>
            <a:r>
              <a:rPr lang="en-US" sz="2800" dirty="0" smtClean="0">
                <a:latin typeface="Cambria Math"/>
                <a:cs typeface="Cambria Math"/>
              </a:rPr>
              <a:t> : </a:t>
            </a:r>
            <a:r>
              <a:rPr lang="en-US" sz="2800" dirty="0" err="1" smtClean="0">
                <a:latin typeface="Cambria Math"/>
                <a:cs typeface="Cambria Math"/>
              </a:rPr>
              <a:t>Waluyo</a:t>
            </a:r>
            <a:endParaRPr lang="en-US" sz="2800" dirty="0" smtClean="0">
              <a:latin typeface="Cambria Math"/>
              <a:cs typeface="Cambria Math"/>
            </a:endParaRPr>
          </a:p>
          <a:p>
            <a:pPr marL="469900" marR="6350" indent="-4572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en-US" sz="2800" dirty="0" smtClean="0">
                <a:latin typeface="Cambria Math"/>
                <a:cs typeface="Cambria Math"/>
              </a:rPr>
              <a:t>UU KUP No. 16 </a:t>
            </a:r>
            <a:r>
              <a:rPr lang="en-US" sz="2800" dirty="0" err="1" smtClean="0">
                <a:latin typeface="Cambria Math"/>
                <a:cs typeface="Cambria Math"/>
              </a:rPr>
              <a:t>Tahun</a:t>
            </a:r>
            <a:r>
              <a:rPr lang="en-US" sz="2800" dirty="0" smtClean="0">
                <a:latin typeface="Cambria Math"/>
                <a:cs typeface="Cambria Math"/>
              </a:rPr>
              <a:t> 2009</a:t>
            </a:r>
          </a:p>
          <a:p>
            <a:pPr marL="469900" marR="6350" indent="-4572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en-US" sz="2800" dirty="0" smtClean="0">
                <a:latin typeface="Cambria Math"/>
                <a:cs typeface="Cambria Math"/>
              </a:rPr>
              <a:t>UU </a:t>
            </a:r>
            <a:r>
              <a:rPr lang="en-US" sz="2800" dirty="0" err="1" smtClean="0">
                <a:latin typeface="Cambria Math"/>
                <a:cs typeface="Cambria Math"/>
              </a:rPr>
              <a:t>PPh</a:t>
            </a:r>
            <a:r>
              <a:rPr lang="en-US" sz="2800" dirty="0" smtClean="0">
                <a:latin typeface="Cambria Math"/>
                <a:cs typeface="Cambria Math"/>
              </a:rPr>
              <a:t> No. 36 </a:t>
            </a:r>
            <a:r>
              <a:rPr lang="en-US" sz="2800" dirty="0" err="1" smtClean="0">
                <a:latin typeface="Cambria Math"/>
                <a:cs typeface="Cambria Math"/>
              </a:rPr>
              <a:t>Tahun</a:t>
            </a:r>
            <a:r>
              <a:rPr lang="en-US" sz="2800" dirty="0" smtClean="0">
                <a:latin typeface="Cambria Math"/>
                <a:cs typeface="Cambria Math"/>
              </a:rPr>
              <a:t> 2008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6"/>
          <p:cNvSpPr txBox="1"/>
          <p:nvPr/>
        </p:nvSpPr>
        <p:spPr>
          <a:xfrm>
            <a:off x="1460500" y="1797050"/>
            <a:ext cx="8071484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lang="en-US" sz="2800" spc="-60" dirty="0" err="1"/>
              <a:t>P</a:t>
            </a:r>
            <a:r>
              <a:rPr lang="en-US" sz="2800" spc="-5" dirty="0" err="1"/>
              <a:t>e</a:t>
            </a:r>
            <a:r>
              <a:rPr lang="en-US" sz="2800" spc="-10" dirty="0" err="1"/>
              <a:t>ng</a:t>
            </a:r>
            <a:r>
              <a:rPr lang="en-US" sz="2800" spc="-5" dirty="0" err="1"/>
              <a:t>e</a:t>
            </a:r>
            <a:r>
              <a:rPr lang="en-US" sz="2800" spc="-10" dirty="0" err="1"/>
              <a:t>n</a:t>
            </a:r>
            <a:r>
              <a:rPr lang="en-US" sz="2800" spc="-5" dirty="0" err="1"/>
              <a:t>a</a:t>
            </a:r>
            <a:r>
              <a:rPr lang="en-US" sz="2800" spc="-15" dirty="0" err="1"/>
              <a:t>a</a:t>
            </a:r>
            <a:r>
              <a:rPr lang="en-US" sz="2800" spc="-5" dirty="0" err="1"/>
              <a:t>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1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pa</a:t>
            </a:r>
            <a:r>
              <a:rPr lang="en-US" sz="2800" spc="-10" dirty="0" err="1"/>
              <a:t>j</a:t>
            </a:r>
            <a:r>
              <a:rPr lang="en-US" sz="2800" spc="-5" dirty="0" err="1"/>
              <a:t>ak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20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d</a:t>
            </a:r>
            <a:r>
              <a:rPr lang="en-US" sz="2800" spc="-5" dirty="0" err="1"/>
              <a:t>i</a:t>
            </a:r>
            <a:r>
              <a:rPr lang="en-US" sz="2800" spc="-10" dirty="0" err="1"/>
              <a:t>d</a:t>
            </a:r>
            <a:r>
              <a:rPr lang="en-US" sz="2800" spc="-5" dirty="0" err="1"/>
              <a:t>a</a:t>
            </a:r>
            <a:r>
              <a:rPr lang="en-US" sz="2800" spc="-10" dirty="0" err="1"/>
              <a:t>s</a:t>
            </a:r>
            <a:r>
              <a:rPr lang="en-US" sz="2800" spc="-5" dirty="0" err="1"/>
              <a:t>a</a:t>
            </a:r>
            <a:r>
              <a:rPr lang="en-US" sz="2800" spc="-25" dirty="0" err="1"/>
              <a:t>r</a:t>
            </a:r>
            <a:r>
              <a:rPr lang="en-US" sz="2800" spc="-35" dirty="0" err="1"/>
              <a:t>k</a:t>
            </a:r>
            <a:r>
              <a:rPr lang="en-US" sz="2800" spc="-15" dirty="0" err="1"/>
              <a:t>a</a:t>
            </a:r>
            <a:r>
              <a:rPr lang="en-US" sz="2800" spc="-5" dirty="0" err="1"/>
              <a:t>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1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pa</a:t>
            </a:r>
            <a:r>
              <a:rPr lang="en-US" sz="2800" spc="-10" dirty="0" err="1"/>
              <a:t>d</a:t>
            </a:r>
            <a:r>
              <a:rPr lang="en-US" sz="2800" spc="-5" dirty="0" err="1"/>
              <a:t>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15" dirty="0">
                <a:latin typeface="Times New Roman"/>
                <a:cs typeface="Times New Roman"/>
              </a:rPr>
              <a:t> </a:t>
            </a:r>
            <a:r>
              <a:rPr lang="en-US" sz="2800" spc="-60" dirty="0" err="1"/>
              <a:t>k</a:t>
            </a:r>
            <a:r>
              <a:rPr lang="en-US" sz="2800" spc="-5" dirty="0" err="1"/>
              <a:t>ea</a:t>
            </a:r>
            <a:r>
              <a:rPr lang="en-US" sz="2800" spc="-10" dirty="0" err="1"/>
              <a:t>d</a:t>
            </a:r>
            <a:r>
              <a:rPr lang="en-US" sz="2800" spc="-15" dirty="0" err="1"/>
              <a:t>a</a:t>
            </a:r>
            <a:r>
              <a:rPr lang="en-US" sz="2800" spc="-5" dirty="0" err="1"/>
              <a:t>an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10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d</a:t>
            </a:r>
            <a:r>
              <a:rPr lang="en-US" sz="2800" spc="-5" dirty="0" err="1"/>
              <a:t>a</a:t>
            </a:r>
            <a:r>
              <a:rPr lang="en-US" sz="2800" spc="-10" dirty="0" err="1"/>
              <a:t>r</a:t>
            </a:r>
            <a:r>
              <a:rPr lang="en-US" sz="2800" spc="-5" dirty="0" err="1"/>
              <a:t>i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ob</a:t>
            </a:r>
            <a:r>
              <a:rPr lang="en-US" sz="2800" spc="-10" dirty="0" err="1"/>
              <a:t>j</a:t>
            </a:r>
            <a:r>
              <a:rPr lang="en-US" sz="2800" spc="-5" dirty="0" err="1"/>
              <a:t>ek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60" dirty="0">
                <a:latin typeface="Times New Roman"/>
                <a:cs typeface="Times New Roman"/>
              </a:rPr>
              <a:t> </a:t>
            </a:r>
            <a:r>
              <a:rPr lang="en-US" sz="2800" spc="-5" dirty="0"/>
              <a:t>(</a:t>
            </a:r>
            <a:r>
              <a:rPr lang="en-US" sz="2800" spc="-5" dirty="0" err="1"/>
              <a:t>p</a:t>
            </a:r>
            <a:r>
              <a:rPr lang="en-US" sz="2800" spc="-15" dirty="0" err="1"/>
              <a:t>e</a:t>
            </a:r>
            <a:r>
              <a:rPr lang="en-US" sz="2800" spc="-10" dirty="0" err="1"/>
              <a:t>n</a:t>
            </a:r>
            <a:r>
              <a:rPr lang="en-US" sz="2800" spc="-35" dirty="0" err="1"/>
              <a:t>g</a:t>
            </a:r>
            <a:r>
              <a:rPr lang="en-US" sz="2800" dirty="0" err="1"/>
              <a:t>h</a:t>
            </a:r>
            <a:r>
              <a:rPr lang="en-US" sz="2800" spc="-5" dirty="0" err="1"/>
              <a:t>a</a:t>
            </a:r>
            <a:r>
              <a:rPr lang="en-US" sz="2800" spc="-10" dirty="0" err="1"/>
              <a:t>s</a:t>
            </a:r>
            <a:r>
              <a:rPr lang="en-US" sz="2800" spc="-5" dirty="0" err="1"/>
              <a:t>ilan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45" dirty="0">
                <a:latin typeface="Times New Roman"/>
                <a:cs typeface="Times New Roman"/>
              </a:rPr>
              <a:t> </a:t>
            </a:r>
            <a:r>
              <a:rPr lang="en-US" sz="2800" spc="-70" dirty="0"/>
              <a:t>y</a:t>
            </a:r>
            <a:r>
              <a:rPr lang="en-US" sz="2800" spc="-5" dirty="0"/>
              <a:t>a</a:t>
            </a:r>
            <a:r>
              <a:rPr lang="en-US" sz="2800" spc="-10" dirty="0"/>
              <a:t>n</a:t>
            </a:r>
            <a:r>
              <a:rPr lang="en-US" sz="2800" spc="-5" dirty="0"/>
              <a:t>g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55" dirty="0">
                <a:latin typeface="Times New Roman"/>
                <a:cs typeface="Times New Roman"/>
              </a:rPr>
              <a:t> </a:t>
            </a:r>
            <a:r>
              <a:rPr lang="en-US" sz="2800" spc="-55" dirty="0" err="1"/>
              <a:t>n</a:t>
            </a:r>
            <a:r>
              <a:rPr lang="en-US" sz="2800" spc="-60" dirty="0" err="1"/>
              <a:t>y</a:t>
            </a:r>
            <a:r>
              <a:rPr lang="en-US" sz="2800" spc="-5" dirty="0" err="1"/>
              <a:t>ata</a:t>
            </a:r>
            <a:r>
              <a:rPr lang="en-US" sz="2800" spc="-5" dirty="0"/>
              <a:t>),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55" dirty="0">
                <a:latin typeface="Times New Roman"/>
                <a:cs typeface="Times New Roman"/>
              </a:rPr>
              <a:t> </a:t>
            </a:r>
            <a:r>
              <a:rPr lang="en-US" sz="2800" spc="-20" dirty="0" err="1"/>
              <a:t>s</a:t>
            </a:r>
            <a:r>
              <a:rPr lang="en-US" sz="2800" spc="-5" dirty="0" err="1"/>
              <a:t>e</a:t>
            </a:r>
            <a:r>
              <a:rPr lang="en-US" sz="2800" dirty="0" err="1"/>
              <a:t>h</a:t>
            </a:r>
            <a:r>
              <a:rPr lang="en-US" sz="2800" spc="-15" dirty="0" err="1"/>
              <a:t>i</a:t>
            </a:r>
            <a:r>
              <a:rPr lang="en-US" sz="2800" spc="-10" dirty="0" err="1"/>
              <a:t>n</a:t>
            </a:r>
            <a:r>
              <a:rPr lang="en-US" sz="2800" dirty="0" err="1"/>
              <a:t>g</a:t>
            </a:r>
            <a:r>
              <a:rPr lang="en-US" sz="2800" spc="-35" dirty="0" err="1"/>
              <a:t>g</a:t>
            </a:r>
            <a:r>
              <a:rPr lang="en-US" sz="2800" spc="-5" dirty="0" err="1"/>
              <a:t>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5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pe</a:t>
            </a:r>
            <a:r>
              <a:rPr lang="en-US" sz="2800" spc="-20" dirty="0" err="1"/>
              <a:t>m</a:t>
            </a:r>
            <a:r>
              <a:rPr lang="en-US" sz="2800" spc="-5" dirty="0" err="1"/>
              <a:t>u</a:t>
            </a:r>
            <a:r>
              <a:rPr lang="en-US" sz="2800" spc="-5" dirty="0"/>
              <a:t>-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ng</a:t>
            </a:r>
            <a:r>
              <a:rPr lang="en-US" sz="2800" spc="-5" dirty="0" err="1"/>
              <a:t>uta</a:t>
            </a:r>
            <a:r>
              <a:rPr lang="en-US" sz="2800" dirty="0" err="1"/>
              <a:t>n</a:t>
            </a:r>
            <a:r>
              <a:rPr lang="en-US" sz="2800" spc="-70" dirty="0" err="1"/>
              <a:t>n</a:t>
            </a:r>
            <a:r>
              <a:rPr lang="en-US" sz="2800" spc="-60" dirty="0" err="1"/>
              <a:t>y</a:t>
            </a:r>
            <a:r>
              <a:rPr lang="en-US" sz="2800" spc="-5" dirty="0" err="1"/>
              <a:t>a</a:t>
            </a:r>
            <a:r>
              <a:rPr lang="en-US" sz="2800" spc="9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ba</a:t>
            </a:r>
            <a:r>
              <a:rPr lang="en-US" sz="2800" spc="-10" dirty="0" err="1"/>
              <a:t>r</a:t>
            </a:r>
            <a:r>
              <a:rPr lang="en-US" sz="2800" spc="-5" dirty="0" err="1"/>
              <a:t>u</a:t>
            </a:r>
            <a:r>
              <a:rPr lang="en-US" sz="2800" spc="90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d</a:t>
            </a:r>
            <a:r>
              <a:rPr lang="en-US" sz="2800" spc="-15" dirty="0" err="1"/>
              <a:t>a</a:t>
            </a:r>
            <a:r>
              <a:rPr lang="en-US" sz="2800" spc="-5" dirty="0" err="1"/>
              <a:t>pat</a:t>
            </a:r>
            <a:r>
              <a:rPr lang="en-US" sz="2800" spc="90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d</a:t>
            </a:r>
            <a:r>
              <a:rPr lang="en-US" sz="2800" spc="-5" dirty="0" err="1"/>
              <a:t>ila</a:t>
            </a:r>
            <a:r>
              <a:rPr lang="en-US" sz="2800" spc="-45" dirty="0" err="1"/>
              <a:t>k</a:t>
            </a:r>
            <a:r>
              <a:rPr lang="en-US" sz="2800" spc="-5" dirty="0" err="1"/>
              <a:t>u</a:t>
            </a:r>
            <a:r>
              <a:rPr lang="en-US" sz="2800" spc="-35" dirty="0" err="1"/>
              <a:t>k</a:t>
            </a:r>
            <a:r>
              <a:rPr lang="en-US" sz="2800" spc="-5" dirty="0" err="1"/>
              <a:t>an</a:t>
            </a:r>
            <a:r>
              <a:rPr lang="en-US" sz="2800" spc="9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pa</a:t>
            </a:r>
            <a:r>
              <a:rPr lang="en-US" sz="2800" spc="-10" dirty="0" err="1"/>
              <a:t>d</a:t>
            </a:r>
            <a:r>
              <a:rPr lang="en-US" sz="2800" spc="-5" dirty="0" err="1"/>
              <a:t>a</a:t>
            </a:r>
            <a:r>
              <a:rPr lang="en-US" sz="2800" spc="8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a</a:t>
            </a:r>
            <a:r>
              <a:rPr lang="en-US" sz="2800" spc="-10" dirty="0" err="1"/>
              <a:t>k</a:t>
            </a:r>
            <a:r>
              <a:rPr lang="en-US" sz="2800" dirty="0" err="1"/>
              <a:t>h</a:t>
            </a:r>
            <a:r>
              <a:rPr lang="en-US" sz="2800" spc="-5" dirty="0" err="1"/>
              <a:t>ir</a:t>
            </a:r>
            <a:r>
              <a:rPr lang="en-US" sz="2800" spc="8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ta</a:t>
            </a:r>
            <a:r>
              <a:rPr lang="en-US" sz="2800" dirty="0" err="1"/>
              <a:t>h</a:t>
            </a:r>
            <a:r>
              <a:rPr lang="en-US" sz="2800" spc="-5" dirty="0" err="1"/>
              <a:t>un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pa</a:t>
            </a:r>
            <a:r>
              <a:rPr lang="en-US" sz="2800" spc="-10" dirty="0" err="1"/>
              <a:t>j</a:t>
            </a:r>
            <a:r>
              <a:rPr lang="en-US" sz="2800" spc="-5" dirty="0" err="1"/>
              <a:t>a</a:t>
            </a:r>
            <a:r>
              <a:rPr lang="en-US" sz="2800" spc="-10" dirty="0" err="1"/>
              <a:t>k</a:t>
            </a:r>
            <a:r>
              <a:rPr lang="en-US" sz="2800" spc="-5" dirty="0"/>
              <a:t>,</a:t>
            </a:r>
            <a:r>
              <a:rPr lang="en-US" sz="2800" dirty="0">
                <a:latin typeface="Times New Roman"/>
                <a:cs typeface="Times New Roman"/>
              </a:rPr>
              <a:t>  </a:t>
            </a:r>
            <a:r>
              <a:rPr lang="en-US" sz="2800" spc="-254" dirty="0">
                <a:latin typeface="Times New Roman"/>
                <a:cs typeface="Times New Roman"/>
              </a:rPr>
              <a:t> </a:t>
            </a:r>
            <a:r>
              <a:rPr lang="en-US" sz="2800" spc="-70" dirty="0" err="1"/>
              <a:t>y</a:t>
            </a:r>
            <a:r>
              <a:rPr lang="en-US" sz="2800" spc="-5" dirty="0" err="1"/>
              <a:t>a</a:t>
            </a:r>
            <a:r>
              <a:rPr lang="en-US" sz="2800" spc="-10" dirty="0" err="1"/>
              <a:t>kn</a:t>
            </a:r>
            <a:r>
              <a:rPr lang="en-US" sz="2800" spc="-5" dirty="0" err="1"/>
              <a:t>i</a:t>
            </a:r>
            <a:r>
              <a:rPr lang="en-US" sz="2800" dirty="0">
                <a:latin typeface="Times New Roman"/>
                <a:cs typeface="Times New Roman"/>
              </a:rPr>
              <a:t>  </a:t>
            </a:r>
            <a:r>
              <a:rPr lang="en-US" sz="2800" spc="-250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s</a:t>
            </a:r>
            <a:r>
              <a:rPr lang="en-US" sz="2800" spc="-5" dirty="0" err="1"/>
              <a:t>e</a:t>
            </a:r>
            <a:r>
              <a:rPr lang="en-US" sz="2800" spc="-30" dirty="0" err="1"/>
              <a:t>t</a:t>
            </a:r>
            <a:r>
              <a:rPr lang="en-US" sz="2800" spc="-5" dirty="0" err="1"/>
              <a:t>elah</a:t>
            </a:r>
            <a:r>
              <a:rPr lang="en-US" sz="2800" dirty="0">
                <a:latin typeface="Times New Roman"/>
                <a:cs typeface="Times New Roman"/>
              </a:rPr>
              <a:t>  </a:t>
            </a:r>
            <a:r>
              <a:rPr lang="en-US" sz="2800" spc="-25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pe</a:t>
            </a:r>
            <a:r>
              <a:rPr lang="en-US" sz="2800" spc="-10" dirty="0" err="1"/>
              <a:t>n</a:t>
            </a:r>
            <a:r>
              <a:rPr lang="en-US" sz="2800" spc="-35" dirty="0" err="1"/>
              <a:t>g</a:t>
            </a:r>
            <a:r>
              <a:rPr lang="en-US" sz="2800" spc="5" dirty="0" err="1"/>
              <a:t>h</a:t>
            </a:r>
            <a:r>
              <a:rPr lang="en-US" sz="2800" spc="-5" dirty="0" err="1"/>
              <a:t>a</a:t>
            </a:r>
            <a:r>
              <a:rPr lang="en-US" sz="2800" spc="-10" dirty="0" err="1"/>
              <a:t>s</a:t>
            </a:r>
            <a:r>
              <a:rPr lang="en-US" sz="2800" spc="-5" dirty="0" err="1"/>
              <a:t>ilan</a:t>
            </a:r>
            <a:r>
              <a:rPr lang="en-US" sz="2800" dirty="0">
                <a:latin typeface="Times New Roman"/>
                <a:cs typeface="Times New Roman"/>
              </a:rPr>
              <a:t>  </a:t>
            </a:r>
            <a:r>
              <a:rPr lang="en-US" sz="2800" spc="-254" dirty="0">
                <a:latin typeface="Times New Roman"/>
                <a:cs typeface="Times New Roman"/>
              </a:rPr>
              <a:t> </a:t>
            </a:r>
            <a:r>
              <a:rPr lang="en-US" sz="2800" spc="-70" dirty="0"/>
              <a:t>y</a:t>
            </a:r>
            <a:r>
              <a:rPr lang="en-US" sz="2800" spc="-5" dirty="0"/>
              <a:t>a</a:t>
            </a:r>
            <a:r>
              <a:rPr lang="en-US" sz="2800" spc="-10" dirty="0"/>
              <a:t>n</a:t>
            </a:r>
            <a:r>
              <a:rPr lang="en-US" sz="2800" spc="-5" dirty="0"/>
              <a:t>g</a:t>
            </a:r>
            <a:r>
              <a:rPr lang="en-US" sz="2800" dirty="0">
                <a:latin typeface="Times New Roman"/>
                <a:cs typeface="Times New Roman"/>
              </a:rPr>
              <a:t>  </a:t>
            </a:r>
            <a:r>
              <a:rPr lang="en-US" sz="2800" spc="-254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s</a:t>
            </a:r>
            <a:r>
              <a:rPr lang="en-US" sz="2800" spc="-5" dirty="0" err="1"/>
              <a:t>e</a:t>
            </a:r>
            <a:r>
              <a:rPr lang="en-US" sz="2800" spc="-10" dirty="0" err="1"/>
              <a:t>s</a:t>
            </a:r>
            <a:r>
              <a:rPr lang="en-US" sz="2800" spc="-5" dirty="0" err="1"/>
              <a:t>u</a:t>
            </a:r>
            <a:r>
              <a:rPr lang="en-US" sz="2800" dirty="0" err="1"/>
              <a:t>n</a:t>
            </a:r>
            <a:r>
              <a:rPr lang="en-US" sz="2800" spc="-10" dirty="0" err="1"/>
              <a:t>g</a:t>
            </a:r>
            <a:r>
              <a:rPr lang="en-US" sz="2800" spc="-5" dirty="0"/>
              <a:t>-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g</a:t>
            </a:r>
            <a:r>
              <a:rPr lang="en-US" sz="2800" spc="-5" dirty="0" err="1"/>
              <a:t>u</a:t>
            </a:r>
            <a:r>
              <a:rPr lang="en-US" sz="2800" dirty="0" err="1"/>
              <a:t>h</a:t>
            </a:r>
            <a:r>
              <a:rPr lang="en-US" sz="2800" spc="-70" dirty="0" err="1"/>
              <a:t>ny</a:t>
            </a:r>
            <a:r>
              <a:rPr lang="en-US" sz="2800" spc="-5" dirty="0" err="1"/>
              <a:t>a</a:t>
            </a:r>
            <a:r>
              <a:rPr lang="en-US" sz="2800" spc="-65" dirty="0">
                <a:latin typeface="Times New Roman"/>
                <a:cs typeface="Times New Roman"/>
              </a:rPr>
              <a:t> </a:t>
            </a:r>
            <a:r>
              <a:rPr lang="en-US" sz="2800" spc="-10" dirty="0" err="1"/>
              <a:t>d</a:t>
            </a:r>
            <a:r>
              <a:rPr lang="en-US" sz="2800" spc="-5" dirty="0" err="1"/>
              <a:t>i</a:t>
            </a:r>
            <a:r>
              <a:rPr lang="en-US" sz="2800" spc="-60" dirty="0" err="1"/>
              <a:t>k</a:t>
            </a:r>
            <a:r>
              <a:rPr lang="en-US" sz="2800" spc="-5" dirty="0" err="1"/>
              <a:t>eta</a:t>
            </a:r>
            <a:r>
              <a:rPr lang="en-US" sz="2800" dirty="0" err="1"/>
              <a:t>h</a:t>
            </a:r>
            <a:r>
              <a:rPr lang="en-US" sz="2800" spc="-5" dirty="0" err="1"/>
              <a:t>ui</a:t>
            </a:r>
            <a:r>
              <a:rPr lang="en-US" sz="2800" spc="-5" dirty="0" smtClean="0"/>
              <a:t>.</a:t>
            </a:r>
          </a:p>
          <a:p>
            <a:pPr marL="355600" marR="698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Keuntungannya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yang </a:t>
            </a:r>
            <a:r>
              <a:rPr lang="en-US" sz="2800" spc="-5" dirty="0" err="1" smtClean="0">
                <a:latin typeface="Cambria Math"/>
                <a:cs typeface="Cambria Math"/>
              </a:rPr>
              <a:t>dibayar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adalah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nilai</a:t>
            </a:r>
            <a:r>
              <a:rPr lang="en-US" sz="2800" spc="-5" dirty="0" smtClean="0">
                <a:latin typeface="Cambria Math"/>
                <a:cs typeface="Cambria Math"/>
              </a:rPr>
              <a:t> yang </a:t>
            </a:r>
            <a:r>
              <a:rPr lang="en-US" sz="2800" spc="-5" dirty="0" err="1" smtClean="0">
                <a:latin typeface="Cambria Math"/>
                <a:cs typeface="Cambria Math"/>
              </a:rPr>
              <a:t>sebeenarnya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marR="698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Kelemahannya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dibayar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diakhir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tahun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3308" y="384586"/>
            <a:ext cx="8069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  <a:tabLst>
                <a:tab pos="355600" algn="l"/>
              </a:tabLst>
            </a:pPr>
            <a:r>
              <a:rPr lang="en-US" sz="4800" spc="-35" dirty="0" err="1" smtClean="0">
                <a:latin typeface="Cambria Math"/>
                <a:cs typeface="Cambria Math"/>
              </a:rPr>
              <a:t>Stelsel</a:t>
            </a:r>
            <a:r>
              <a:rPr lang="en-US" sz="4800" spc="-35" dirty="0" smtClean="0">
                <a:latin typeface="Cambria Math"/>
                <a:cs typeface="Cambria Math"/>
              </a:rPr>
              <a:t> </a:t>
            </a:r>
            <a:r>
              <a:rPr lang="en-US" sz="4800" spc="-35" dirty="0" err="1" smtClean="0">
                <a:latin typeface="Cambria Math"/>
                <a:cs typeface="Cambria Math"/>
              </a:rPr>
              <a:t>Nyata</a:t>
            </a:r>
            <a:r>
              <a:rPr lang="en-US" sz="4800" spc="-35" dirty="0" smtClean="0">
                <a:latin typeface="Cambria Math"/>
                <a:cs typeface="Cambria Math"/>
              </a:rPr>
              <a:t> (</a:t>
            </a:r>
            <a:r>
              <a:rPr lang="en-US" sz="4800" spc="-35" dirty="0" err="1" smtClean="0">
                <a:latin typeface="Cambria Math"/>
                <a:cs typeface="Cambria Math"/>
              </a:rPr>
              <a:t>Riil</a:t>
            </a:r>
            <a:r>
              <a:rPr lang="en-US" sz="4800" spc="-35" dirty="0" smtClean="0">
                <a:latin typeface="Cambria Math"/>
                <a:cs typeface="Cambria Math"/>
              </a:rPr>
              <a:t> </a:t>
            </a:r>
            <a:r>
              <a:rPr lang="en-US" sz="4800" spc="-35" dirty="0" err="1" smtClean="0">
                <a:latin typeface="Cambria Math"/>
                <a:cs typeface="Cambria Math"/>
              </a:rPr>
              <a:t>Stelsel</a:t>
            </a:r>
            <a:r>
              <a:rPr lang="en-US" sz="4800" spc="-35" dirty="0" smtClean="0">
                <a:latin typeface="Cambria Math"/>
                <a:cs typeface="Cambria Math"/>
              </a:rPr>
              <a:t>)</a:t>
            </a:r>
            <a:endParaRPr sz="4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30912" y="1539332"/>
            <a:ext cx="8051834" cy="3141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upa</a:t>
            </a:r>
            <a:r>
              <a:rPr lang="en-US" sz="2800" spc="-3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800" spc="-7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pe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pa</a:t>
            </a:r>
            <a:r>
              <a:rPr lang="en-US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uan</a:t>
            </a:r>
            <a:r>
              <a:rPr lang="en-US" sz="2800" spc="-7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ta</a:t>
            </a:r>
            <a:r>
              <a:rPr lang="en-US" sz="2800" spc="-6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800" spc="-5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950" spc="-8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F</a:t>
            </a:r>
            <a:r>
              <a:rPr lang="en-US" sz="2950" spc="-4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i</a:t>
            </a:r>
            <a:r>
              <a:rPr lang="en-US" sz="2950" spc="-70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c</a:t>
            </a:r>
            <a:r>
              <a:rPr lang="en-US" sz="2950" spc="-5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t</a:t>
            </a:r>
            <a:r>
              <a:rPr lang="en-US" sz="2950" spc="-10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i</a:t>
            </a:r>
            <a:r>
              <a:rPr lang="en-US" sz="2950" spc="-14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v</a:t>
            </a:r>
            <a:r>
              <a:rPr lang="en-US" sz="2950" spc="-80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e</a:t>
            </a:r>
            <a:r>
              <a:rPr lang="en-US" sz="2950" spc="-1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950" spc="-8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Ste</a:t>
            </a:r>
            <a:r>
              <a:rPr lang="en-US" sz="2950" spc="-5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l</a:t>
            </a:r>
            <a:r>
              <a:rPr lang="en-US" sz="2950" spc="-75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s</a:t>
            </a:r>
            <a:r>
              <a:rPr lang="en-US" sz="2950" spc="-8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e</a:t>
            </a:r>
            <a:r>
              <a:rPr lang="en-US" sz="2950" spc="-45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l</a:t>
            </a:r>
            <a:r>
              <a:rPr lang="en-US" sz="2950" spc="-11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den</a:t>
            </a:r>
            <a:r>
              <a:rPr lang="en-US" sz="2800" spc="-2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2800" spc="-5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an</a:t>
            </a:r>
            <a:r>
              <a:rPr lang="en-US" sz="2800" spc="-5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950" spc="-100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R</a:t>
            </a:r>
            <a:r>
              <a:rPr lang="en-US" sz="2950" spc="-45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i</a:t>
            </a:r>
            <a:r>
              <a:rPr lang="en-US" sz="2950" spc="-80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e</a:t>
            </a:r>
            <a:r>
              <a:rPr lang="en-US" sz="2950" spc="-45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l</a:t>
            </a:r>
            <a:r>
              <a:rPr lang="en-US" sz="2950" spc="7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950" spc="-8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Ste</a:t>
            </a:r>
            <a:r>
              <a:rPr lang="en-US" sz="2950" spc="-5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l</a:t>
            </a:r>
            <a:r>
              <a:rPr lang="en-US" sz="2950" spc="-85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s</a:t>
            </a:r>
            <a:r>
              <a:rPr lang="en-US" sz="2950" spc="-8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e</a:t>
            </a:r>
            <a:r>
              <a:rPr lang="en-US" sz="2950" spc="-5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l</a:t>
            </a:r>
            <a:r>
              <a:rPr lang="en-US" sz="2950" spc="-35" dirty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.</a:t>
            </a:r>
            <a:r>
              <a:rPr lang="en-US" sz="2950" spc="8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Uta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2800" spc="125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pa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ak</a:t>
            </a:r>
            <a:r>
              <a:rPr lang="en-US" sz="2800" spc="11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800" spc="-3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800" spc="-1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tap</a:t>
            </a:r>
            <a:r>
              <a:rPr lang="en-US" sz="2800" spc="-3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an</a:t>
            </a:r>
            <a:r>
              <a:rPr lang="en-US" sz="2800" spc="11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800" spc="-1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800" spc="-3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2800" spc="-5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an</a:t>
            </a:r>
            <a:r>
              <a:rPr lang="en-US" sz="2800" spc="110" dirty="0"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</a:rPr>
              <a:t> </a:t>
            </a: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800" spc="-3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800" spc="-5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el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800" spc="-5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8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800" spc="-5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a</a:t>
            </a:r>
            <a:r>
              <a:rPr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ng</a:t>
            </a:r>
            <a:r>
              <a:rPr sz="2800" spc="-35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g</a:t>
            </a:r>
            <a:r>
              <a:rPr sz="2800" spc="-5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apan</a:t>
            </a:r>
            <a:r>
              <a:rPr lang="en-US" sz="2800" spc="-5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i</a:t>
            </a:r>
            <a:r>
              <a:rPr sz="2800" spc="-40" dirty="0" err="1" smtClean="0">
                <a:latin typeface="Cambria Math"/>
                <a:cs typeface="Cambria Math"/>
              </a:rPr>
              <a:t>a</a:t>
            </a:r>
            <a:r>
              <a:rPr sz="2800" spc="-60" dirty="0" err="1" smtClean="0">
                <a:latin typeface="Cambria Math"/>
                <a:cs typeface="Cambria Math"/>
              </a:rPr>
              <a:t>w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dirty="0" err="1" smtClean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pa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ak</a:t>
            </a:r>
            <a:endParaRPr lang="en-US" sz="2800" spc="-5" dirty="0" smtClean="0">
              <a:latin typeface="Cambria Math"/>
              <a:cs typeface="Cambria Math"/>
            </a:endParaRPr>
          </a:p>
          <a:p>
            <a:pPr marL="12700">
              <a:lnSpc>
                <a:spcPts val="3450"/>
              </a:lnSpc>
              <a:tabLst>
                <a:tab pos="356235" algn="l"/>
              </a:tabLst>
            </a:pP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70" dirty="0" smtClean="0">
                <a:latin typeface="Cambria Math"/>
                <a:cs typeface="Cambria Math"/>
              </a:rPr>
              <a:t>y</a:t>
            </a:r>
            <a:r>
              <a:rPr sz="2800" spc="-5" dirty="0" smtClean="0">
                <a:latin typeface="Cambria Math"/>
                <a:cs typeface="Cambria Math"/>
              </a:rPr>
              <a:t>a</a:t>
            </a:r>
            <a:r>
              <a:rPr sz="2800" spc="-10" dirty="0" smtClean="0">
                <a:latin typeface="Cambria Math"/>
                <a:cs typeface="Cambria Math"/>
              </a:rPr>
              <a:t>n</a:t>
            </a:r>
            <a:r>
              <a:rPr sz="2800" spc="-5" dirty="0" smtClean="0">
                <a:latin typeface="Cambria Math"/>
                <a:cs typeface="Cambria Math"/>
              </a:rPr>
              <a:t>g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me</a:t>
            </a:r>
            <a:r>
              <a:rPr sz="2800" spc="-10" dirty="0" err="1" smtClean="0">
                <a:latin typeface="Cambria Math"/>
                <a:cs typeface="Cambria Math"/>
              </a:rPr>
              <a:t>r</a:t>
            </a:r>
            <a:r>
              <a:rPr sz="2800" spc="-5" dirty="0" err="1" smtClean="0">
                <a:latin typeface="Cambria Math"/>
                <a:cs typeface="Cambria Math"/>
              </a:rPr>
              <a:t>upa</a:t>
            </a:r>
            <a:r>
              <a:rPr sz="2800" spc="-35" dirty="0" err="1" smtClean="0">
                <a:latin typeface="Cambria Math"/>
                <a:cs typeface="Cambria Math"/>
              </a:rPr>
              <a:t>k</a:t>
            </a:r>
            <a:r>
              <a:rPr sz="2800" spc="-5" dirty="0" err="1" smtClean="0">
                <a:latin typeface="Cambria Math"/>
                <a:cs typeface="Cambria Math"/>
              </a:rPr>
              <a:t>an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spc="-60" dirty="0" err="1" smtClean="0">
                <a:latin typeface="Cambria Math"/>
                <a:cs typeface="Cambria Math"/>
              </a:rPr>
              <a:t>k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-30" dirty="0" err="1" smtClean="0">
                <a:latin typeface="Cambria Math"/>
                <a:cs typeface="Cambria Math"/>
              </a:rPr>
              <a:t>t</a:t>
            </a:r>
            <a:r>
              <a:rPr sz="2800" spc="-5" dirty="0" err="1" smtClean="0">
                <a:latin typeface="Cambria Math"/>
                <a:cs typeface="Cambria Math"/>
              </a:rPr>
              <a:t>etapan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s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-20" dirty="0" err="1" smtClean="0">
                <a:latin typeface="Cambria Math"/>
                <a:cs typeface="Cambria Math"/>
              </a:rPr>
              <a:t>m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-10" dirty="0" err="1" smtClean="0">
                <a:latin typeface="Cambria Math"/>
                <a:cs typeface="Cambria Math"/>
              </a:rPr>
              <a:t>n</a:t>
            </a:r>
            <a:r>
              <a:rPr sz="2800" spc="-5" dirty="0" err="1" smtClean="0">
                <a:latin typeface="Cambria Math"/>
                <a:cs typeface="Cambria Math"/>
              </a:rPr>
              <a:t>t</a:t>
            </a:r>
            <a:r>
              <a:rPr sz="2800" spc="-15" dirty="0" err="1" smtClean="0">
                <a:latin typeface="Cambria Math"/>
                <a:cs typeface="Cambria Math"/>
              </a:rPr>
              <a:t>a</a:t>
            </a:r>
            <a:r>
              <a:rPr sz="2800" spc="-60" dirty="0" err="1" smtClean="0">
                <a:latin typeface="Cambria Math"/>
                <a:cs typeface="Cambria Math"/>
              </a:rPr>
              <a:t>r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em</a:t>
            </a:r>
            <a:r>
              <a:rPr sz="2800" spc="-1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15" dirty="0" err="1" smtClean="0">
                <a:latin typeface="Cambria Math"/>
                <a:cs typeface="Cambria Math"/>
              </a:rPr>
              <a:t>ia</a:t>
            </a:r>
            <a:r>
              <a:rPr sz="2800" spc="-10" dirty="0" err="1" smtClean="0">
                <a:latin typeface="Cambria Math"/>
                <a:cs typeface="Cambria Math"/>
              </a:rPr>
              <a:t>k</a:t>
            </a:r>
            <a:r>
              <a:rPr sz="2800" dirty="0" err="1" smtClean="0">
                <a:latin typeface="Cambria Math"/>
                <a:cs typeface="Cambria Math"/>
              </a:rPr>
              <a:t>h</a:t>
            </a:r>
            <a:r>
              <a:rPr sz="2800" spc="-5" dirty="0" err="1" smtClean="0">
                <a:latin typeface="Cambria Math"/>
                <a:cs typeface="Cambria Math"/>
              </a:rPr>
              <a:t>ir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tahun</a:t>
            </a:r>
            <a:r>
              <a:rPr lang="en-US" sz="2800" spc="-5" dirty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</a:t>
            </a:r>
            <a:r>
              <a:rPr lang="en-US" sz="2800" spc="-10" dirty="0" err="1" smtClean="0">
                <a:latin typeface="Cambria Math"/>
                <a:cs typeface="Cambria Math"/>
              </a:rPr>
              <a:t>j</a:t>
            </a:r>
            <a:r>
              <a:rPr lang="en-US" sz="2800" spc="-5" dirty="0" err="1" smtClean="0">
                <a:latin typeface="Cambria Math"/>
                <a:cs typeface="Cambria Math"/>
              </a:rPr>
              <a:t>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</a:t>
            </a:r>
            <a:r>
              <a:rPr lang="en-US" sz="2800" spc="-45" dirty="0" err="1" smtClean="0">
                <a:latin typeface="Cambria Math"/>
                <a:cs typeface="Cambria Math"/>
              </a:rPr>
              <a:t>k</a:t>
            </a:r>
            <a:r>
              <a:rPr lang="en-US" sz="2800" spc="-5" dirty="0" err="1" smtClean="0">
                <a:latin typeface="Cambria Math"/>
                <a:cs typeface="Cambria Math"/>
              </a:rPr>
              <a:t>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d</a:t>
            </a:r>
            <a:r>
              <a:rPr lang="en-US" sz="2800" spc="-5" dirty="0" err="1" smtClean="0">
                <a:latin typeface="Cambria Math"/>
                <a:cs typeface="Cambria Math"/>
              </a:rPr>
              <a:t>i</a:t>
            </a:r>
            <a:r>
              <a:rPr lang="en-US" sz="2800" spc="-60" dirty="0" err="1" smtClean="0">
                <a:latin typeface="Cambria Math"/>
                <a:cs typeface="Cambria Math"/>
              </a:rPr>
              <a:t>k</a:t>
            </a:r>
            <a:r>
              <a:rPr lang="en-US" sz="2800" spc="-5" dirty="0" err="1" smtClean="0">
                <a:latin typeface="Cambria Math"/>
                <a:cs typeface="Cambria Math"/>
              </a:rPr>
              <a:t>o</a:t>
            </a:r>
            <a:r>
              <a:rPr lang="en-US" sz="2800" spc="-45" dirty="0" err="1" smtClean="0">
                <a:latin typeface="Cambria Math"/>
                <a:cs typeface="Cambria Math"/>
              </a:rPr>
              <a:t>r</a:t>
            </a:r>
            <a:r>
              <a:rPr lang="en-US" sz="2800" spc="-5" dirty="0" err="1" smtClean="0">
                <a:latin typeface="Cambria Math"/>
                <a:cs typeface="Cambria Math"/>
              </a:rPr>
              <a:t>e</a:t>
            </a:r>
            <a:r>
              <a:rPr lang="en-US" sz="2800" spc="-35" dirty="0" err="1" smtClean="0">
                <a:latin typeface="Cambria Math"/>
                <a:cs typeface="Cambria Math"/>
              </a:rPr>
              <a:t>k</a:t>
            </a:r>
            <a:r>
              <a:rPr lang="en-US" sz="2800" spc="-10" dirty="0" err="1" smtClean="0">
                <a:latin typeface="Cambria Math"/>
                <a:cs typeface="Cambria Math"/>
              </a:rPr>
              <a:t>s</a:t>
            </a:r>
            <a:r>
              <a:rPr lang="en-US" sz="2800" spc="-5" dirty="0" err="1" smtClean="0">
                <a:latin typeface="Cambria Math"/>
                <a:cs typeface="Cambria Math"/>
              </a:rPr>
              <a:t>i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</a:t>
            </a:r>
            <a:r>
              <a:rPr lang="en-US" sz="2800" spc="-45" dirty="0" err="1" smtClean="0">
                <a:latin typeface="Cambria Math"/>
                <a:cs typeface="Cambria Math"/>
              </a:rPr>
              <a:t>r</a:t>
            </a:r>
            <a:r>
              <a:rPr lang="en-US" sz="2800" spc="-10" dirty="0" err="1" smtClean="0">
                <a:latin typeface="Cambria Math"/>
                <a:cs typeface="Cambria Math"/>
              </a:rPr>
              <a:t>d</a:t>
            </a:r>
            <a:r>
              <a:rPr lang="en-US" sz="2800" spc="-5" dirty="0" err="1" smtClean="0">
                <a:latin typeface="Cambria Math"/>
                <a:cs typeface="Cambria Math"/>
              </a:rPr>
              <a:t>a</a:t>
            </a:r>
            <a:r>
              <a:rPr lang="en-US" sz="2800" spc="-10" dirty="0" err="1" smtClean="0">
                <a:latin typeface="Cambria Math"/>
                <a:cs typeface="Cambria Math"/>
              </a:rPr>
              <a:t>s</a:t>
            </a:r>
            <a:r>
              <a:rPr lang="en-US" sz="2800" spc="-5" dirty="0" err="1" smtClean="0">
                <a:latin typeface="Cambria Math"/>
                <a:cs typeface="Cambria Math"/>
              </a:rPr>
              <a:t>a</a:t>
            </a:r>
            <a:r>
              <a:rPr lang="en-US" sz="2800" spc="-25" dirty="0" err="1" smtClean="0">
                <a:latin typeface="Cambria Math"/>
                <a:cs typeface="Cambria Math"/>
              </a:rPr>
              <a:t>r</a:t>
            </a:r>
            <a:r>
              <a:rPr lang="en-US" sz="2800" spc="-35" dirty="0" err="1" smtClean="0">
                <a:latin typeface="Cambria Math"/>
                <a:cs typeface="Cambria Math"/>
              </a:rPr>
              <a:t>k</a:t>
            </a:r>
            <a:r>
              <a:rPr lang="en-US" sz="2800" spc="-5" dirty="0" err="1" smtClean="0">
                <a:latin typeface="Cambria Math"/>
                <a:cs typeface="Cambria Math"/>
              </a:rPr>
              <a:t>an</a:t>
            </a:r>
            <a:r>
              <a:rPr lang="en-US" sz="2800" dirty="0">
                <a:latin typeface="Times New Roman"/>
                <a:cs typeface="Times New Roman"/>
              </a:rPr>
              <a:t>	</a:t>
            </a:r>
            <a:r>
              <a:rPr lang="en-US" sz="2800" spc="-5" dirty="0" err="1">
                <a:latin typeface="Cambria Math"/>
                <a:cs typeface="Cambria Math"/>
              </a:rPr>
              <a:t>ob</a:t>
            </a:r>
            <a:r>
              <a:rPr lang="en-US" sz="2800" spc="-10" dirty="0" err="1">
                <a:latin typeface="Cambria Math"/>
                <a:cs typeface="Cambria Math"/>
              </a:rPr>
              <a:t>j</a:t>
            </a:r>
            <a:r>
              <a:rPr lang="en-US" sz="2800" spc="-5" dirty="0" err="1">
                <a:latin typeface="Cambria Math"/>
                <a:cs typeface="Cambria Math"/>
              </a:rPr>
              <a:t>ek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70" dirty="0">
                <a:latin typeface="Cambria Math"/>
                <a:cs typeface="Cambria Math"/>
              </a:rPr>
              <a:t>y</a:t>
            </a:r>
            <a:r>
              <a:rPr lang="en-US" sz="2800" spc="-5" dirty="0">
                <a:latin typeface="Cambria Math"/>
                <a:cs typeface="Cambria Math"/>
              </a:rPr>
              <a:t>a</a:t>
            </a:r>
            <a:r>
              <a:rPr lang="en-US" sz="2800" spc="-10" dirty="0">
                <a:latin typeface="Cambria Math"/>
                <a:cs typeface="Cambria Math"/>
              </a:rPr>
              <a:t>n</a:t>
            </a:r>
            <a:r>
              <a:rPr lang="en-US" sz="2800" spc="-5" dirty="0">
                <a:latin typeface="Cambria Math"/>
                <a:cs typeface="Cambria Math"/>
              </a:rPr>
              <a:t>g</a:t>
            </a:r>
            <a:r>
              <a:rPr lang="en-US" sz="2800" spc="-80" dirty="0">
                <a:latin typeface="Times New Roman"/>
                <a:cs typeface="Times New Roman"/>
              </a:rPr>
              <a:t> </a:t>
            </a:r>
            <a:r>
              <a:rPr lang="en-US" sz="2800" spc="-10" dirty="0" err="1">
                <a:latin typeface="Cambria Math"/>
                <a:cs typeface="Cambria Math"/>
              </a:rPr>
              <a:t>s</a:t>
            </a:r>
            <a:r>
              <a:rPr lang="en-US" sz="2800" spc="-5" dirty="0" err="1">
                <a:latin typeface="Cambria Math"/>
                <a:cs typeface="Cambria Math"/>
              </a:rPr>
              <a:t>e</a:t>
            </a:r>
            <a:r>
              <a:rPr lang="en-US" sz="2800" spc="-10" dirty="0" err="1">
                <a:latin typeface="Cambria Math"/>
                <a:cs typeface="Cambria Math"/>
              </a:rPr>
              <a:t>s</a:t>
            </a:r>
            <a:r>
              <a:rPr lang="en-US" sz="2800" spc="-5" dirty="0" err="1">
                <a:latin typeface="Cambria Math"/>
                <a:cs typeface="Cambria Math"/>
              </a:rPr>
              <a:t>u</a:t>
            </a:r>
            <a:r>
              <a:rPr lang="en-US" sz="2800" spc="-10" dirty="0" err="1">
                <a:latin typeface="Cambria Math"/>
                <a:cs typeface="Cambria Math"/>
              </a:rPr>
              <a:t>ngg</a:t>
            </a:r>
            <a:r>
              <a:rPr lang="en-US" sz="2800" spc="-5" dirty="0" err="1">
                <a:latin typeface="Cambria Math"/>
                <a:cs typeface="Cambria Math"/>
              </a:rPr>
              <a:t>u</a:t>
            </a:r>
            <a:r>
              <a:rPr lang="en-US" sz="2800" dirty="0" err="1">
                <a:latin typeface="Cambria Math"/>
                <a:cs typeface="Cambria Math"/>
              </a:rPr>
              <a:t>h</a:t>
            </a:r>
            <a:r>
              <a:rPr lang="en-US" sz="2800" spc="-70" dirty="0" err="1">
                <a:latin typeface="Cambria Math"/>
                <a:cs typeface="Cambria Math"/>
              </a:rPr>
              <a:t>ny</a:t>
            </a:r>
            <a:r>
              <a:rPr lang="en-US" sz="2800" spc="-5" dirty="0" err="1">
                <a:latin typeface="Cambria Math"/>
                <a:cs typeface="Cambria Math"/>
              </a:rPr>
              <a:t>a</a:t>
            </a:r>
            <a:r>
              <a:rPr lang="en-US" sz="2800" spc="-5" dirty="0">
                <a:latin typeface="Cambria Math"/>
                <a:cs typeface="Cambria Math"/>
              </a:rPr>
              <a:t>.</a:t>
            </a:r>
            <a:endParaRPr lang="en-US" sz="2800" dirty="0">
              <a:latin typeface="Cambria Math"/>
              <a:cs typeface="Cambria Math"/>
            </a:endParaRPr>
          </a:p>
          <a:p>
            <a:pPr marL="12700">
              <a:lnSpc>
                <a:spcPts val="3450"/>
              </a:lnSpc>
              <a:tabLst>
                <a:tab pos="356235" algn="l"/>
              </a:tabLst>
            </a:pPr>
            <a:endParaRPr sz="2800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1541" y="4692650"/>
            <a:ext cx="705739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355600" algn="l"/>
                <a:tab pos="1194435" algn="l"/>
                <a:tab pos="2825115" algn="l"/>
                <a:tab pos="3906520" algn="l"/>
                <a:tab pos="5487035" algn="l"/>
              </a:tabLst>
            </a:pPr>
            <a:r>
              <a:rPr sz="2800" spc="-15" dirty="0" err="1" smtClean="0">
                <a:latin typeface="Cambria Math"/>
                <a:cs typeface="Cambria Math"/>
              </a:rPr>
              <a:t>B</a:t>
            </a:r>
            <a:r>
              <a:rPr sz="2800" spc="-5" dirty="0" err="1" smtClean="0">
                <a:latin typeface="Cambria Math"/>
                <a:cs typeface="Cambria Math"/>
              </a:rPr>
              <a:t>ila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ataan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97475" y="4699506"/>
            <a:ext cx="78359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le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ih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4441" y="5126225"/>
            <a:ext cx="7727315" cy="1289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apa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mba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ebali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lebih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eci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elebi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imi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embal</a:t>
            </a:r>
            <a:r>
              <a:rPr sz="2800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483308" y="384586"/>
            <a:ext cx="8069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  <a:tabLst>
                <a:tab pos="355600" algn="l"/>
              </a:tabLst>
            </a:pPr>
            <a:r>
              <a:rPr lang="en-US" sz="4800" spc="-35" dirty="0" err="1" smtClean="0">
                <a:latin typeface="Cambria Math"/>
                <a:cs typeface="Cambria Math"/>
              </a:rPr>
              <a:t>Stelsel</a:t>
            </a:r>
            <a:r>
              <a:rPr lang="en-US" sz="4800" spc="-35" dirty="0" smtClean="0">
                <a:latin typeface="Cambria Math"/>
                <a:cs typeface="Cambria Math"/>
              </a:rPr>
              <a:t> </a:t>
            </a:r>
            <a:r>
              <a:rPr lang="en-US" sz="4800" spc="-35" dirty="0" err="1" smtClean="0">
                <a:latin typeface="Cambria Math"/>
                <a:cs typeface="Cambria Math"/>
              </a:rPr>
              <a:t>Campuran</a:t>
            </a:r>
            <a:endParaRPr sz="4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30912" y="1539332"/>
            <a:ext cx="8051834" cy="538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Asas</a:t>
            </a:r>
            <a:r>
              <a:rPr lang="en-US" sz="2800" spc="-1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menurut</a:t>
            </a:r>
            <a:r>
              <a:rPr lang="en-US" sz="2800" spc="-1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falsafah</a:t>
            </a:r>
            <a:r>
              <a:rPr lang="en-US" sz="2800" spc="-1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spc="-1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hukum</a:t>
            </a:r>
            <a:r>
              <a:rPr lang="en-US" sz="2800" spc="-5" dirty="0" smtClean="0">
                <a:latin typeface="Cambria Math"/>
                <a:cs typeface="Cambria Math"/>
              </a:rPr>
              <a:t>. </a:t>
            </a:r>
            <a:r>
              <a:rPr lang="en-US" sz="2800" spc="-5" dirty="0" err="1" smtClean="0">
                <a:latin typeface="Cambria Math"/>
                <a:cs typeface="Cambria Math"/>
              </a:rPr>
              <a:t>Hukum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harus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berdasarkan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pada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keadilan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endParaRPr lang="en-US" sz="2800" spc="-5" dirty="0" smtClean="0">
              <a:latin typeface="Cambria Math"/>
              <a:cs typeface="Cambria Math"/>
            </a:endParaRP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Asas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Yuridis</a:t>
            </a:r>
            <a:r>
              <a:rPr lang="en-US" sz="2800" spc="-5" dirty="0" smtClean="0">
                <a:latin typeface="Cambria Math"/>
                <a:cs typeface="Cambria Math"/>
              </a:rPr>
              <a:t>. </a:t>
            </a:r>
            <a:r>
              <a:rPr lang="en-US" sz="2800" spc="-5" dirty="0" err="1" smtClean="0">
                <a:latin typeface="Cambria Math"/>
                <a:cs typeface="Cambria Math"/>
              </a:rPr>
              <a:t>Pemungutan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harus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berdasarkan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Undang-Undang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endParaRPr lang="en-US" sz="2800" spc="-5" dirty="0">
              <a:latin typeface="Cambria Math"/>
              <a:cs typeface="Cambria Math"/>
            </a:endParaRP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Asas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Ekonomi</a:t>
            </a:r>
            <a:r>
              <a:rPr lang="en-US" sz="2800" spc="-5" dirty="0" smtClean="0">
                <a:latin typeface="Cambria Math"/>
                <a:cs typeface="Cambria Math"/>
              </a:rPr>
              <a:t>. </a:t>
            </a:r>
            <a:r>
              <a:rPr lang="en-US" sz="2800" spc="-5" dirty="0" err="1" smtClean="0">
                <a:latin typeface="Cambria Math"/>
                <a:cs typeface="Cambria Math"/>
              </a:rPr>
              <a:t>Pemungutan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tidak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menggangu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kehidupan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ekonomi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masayarakat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endParaRPr lang="en-US" sz="2800" spc="-5" dirty="0">
              <a:latin typeface="Cambria Math"/>
              <a:cs typeface="Cambria Math"/>
            </a:endParaRPr>
          </a:p>
          <a:p>
            <a:pPr marL="355600" indent="-342900">
              <a:lnSpc>
                <a:spcPts val="3450"/>
              </a:lnSpc>
              <a:buFont typeface="Wingdings"/>
              <a:buChar char=""/>
              <a:tabLst>
                <a:tab pos="356235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Asas</a:t>
            </a:r>
            <a:r>
              <a:rPr lang="en-US" sz="2800" spc="-5" dirty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untuk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memungut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Penghasilan</a:t>
            </a:r>
            <a:r>
              <a:rPr lang="en-US" sz="2800" spc="-5" dirty="0" smtClean="0">
                <a:latin typeface="Cambria Math"/>
                <a:cs typeface="Cambria Math"/>
              </a:rPr>
              <a:t> : </a:t>
            </a:r>
            <a:r>
              <a:rPr lang="en-US" sz="2800" spc="-5" dirty="0" err="1" smtClean="0">
                <a:latin typeface="Cambria Math"/>
                <a:cs typeface="Cambria Math"/>
              </a:rPr>
              <a:t>Asas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sumber</a:t>
            </a:r>
            <a:r>
              <a:rPr lang="en-US" sz="2800" spc="-5" dirty="0" smtClean="0">
                <a:latin typeface="Cambria Math"/>
                <a:cs typeface="Cambria Math"/>
              </a:rPr>
              <a:t>, </a:t>
            </a:r>
            <a:r>
              <a:rPr lang="en-US" sz="2800" spc="-5" dirty="0" err="1" smtClean="0">
                <a:latin typeface="Cambria Math"/>
                <a:cs typeface="Cambria Math"/>
              </a:rPr>
              <a:t>domisili</a:t>
            </a:r>
            <a:r>
              <a:rPr lang="en-US" sz="2800" spc="-5" dirty="0" smtClean="0">
                <a:latin typeface="Cambria Math"/>
                <a:cs typeface="Cambria Math"/>
              </a:rPr>
              <a:t>, </a:t>
            </a:r>
            <a:r>
              <a:rPr lang="en-US" sz="2800" spc="-5" dirty="0" err="1" smtClean="0">
                <a:latin typeface="Cambria Math"/>
                <a:cs typeface="Cambria Math"/>
              </a:rPr>
              <a:t>kebangsaan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  <a:endParaRPr lang="en-US" sz="2800" dirty="0">
              <a:latin typeface="Cambria Math"/>
              <a:cs typeface="Cambria Math"/>
            </a:endParaRPr>
          </a:p>
          <a:p>
            <a:pPr marL="12700">
              <a:lnSpc>
                <a:spcPts val="3450"/>
              </a:lnSpc>
              <a:tabLst>
                <a:tab pos="356235" algn="l"/>
              </a:tabLst>
            </a:pP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483308" y="384586"/>
            <a:ext cx="8069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  <a:tabLst>
                <a:tab pos="355600" algn="l"/>
              </a:tabLst>
            </a:pPr>
            <a:r>
              <a:rPr lang="en-US" sz="4800" spc="-35" dirty="0" err="1" smtClean="0">
                <a:latin typeface="Cambria Math"/>
                <a:cs typeface="Cambria Math"/>
              </a:rPr>
              <a:t>Asas</a:t>
            </a:r>
            <a:r>
              <a:rPr lang="en-US" sz="4800" spc="-35" dirty="0" smtClean="0">
                <a:latin typeface="Cambria Math"/>
                <a:cs typeface="Cambria Math"/>
              </a:rPr>
              <a:t> </a:t>
            </a:r>
            <a:r>
              <a:rPr lang="en-US" sz="4800" spc="-35" dirty="0" err="1" smtClean="0">
                <a:latin typeface="Cambria Math"/>
                <a:cs typeface="Cambria Math"/>
              </a:rPr>
              <a:t>Pemungutan</a:t>
            </a:r>
            <a:r>
              <a:rPr lang="en-US" sz="4800" spc="-35" dirty="0" smtClean="0">
                <a:latin typeface="Cambria Math"/>
                <a:cs typeface="Cambria Math"/>
              </a:rPr>
              <a:t> </a:t>
            </a:r>
            <a:r>
              <a:rPr lang="en-US" sz="4800" spc="-35" dirty="0" err="1" smtClean="0">
                <a:latin typeface="Cambria Math"/>
                <a:cs typeface="Cambria Math"/>
              </a:rPr>
              <a:t>Pajak</a:t>
            </a:r>
            <a:endParaRPr sz="4800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199177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7038" y="1042416"/>
            <a:ext cx="973835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85465" y="1030223"/>
            <a:ext cx="1652015" cy="359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1541" y="1987803"/>
            <a:ext cx="8070850" cy="420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600" spc="-5" dirty="0">
                <a:latin typeface="Cambria Math"/>
                <a:cs typeface="Cambria Math"/>
              </a:rPr>
              <a:t>Asa</a:t>
            </a: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in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229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35" dirty="0">
                <a:latin typeface="Cambria Math"/>
                <a:cs typeface="Cambria Math"/>
              </a:rPr>
              <a:t>h</a:t>
            </a:r>
            <a:r>
              <a:rPr sz="2600" spc="-50" dirty="0">
                <a:latin typeface="Cambria Math"/>
                <a:cs typeface="Cambria Math"/>
              </a:rPr>
              <a:t>w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-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asila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ber</a:t>
            </a:r>
            <a:r>
              <a:rPr sz="2600" spc="-15" dirty="0">
                <a:latin typeface="Cambria Math"/>
                <a:cs typeface="Cambria Math"/>
              </a:rPr>
              <a:t>su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15" dirty="0">
                <a:latin typeface="Cambria Math"/>
                <a:cs typeface="Cambria Math"/>
              </a:rPr>
              <a:t>b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as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wil</a:t>
            </a:r>
            <a:r>
              <a:rPr sz="2600" spc="-5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10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spc="1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10" dirty="0">
                <a:latin typeface="Cambria Math"/>
                <a:cs typeface="Cambria Math"/>
              </a:rPr>
              <a:t>per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2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10" dirty="0">
                <a:latin typeface="Cambria Math"/>
                <a:cs typeface="Cambria Math"/>
              </a:rPr>
              <a:t>em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ing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05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Cambria Math"/>
                <a:cs typeface="Cambria Math"/>
              </a:rPr>
              <a:t>W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1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wil</a:t>
            </a:r>
            <a:r>
              <a:rPr sz="2600" spc="-5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10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h-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wil</a:t>
            </a:r>
            <a:r>
              <a:rPr sz="2600" spc="-5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.</a:t>
            </a:r>
            <a:endParaRPr sz="26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" dirty="0">
                <a:latin typeface="Cambria Math"/>
                <a:cs typeface="Cambria Math"/>
              </a:rPr>
              <a:t>In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2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ia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spc="-5" dirty="0">
                <a:latin typeface="Cambria Math"/>
                <a:cs typeface="Cambria Math"/>
              </a:rPr>
              <a:t>la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spc="-2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pe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eh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Indo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s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spc="-50" dirty="0">
                <a:latin typeface="Cambria Math"/>
                <a:cs typeface="Cambria Math"/>
              </a:rPr>
              <a:t>k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na</a:t>
            </a:r>
            <a:r>
              <a:rPr sz="2600" spc="-3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PP</a:t>
            </a:r>
            <a:r>
              <a:rPr sz="2600" dirty="0">
                <a:latin typeface="Cambria Math"/>
                <a:cs typeface="Cambria Math"/>
              </a:rPr>
              <a:t>h.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Asa</a:t>
            </a: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in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di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2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PP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asa</a:t>
            </a:r>
            <a:r>
              <a:rPr sz="2600" dirty="0">
                <a:latin typeface="Cambria Math"/>
                <a:cs typeface="Cambria Math"/>
              </a:rPr>
              <a:t>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</a:t>
            </a:r>
            <a:r>
              <a:rPr sz="2600" dirty="0">
                <a:latin typeface="Cambria Math"/>
                <a:cs typeface="Cambria Math"/>
              </a:rPr>
              <a:t>6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uk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25" dirty="0">
                <a:latin typeface="Cambria Math"/>
                <a:cs typeface="Cambria Math"/>
              </a:rPr>
              <a:t>W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Ne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eri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er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  </a:t>
            </a:r>
            <a:r>
              <a:rPr sz="2600" spc="-1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    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15" dirty="0">
                <a:latin typeface="Cambria Math"/>
                <a:cs typeface="Cambria Math"/>
              </a:rPr>
              <a:t>ol</a:t>
            </a:r>
            <a:r>
              <a:rPr sz="2600" dirty="0">
                <a:latin typeface="Cambria Math"/>
                <a:cs typeface="Cambria Math"/>
              </a:rPr>
              <a:t>eh</a:t>
            </a:r>
            <a:r>
              <a:rPr sz="2600" dirty="0">
                <a:latin typeface="Times New Roman"/>
                <a:cs typeface="Times New Roman"/>
              </a:rPr>
              <a:t>    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asila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   </a:t>
            </a:r>
            <a:r>
              <a:rPr sz="2600" spc="-1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Indon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sia</a:t>
            </a:r>
            <a:r>
              <a:rPr sz="2600" dirty="0">
                <a:latin typeface="Cambria Math"/>
                <a:cs typeface="Cambria Math"/>
              </a:rPr>
              <a:t>.</a:t>
            </a:r>
            <a:endParaRPr sz="2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15033" y="1042416"/>
            <a:ext cx="973835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51938" y="1030223"/>
            <a:ext cx="1706879" cy="359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1541" y="1986787"/>
            <a:ext cx="8071484" cy="4428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As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ata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35" dirty="0">
                <a:latin typeface="Cambria Math"/>
                <a:cs typeface="Cambria Math"/>
              </a:rPr>
              <a:t>h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</a:t>
            </a:r>
            <a:r>
              <a:rPr sz="2800" spc="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e-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atas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5" dirty="0">
                <a:latin typeface="Cambria Math"/>
                <a:cs typeface="Cambria Math"/>
              </a:rPr>
              <a:t>l</a:t>
            </a:r>
            <a:r>
              <a:rPr sz="2800" spc="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uh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ilan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omi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ili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empat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il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baik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5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ilan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alam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maupun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luar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i.</a:t>
            </a:r>
            <a:endParaRPr sz="28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As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ipa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PP</a:t>
            </a:r>
            <a:r>
              <a:rPr sz="2800" spc="-5" dirty="0">
                <a:latin typeface="Cambria Math"/>
                <a:cs typeface="Cambria Math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Pr</a:t>
            </a:r>
            <a:r>
              <a:rPr sz="2800" spc="-5" dirty="0">
                <a:latin typeface="Cambria Math"/>
                <a:cs typeface="Cambria Math"/>
              </a:rPr>
              <a:t>iba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5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etiap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elu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uh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ilan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ima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ipe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luar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ia.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3742" y="1042416"/>
            <a:ext cx="973835" cy="34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623694" y="1030223"/>
            <a:ext cx="256793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1541" y="1986787"/>
            <a:ext cx="8070850" cy="19543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As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ata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35" dirty="0">
                <a:latin typeface="Cambria Math"/>
                <a:cs typeface="Cambria Math"/>
              </a:rPr>
              <a:t>h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ubu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20" dirty="0">
                <a:latin typeface="Cambria Math"/>
                <a:cs typeface="Cambria Math"/>
              </a:rPr>
              <a:t>g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tatus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rg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12700" marR="6350" algn="just">
              <a:lnSpc>
                <a:spcPct val="100000"/>
              </a:lnSpc>
              <a:spcBef>
                <a:spcPts val="1800"/>
              </a:spcBef>
              <a:tabLst>
                <a:tab pos="355600" algn="l"/>
              </a:tabLst>
            </a:pP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57477" y="1046987"/>
            <a:ext cx="2101595" cy="448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4521" y="1030223"/>
            <a:ext cx="115061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1541" y="1986787"/>
            <a:ext cx="2569210" cy="275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buAutoNum type="arabicPeriod"/>
              <a:tabLst>
                <a:tab pos="52832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emb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ompe</a:t>
            </a:r>
            <a:r>
              <a:rPr sz="2800" spc="-10" dirty="0">
                <a:latin typeface="Cambria Math"/>
                <a:cs typeface="Cambria Math"/>
              </a:rPr>
              <a:t>ns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-50" dirty="0">
                <a:latin typeface="Cambria Math"/>
                <a:cs typeface="Cambria Math"/>
              </a:rPr>
              <a:t>u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embeba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apu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5100" y="1030223"/>
            <a:ext cx="264413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807085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emb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aitu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mele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apus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ila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 err="1">
                <a:latin typeface="Cambria Math"/>
                <a:cs typeface="Cambria Math"/>
              </a:rPr>
              <a:t>n</a:t>
            </a:r>
            <a:r>
              <a:rPr sz="2800" spc="-5" dirty="0" err="1">
                <a:latin typeface="Cambria Math"/>
                <a:cs typeface="Cambria Math"/>
              </a:rPr>
              <a:t>e</a:t>
            </a:r>
            <a:r>
              <a:rPr sz="2800" spc="-35" dirty="0" err="1">
                <a:latin typeface="Cambria Math"/>
                <a:cs typeface="Cambria Math"/>
              </a:rPr>
              <a:t>g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60" dirty="0" err="1">
                <a:latin typeface="Cambria Math"/>
                <a:cs typeface="Cambria Math"/>
              </a:rPr>
              <a:t>r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5" dirty="0" smtClean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11541" y="2330450"/>
            <a:ext cx="8070850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Contoh:Wajib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pajak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Rp1.000.000;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PPN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pajak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Rp1.500.000.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Rp1.000.000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dikompensasikan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PPN di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PPN yang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Rp1.000.000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terhapus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PPN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Rp500.000. </a:t>
            </a:r>
          </a:p>
        </p:txBody>
      </p:sp>
      <p:sp>
        <p:nvSpPr>
          <p:cNvPr id="8" name="object 5"/>
          <p:cNvSpPr txBox="1"/>
          <p:nvPr/>
        </p:nvSpPr>
        <p:spPr>
          <a:xfrm>
            <a:off x="1308100" y="1035050"/>
            <a:ext cx="80708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2800" dirty="0" err="1" smtClean="0"/>
              <a:t>Kompensasi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Kelebihan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Pembayaran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2468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11541" y="2330450"/>
            <a:ext cx="807085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dikompensasi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berturut-turut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308100" y="1035050"/>
            <a:ext cx="80708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2800" dirty="0" err="1" smtClean="0"/>
              <a:t>Kompensasi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Kerugian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17466"/>
              </p:ext>
            </p:extLst>
          </p:nvPr>
        </p:nvGraphicFramePr>
        <p:xfrm>
          <a:off x="1308100" y="3625850"/>
          <a:ext cx="7162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Tahun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Laba</a:t>
                      </a:r>
                      <a:r>
                        <a:rPr lang="en-US" dirty="0" smtClean="0"/>
                        <a:t> / (</a:t>
                      </a:r>
                      <a:r>
                        <a:rPr lang="en-US" dirty="0" err="1" smtClean="0"/>
                        <a:t>Rugi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Kompensasi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Kerugian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10.000.000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8.000.000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5.000.000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3.000.000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37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1558" y="725423"/>
            <a:ext cx="1612391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77874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79369" y="725423"/>
            <a:ext cx="1569719" cy="359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16729" y="725423"/>
            <a:ext cx="1897379" cy="3596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29333" y="1347223"/>
            <a:ext cx="1923287" cy="3474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17213" y="1347223"/>
            <a:ext cx="541020" cy="347980"/>
          </a:xfrm>
          <a:custGeom>
            <a:avLst/>
            <a:gdLst/>
            <a:ahLst/>
            <a:cxnLst/>
            <a:rect l="l" t="t" r="r" b="b"/>
            <a:pathLst>
              <a:path w="541020" h="347980">
                <a:moveTo>
                  <a:pt x="153923" y="333074"/>
                </a:moveTo>
                <a:lnTo>
                  <a:pt x="153923" y="265168"/>
                </a:lnTo>
                <a:lnTo>
                  <a:pt x="153641" y="272383"/>
                </a:lnTo>
                <a:lnTo>
                  <a:pt x="152804" y="279170"/>
                </a:lnTo>
                <a:lnTo>
                  <a:pt x="133448" y="314168"/>
                </a:lnTo>
                <a:lnTo>
                  <a:pt x="92963" y="326128"/>
                </a:lnTo>
                <a:lnTo>
                  <a:pt x="86247" y="325888"/>
                </a:lnTo>
                <a:lnTo>
                  <a:pt x="49194" y="313717"/>
                </a:lnTo>
                <a:lnTo>
                  <a:pt x="27883" y="279787"/>
                </a:lnTo>
                <a:lnTo>
                  <a:pt x="24383" y="266692"/>
                </a:lnTo>
                <a:lnTo>
                  <a:pt x="0" y="266692"/>
                </a:lnTo>
                <a:lnTo>
                  <a:pt x="0" y="333748"/>
                </a:lnTo>
                <a:lnTo>
                  <a:pt x="6645" y="335516"/>
                </a:lnTo>
                <a:lnTo>
                  <a:pt x="44107" y="343563"/>
                </a:lnTo>
                <a:lnTo>
                  <a:pt x="83169" y="347403"/>
                </a:lnTo>
                <a:lnTo>
                  <a:pt x="88582" y="347459"/>
                </a:lnTo>
                <a:lnTo>
                  <a:pt x="94918" y="347286"/>
                </a:lnTo>
                <a:lnTo>
                  <a:pt x="132587" y="341368"/>
                </a:lnTo>
                <a:lnTo>
                  <a:pt x="151066" y="334701"/>
                </a:lnTo>
                <a:lnTo>
                  <a:pt x="153923" y="333074"/>
                </a:lnTo>
                <a:close/>
              </a:path>
              <a:path w="541020" h="347980">
                <a:moveTo>
                  <a:pt x="192023" y="77716"/>
                </a:moveTo>
                <a:lnTo>
                  <a:pt x="192023" y="10660"/>
                </a:lnTo>
                <a:lnTo>
                  <a:pt x="185308" y="9017"/>
                </a:lnTo>
                <a:lnTo>
                  <a:pt x="146303" y="1516"/>
                </a:lnTo>
                <a:lnTo>
                  <a:pt x="109228" y="0"/>
                </a:lnTo>
                <a:lnTo>
                  <a:pt x="103417" y="85"/>
                </a:lnTo>
                <a:lnTo>
                  <a:pt x="63593" y="6625"/>
                </a:lnTo>
                <a:lnTo>
                  <a:pt x="26893" y="28520"/>
                </a:lnTo>
                <a:lnTo>
                  <a:pt x="5714" y="64572"/>
                </a:lnTo>
                <a:lnTo>
                  <a:pt x="3047" y="89908"/>
                </a:lnTo>
                <a:lnTo>
                  <a:pt x="3189" y="96639"/>
                </a:lnTo>
                <a:lnTo>
                  <a:pt x="17328" y="136701"/>
                </a:lnTo>
                <a:lnTo>
                  <a:pt x="47243" y="163963"/>
                </a:lnTo>
                <a:lnTo>
                  <a:pt x="47243" y="73144"/>
                </a:lnTo>
                <a:lnTo>
                  <a:pt x="47439" y="66914"/>
                </a:lnTo>
                <a:lnTo>
                  <a:pt x="67698" y="30258"/>
                </a:lnTo>
                <a:lnTo>
                  <a:pt x="102107" y="21328"/>
                </a:lnTo>
                <a:lnTo>
                  <a:pt x="109228" y="21511"/>
                </a:lnTo>
                <a:lnTo>
                  <a:pt x="147804" y="37259"/>
                </a:lnTo>
                <a:lnTo>
                  <a:pt x="167639" y="77716"/>
                </a:lnTo>
                <a:lnTo>
                  <a:pt x="192023" y="77716"/>
                </a:lnTo>
                <a:close/>
              </a:path>
              <a:path w="541020" h="347980">
                <a:moveTo>
                  <a:pt x="198119" y="251452"/>
                </a:moveTo>
                <a:lnTo>
                  <a:pt x="187451" y="210304"/>
                </a:lnTo>
                <a:lnTo>
                  <a:pt x="160019" y="179824"/>
                </a:lnTo>
                <a:lnTo>
                  <a:pt x="156240" y="176722"/>
                </a:lnTo>
                <a:lnTo>
                  <a:pt x="118192" y="152898"/>
                </a:lnTo>
                <a:lnTo>
                  <a:pt x="105111" y="146487"/>
                </a:lnTo>
                <a:lnTo>
                  <a:pt x="99274" y="143629"/>
                </a:lnTo>
                <a:lnTo>
                  <a:pt x="67092" y="121912"/>
                </a:lnTo>
                <a:lnTo>
                  <a:pt x="48073" y="86945"/>
                </a:lnTo>
                <a:lnTo>
                  <a:pt x="47243" y="73144"/>
                </a:lnTo>
                <a:lnTo>
                  <a:pt x="47243" y="163963"/>
                </a:lnTo>
                <a:lnTo>
                  <a:pt x="80771" y="184396"/>
                </a:lnTo>
                <a:lnTo>
                  <a:pt x="87206" y="187442"/>
                </a:lnTo>
                <a:lnTo>
                  <a:pt x="93302" y="190475"/>
                </a:lnTo>
                <a:lnTo>
                  <a:pt x="126491" y="210304"/>
                </a:lnTo>
                <a:lnTo>
                  <a:pt x="146303" y="234688"/>
                </a:lnTo>
                <a:lnTo>
                  <a:pt x="148852" y="239614"/>
                </a:lnTo>
                <a:lnTo>
                  <a:pt x="150961" y="245198"/>
                </a:lnTo>
                <a:lnTo>
                  <a:pt x="152558" y="251367"/>
                </a:lnTo>
                <a:lnTo>
                  <a:pt x="153570" y="258048"/>
                </a:lnTo>
                <a:lnTo>
                  <a:pt x="153923" y="265168"/>
                </a:lnTo>
                <a:lnTo>
                  <a:pt x="153923" y="333074"/>
                </a:lnTo>
                <a:lnTo>
                  <a:pt x="156407" y="331660"/>
                </a:lnTo>
                <a:lnTo>
                  <a:pt x="161409" y="328280"/>
                </a:lnTo>
                <a:lnTo>
                  <a:pt x="166115" y="324604"/>
                </a:lnTo>
                <a:lnTo>
                  <a:pt x="171195" y="321189"/>
                </a:lnTo>
                <a:lnTo>
                  <a:pt x="188975" y="295648"/>
                </a:lnTo>
                <a:lnTo>
                  <a:pt x="191119" y="290999"/>
                </a:lnTo>
                <a:lnTo>
                  <a:pt x="197977" y="258102"/>
                </a:lnTo>
                <a:lnTo>
                  <a:pt x="198119" y="251452"/>
                </a:lnTo>
                <a:close/>
              </a:path>
              <a:path w="541020" h="347980">
                <a:moveTo>
                  <a:pt x="358139" y="16756"/>
                </a:moveTo>
                <a:lnTo>
                  <a:pt x="358139" y="4564"/>
                </a:lnTo>
                <a:lnTo>
                  <a:pt x="252983" y="4564"/>
                </a:lnTo>
                <a:lnTo>
                  <a:pt x="252983" y="16756"/>
                </a:lnTo>
                <a:lnTo>
                  <a:pt x="260603" y="18280"/>
                </a:lnTo>
                <a:lnTo>
                  <a:pt x="266699" y="19804"/>
                </a:lnTo>
                <a:lnTo>
                  <a:pt x="269747" y="21328"/>
                </a:lnTo>
                <a:lnTo>
                  <a:pt x="272795" y="24376"/>
                </a:lnTo>
                <a:lnTo>
                  <a:pt x="275843" y="25900"/>
                </a:lnTo>
                <a:lnTo>
                  <a:pt x="278891" y="31996"/>
                </a:lnTo>
                <a:lnTo>
                  <a:pt x="281939" y="41140"/>
                </a:lnTo>
                <a:lnTo>
                  <a:pt x="281939" y="45712"/>
                </a:lnTo>
                <a:lnTo>
                  <a:pt x="283463" y="54856"/>
                </a:lnTo>
                <a:lnTo>
                  <a:pt x="283463" y="342892"/>
                </a:lnTo>
                <a:lnTo>
                  <a:pt x="329183" y="342892"/>
                </a:lnTo>
                <a:lnTo>
                  <a:pt x="329183" y="41140"/>
                </a:lnTo>
                <a:lnTo>
                  <a:pt x="330707" y="35044"/>
                </a:lnTo>
                <a:lnTo>
                  <a:pt x="332231" y="30472"/>
                </a:lnTo>
                <a:lnTo>
                  <a:pt x="333755" y="28948"/>
                </a:lnTo>
                <a:lnTo>
                  <a:pt x="335279" y="25900"/>
                </a:lnTo>
                <a:lnTo>
                  <a:pt x="338327" y="22852"/>
                </a:lnTo>
                <a:lnTo>
                  <a:pt x="344423" y="19804"/>
                </a:lnTo>
                <a:lnTo>
                  <a:pt x="350519" y="18280"/>
                </a:lnTo>
                <a:lnTo>
                  <a:pt x="358139" y="16756"/>
                </a:lnTo>
                <a:close/>
              </a:path>
              <a:path w="541020" h="347980">
                <a:moveTo>
                  <a:pt x="283463" y="342892"/>
                </a:moveTo>
                <a:lnTo>
                  <a:pt x="283463" y="280408"/>
                </a:lnTo>
                <a:lnTo>
                  <a:pt x="283293" y="287358"/>
                </a:lnTo>
                <a:lnTo>
                  <a:pt x="282830" y="293575"/>
                </a:lnTo>
                <a:lnTo>
                  <a:pt x="282147" y="299062"/>
                </a:lnTo>
                <a:lnTo>
                  <a:pt x="281318" y="303817"/>
                </a:lnTo>
                <a:lnTo>
                  <a:pt x="280415" y="307840"/>
                </a:lnTo>
                <a:lnTo>
                  <a:pt x="280415" y="313936"/>
                </a:lnTo>
                <a:lnTo>
                  <a:pt x="277367" y="318508"/>
                </a:lnTo>
                <a:lnTo>
                  <a:pt x="271271" y="324604"/>
                </a:lnTo>
                <a:lnTo>
                  <a:pt x="263651" y="327652"/>
                </a:lnTo>
                <a:lnTo>
                  <a:pt x="252983" y="330700"/>
                </a:lnTo>
                <a:lnTo>
                  <a:pt x="252983" y="342892"/>
                </a:lnTo>
                <a:lnTo>
                  <a:pt x="283463" y="342892"/>
                </a:lnTo>
                <a:close/>
              </a:path>
              <a:path w="541020" h="347980">
                <a:moveTo>
                  <a:pt x="467867" y="175252"/>
                </a:moveTo>
                <a:lnTo>
                  <a:pt x="467867" y="153916"/>
                </a:lnTo>
                <a:lnTo>
                  <a:pt x="329183" y="153916"/>
                </a:lnTo>
                <a:lnTo>
                  <a:pt x="329183" y="175252"/>
                </a:lnTo>
                <a:lnTo>
                  <a:pt x="467867" y="175252"/>
                </a:lnTo>
                <a:close/>
              </a:path>
              <a:path w="541020" h="347980">
                <a:moveTo>
                  <a:pt x="358139" y="342892"/>
                </a:moveTo>
                <a:lnTo>
                  <a:pt x="358139" y="330700"/>
                </a:lnTo>
                <a:lnTo>
                  <a:pt x="350519" y="327652"/>
                </a:lnTo>
                <a:lnTo>
                  <a:pt x="344423" y="326128"/>
                </a:lnTo>
                <a:lnTo>
                  <a:pt x="341375" y="324604"/>
                </a:lnTo>
                <a:lnTo>
                  <a:pt x="338327" y="321556"/>
                </a:lnTo>
                <a:lnTo>
                  <a:pt x="335279" y="320032"/>
                </a:lnTo>
                <a:lnTo>
                  <a:pt x="332231" y="313936"/>
                </a:lnTo>
                <a:lnTo>
                  <a:pt x="329183" y="304792"/>
                </a:lnTo>
                <a:lnTo>
                  <a:pt x="329183" y="342892"/>
                </a:lnTo>
                <a:lnTo>
                  <a:pt x="358139" y="342892"/>
                </a:lnTo>
                <a:close/>
              </a:path>
              <a:path w="541020" h="347980">
                <a:moveTo>
                  <a:pt x="541019" y="16756"/>
                </a:moveTo>
                <a:lnTo>
                  <a:pt x="541019" y="4564"/>
                </a:lnTo>
                <a:lnTo>
                  <a:pt x="438911" y="4564"/>
                </a:lnTo>
                <a:lnTo>
                  <a:pt x="438911" y="16756"/>
                </a:lnTo>
                <a:lnTo>
                  <a:pt x="448055" y="18280"/>
                </a:lnTo>
                <a:lnTo>
                  <a:pt x="454151" y="21328"/>
                </a:lnTo>
                <a:lnTo>
                  <a:pt x="457199" y="24376"/>
                </a:lnTo>
                <a:lnTo>
                  <a:pt x="461771" y="27424"/>
                </a:lnTo>
                <a:lnTo>
                  <a:pt x="463295" y="30472"/>
                </a:lnTo>
                <a:lnTo>
                  <a:pt x="464819" y="36568"/>
                </a:lnTo>
                <a:lnTo>
                  <a:pt x="465722" y="40018"/>
                </a:lnTo>
                <a:lnTo>
                  <a:pt x="466551" y="44786"/>
                </a:lnTo>
                <a:lnTo>
                  <a:pt x="467234" y="50723"/>
                </a:lnTo>
                <a:lnTo>
                  <a:pt x="467697" y="57685"/>
                </a:lnTo>
                <a:lnTo>
                  <a:pt x="467867" y="65524"/>
                </a:lnTo>
                <a:lnTo>
                  <a:pt x="467867" y="342892"/>
                </a:lnTo>
                <a:lnTo>
                  <a:pt x="513587" y="342892"/>
                </a:lnTo>
                <a:lnTo>
                  <a:pt x="513587" y="280408"/>
                </a:lnTo>
                <a:lnTo>
                  <a:pt x="513600" y="57831"/>
                </a:lnTo>
                <a:lnTo>
                  <a:pt x="522731" y="24376"/>
                </a:lnTo>
                <a:lnTo>
                  <a:pt x="525779" y="21328"/>
                </a:lnTo>
                <a:lnTo>
                  <a:pt x="531875" y="18280"/>
                </a:lnTo>
                <a:lnTo>
                  <a:pt x="541019" y="16756"/>
                </a:lnTo>
                <a:close/>
              </a:path>
              <a:path w="541020" h="347980">
                <a:moveTo>
                  <a:pt x="467867" y="342892"/>
                </a:moveTo>
                <a:lnTo>
                  <a:pt x="467867" y="278884"/>
                </a:lnTo>
                <a:lnTo>
                  <a:pt x="467697" y="287321"/>
                </a:lnTo>
                <a:lnTo>
                  <a:pt x="467234" y="294441"/>
                </a:lnTo>
                <a:lnTo>
                  <a:pt x="448055" y="327652"/>
                </a:lnTo>
                <a:lnTo>
                  <a:pt x="438911" y="330700"/>
                </a:lnTo>
                <a:lnTo>
                  <a:pt x="438911" y="342892"/>
                </a:lnTo>
                <a:lnTo>
                  <a:pt x="467867" y="342892"/>
                </a:lnTo>
                <a:close/>
              </a:path>
              <a:path w="541020" h="347980">
                <a:moveTo>
                  <a:pt x="541019" y="342892"/>
                </a:moveTo>
                <a:lnTo>
                  <a:pt x="541019" y="330700"/>
                </a:lnTo>
                <a:lnTo>
                  <a:pt x="534923" y="329176"/>
                </a:lnTo>
                <a:lnTo>
                  <a:pt x="530351" y="327652"/>
                </a:lnTo>
                <a:lnTo>
                  <a:pt x="524255" y="324604"/>
                </a:lnTo>
                <a:lnTo>
                  <a:pt x="516635" y="316984"/>
                </a:lnTo>
                <a:lnTo>
                  <a:pt x="516635" y="313936"/>
                </a:lnTo>
                <a:lnTo>
                  <a:pt x="515111" y="310888"/>
                </a:lnTo>
                <a:lnTo>
                  <a:pt x="513587" y="306316"/>
                </a:lnTo>
                <a:lnTo>
                  <a:pt x="513587" y="342892"/>
                </a:lnTo>
                <a:lnTo>
                  <a:pt x="541019" y="3428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1541" y="1986787"/>
            <a:ext cx="807212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10" dirty="0" err="1">
                <a:latin typeface="Cambria Math"/>
                <a:cs typeface="Cambria Math"/>
              </a:rPr>
              <a:t>d</a:t>
            </a:r>
            <a:r>
              <a:rPr sz="2800" spc="-5" dirty="0" err="1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iu</a:t>
            </a:r>
            <a:r>
              <a:rPr sz="2800" spc="-60" dirty="0" err="1" smtClean="0">
                <a:latin typeface="Cambria Math"/>
                <a:cs typeface="Cambria Math"/>
              </a:rPr>
              <a:t>r</a:t>
            </a:r>
            <a:r>
              <a:rPr sz="2800" spc="-5" dirty="0" err="1" smtClean="0">
                <a:latin typeface="Cambria Math"/>
                <a:cs typeface="Cambria Math"/>
              </a:rPr>
              <a:t>an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sz="2800" spc="-60" dirty="0" err="1" smtClean="0">
                <a:latin typeface="Cambria Math"/>
                <a:cs typeface="Cambria Math"/>
              </a:rPr>
              <a:t>k</a:t>
            </a:r>
            <a:r>
              <a:rPr sz="2800" spc="-5" dirty="0" err="1" smtClean="0">
                <a:latin typeface="Cambria Math"/>
                <a:cs typeface="Cambria Math"/>
              </a:rPr>
              <a:t>epa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dirty="0" smtClean="0">
                <a:latin typeface="Times New Roman"/>
                <a:cs typeface="Times New Roman"/>
              </a:rPr>
              <a:t>  </a:t>
            </a:r>
            <a:r>
              <a:rPr sz="2800" spc="-195" dirty="0" smtClean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u</a:t>
            </a:r>
            <a:r>
              <a:rPr sz="2800" spc="-10" dirty="0" err="1">
                <a:latin typeface="Cambria Math"/>
                <a:cs typeface="Cambria Math"/>
              </a:rPr>
              <a:t>nd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10" dirty="0" err="1">
                <a:latin typeface="Cambria Math"/>
                <a:cs typeface="Cambria Math"/>
              </a:rPr>
              <a:t>ng-</a:t>
            </a:r>
            <a:r>
              <a:rPr sz="2800" spc="-5" dirty="0" err="1">
                <a:latin typeface="Cambria Math"/>
                <a:cs typeface="Cambria Math"/>
              </a:rPr>
              <a:t>u</a:t>
            </a:r>
            <a:r>
              <a:rPr sz="2800" spc="-10" dirty="0" err="1">
                <a:latin typeface="Cambria Math"/>
                <a:cs typeface="Cambria Math"/>
              </a:rPr>
              <a:t>nd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0" dirty="0" err="1">
                <a:latin typeface="Cambria Math"/>
                <a:cs typeface="Cambria Math"/>
              </a:rPr>
              <a:t>n</a:t>
            </a:r>
            <a:r>
              <a:rPr sz="2800" spc="-5" dirty="0" err="1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Cambria Math"/>
                <a:cs typeface="Cambria Math"/>
              </a:rPr>
              <a:t>(</a:t>
            </a:r>
            <a:r>
              <a:rPr lang="en-US" sz="2800" spc="-5" dirty="0" smtClean="0">
                <a:latin typeface="Cambria Math"/>
                <a:cs typeface="Cambria Math"/>
              </a:rPr>
              <a:t>yang 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apat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ipa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)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 err="1">
                <a:latin typeface="Cambria Math"/>
                <a:cs typeface="Cambria Math"/>
              </a:rPr>
              <a:t>d</a:t>
            </a:r>
            <a:r>
              <a:rPr sz="2800" spc="-5" dirty="0" err="1">
                <a:latin typeface="Cambria Math"/>
                <a:cs typeface="Cambria Math"/>
              </a:rPr>
              <a:t>e</a:t>
            </a:r>
            <a:r>
              <a:rPr sz="2800" spc="-10" dirty="0" err="1">
                <a:latin typeface="Cambria Math"/>
                <a:cs typeface="Cambria Math"/>
              </a:rPr>
              <a:t>n</a:t>
            </a:r>
            <a:r>
              <a:rPr sz="2800" spc="-35" dirty="0" err="1">
                <a:latin typeface="Cambria Math"/>
                <a:cs typeface="Cambria Math"/>
              </a:rPr>
              <a:t>g</a:t>
            </a:r>
            <a:r>
              <a:rPr sz="2800" spc="-5" dirty="0" err="1">
                <a:latin typeface="Cambria Math"/>
                <a:cs typeface="Cambria Math"/>
              </a:rPr>
              <a:t>an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ti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lang="en-US" sz="2800" spc="-5" dirty="0" err="1" smtClean="0">
                <a:latin typeface="Cambria Math"/>
                <a:cs typeface="Cambria Math"/>
              </a:rPr>
              <a:t>k</a:t>
            </a:r>
            <a:r>
              <a:rPr sz="2800" spc="140" dirty="0" smtClean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timba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 err="1">
                <a:latin typeface="Cambria Math"/>
                <a:cs typeface="Cambria Math"/>
              </a:rPr>
              <a:t>d</a:t>
            </a:r>
            <a:r>
              <a:rPr sz="2800" spc="-5" dirty="0" err="1">
                <a:latin typeface="Cambria Math"/>
                <a:cs typeface="Cambria Math"/>
              </a:rPr>
              <a:t>apat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itu</a:t>
            </a:r>
            <a:r>
              <a:rPr sz="2800" spc="-10" dirty="0" err="1" smtClean="0">
                <a:latin typeface="Cambria Math"/>
                <a:cs typeface="Cambria Math"/>
              </a:rPr>
              <a:t>nj</a:t>
            </a:r>
            <a:r>
              <a:rPr sz="2800" spc="-5" dirty="0" err="1" smtClean="0">
                <a:latin typeface="Cambria Math"/>
                <a:cs typeface="Cambria Math"/>
              </a:rPr>
              <a:t>uk</a:t>
            </a:r>
            <a:r>
              <a:rPr lang="en-US" sz="2800" spc="-5" dirty="0" err="1" smtClean="0">
                <a:latin typeface="Cambria Math"/>
                <a:cs typeface="Cambria Math"/>
              </a:rPr>
              <a:t>kan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u</a:t>
            </a:r>
            <a:r>
              <a:rPr sz="2800" spc="-10" dirty="0" err="1">
                <a:latin typeface="Cambria Math"/>
                <a:cs typeface="Cambria Math"/>
              </a:rPr>
              <a:t>n</a:t>
            </a:r>
            <a:r>
              <a:rPr sz="2800" spc="-5" dirty="0" err="1">
                <a:latin typeface="Cambria Math"/>
                <a:cs typeface="Cambria Math"/>
              </a:rPr>
              <a:t>t</a:t>
            </a:r>
            <a:r>
              <a:rPr sz="2800" spc="5" dirty="0" err="1">
                <a:latin typeface="Cambria Math"/>
                <a:cs typeface="Cambria Math"/>
              </a:rPr>
              <a:t>u</a:t>
            </a:r>
            <a:r>
              <a:rPr sz="2800" spc="-5" dirty="0" err="1">
                <a:latin typeface="Cambria Math"/>
                <a:cs typeface="Cambria Math"/>
              </a:rPr>
              <a:t>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memb</a:t>
            </a:r>
            <a:r>
              <a:rPr lang="en-US" sz="2800" spc="-15" dirty="0" err="1" smtClean="0">
                <a:latin typeface="Cambria Math"/>
                <a:cs typeface="Cambria Math"/>
              </a:rPr>
              <a:t>ayar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elua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umu</a:t>
            </a:r>
            <a:r>
              <a:rPr sz="2800" dirty="0" err="1">
                <a:latin typeface="Cambria Math"/>
                <a:cs typeface="Cambria Math"/>
              </a:rPr>
              <a:t>m</a:t>
            </a:r>
            <a:r>
              <a:rPr sz="2800" spc="-5" dirty="0" smtClean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981944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24406" y="1030223"/>
            <a:ext cx="2257043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11541" y="1986787"/>
            <a:ext cx="8070215" cy="3908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-50" dirty="0">
                <a:latin typeface="Cambria Math"/>
                <a:cs typeface="Cambria Math"/>
              </a:rPr>
              <a:t>u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-50" dirty="0">
                <a:latin typeface="Cambria Math"/>
                <a:cs typeface="Cambria Math"/>
              </a:rPr>
              <a:t>u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 err="1" smtClean="0">
                <a:latin typeface="Cambria Math"/>
                <a:cs typeface="Cambria Math"/>
              </a:rPr>
              <a:t>Hak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u</a:t>
            </a:r>
            <a:r>
              <a:rPr sz="2800" spc="-10" dirty="0" err="1" smtClean="0">
                <a:latin typeface="Cambria Math"/>
                <a:cs typeface="Cambria Math"/>
              </a:rPr>
              <a:t>n</a:t>
            </a:r>
            <a:r>
              <a:rPr sz="2800" spc="-5" dirty="0" err="1" smtClean="0">
                <a:latin typeface="Cambria Math"/>
                <a:cs typeface="Cambria Math"/>
              </a:rPr>
              <a:t>t</a:t>
            </a:r>
            <a:r>
              <a:rPr sz="2800" spc="5" dirty="0" err="1" smtClean="0">
                <a:latin typeface="Cambria Math"/>
                <a:cs typeface="Cambria Math"/>
              </a:rPr>
              <a:t>u</a:t>
            </a:r>
            <a:r>
              <a:rPr sz="2800" spc="-5" dirty="0" err="1" smtClean="0">
                <a:latin typeface="Cambria Math"/>
                <a:cs typeface="Cambria Math"/>
              </a:rPr>
              <a:t>k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mela</a:t>
            </a:r>
            <a:r>
              <a:rPr sz="2800" spc="-45" dirty="0" err="1" smtClean="0">
                <a:latin typeface="Cambria Math"/>
                <a:cs typeface="Cambria Math"/>
              </a:rPr>
              <a:t>k</a:t>
            </a:r>
            <a:r>
              <a:rPr sz="2800" spc="-5" dirty="0" err="1" smtClean="0">
                <a:latin typeface="Cambria Math"/>
                <a:cs typeface="Cambria Math"/>
              </a:rPr>
              <a:t>u</a:t>
            </a:r>
            <a:r>
              <a:rPr sz="2800" spc="-35" dirty="0" err="1" smtClean="0">
                <a:latin typeface="Cambria Math"/>
                <a:cs typeface="Cambria Math"/>
              </a:rPr>
              <a:t>k</a:t>
            </a:r>
            <a:r>
              <a:rPr sz="2800" spc="-5" dirty="0" err="1" smtClean="0">
                <a:latin typeface="Cambria Math"/>
                <a:cs typeface="Cambria Math"/>
              </a:rPr>
              <a:t>an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pe</a:t>
            </a:r>
            <a:r>
              <a:rPr sz="2800" spc="-10" dirty="0" err="1" smtClean="0">
                <a:latin typeface="Cambria Math"/>
                <a:cs typeface="Cambria Math"/>
              </a:rPr>
              <a:t>n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g</a:t>
            </a:r>
            <a:r>
              <a:rPr sz="2800" spc="-5" dirty="0" err="1" smtClean="0">
                <a:latin typeface="Cambria Math"/>
                <a:cs typeface="Cambria Math"/>
              </a:rPr>
              <a:t>i</a:t>
            </a:r>
            <a:r>
              <a:rPr sz="2800" dirty="0" err="1" smtClean="0">
                <a:latin typeface="Cambria Math"/>
                <a:cs typeface="Cambria Math"/>
              </a:rPr>
              <a:t>h</a:t>
            </a:r>
            <a:r>
              <a:rPr sz="2800" spc="-5" dirty="0" err="1" smtClean="0">
                <a:latin typeface="Cambria Math"/>
                <a:cs typeface="Cambria Math"/>
              </a:rPr>
              <a:t>an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pa</a:t>
            </a:r>
            <a:r>
              <a:rPr sz="2800" spc="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k</a:t>
            </a:r>
            <a:r>
              <a:rPr sz="2800" spc="-5" dirty="0" smtClean="0">
                <a:latin typeface="Cambria Math"/>
                <a:cs typeface="Cambria Math"/>
              </a:rPr>
              <a:t>,</a:t>
            </a:r>
            <a:r>
              <a:rPr sz="2800" spc="45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d</a:t>
            </a:r>
            <a:r>
              <a:rPr sz="2800" spc="-5" dirty="0" err="1" smtClean="0">
                <a:latin typeface="Cambria Math"/>
                <a:cs typeface="Cambria Math"/>
              </a:rPr>
              <a:t>al</a:t>
            </a:r>
            <a:r>
              <a:rPr sz="2800" spc="-50" dirty="0" err="1" smtClean="0">
                <a:latin typeface="Cambria Math"/>
                <a:cs typeface="Cambria Math"/>
              </a:rPr>
              <a:t>u</a:t>
            </a:r>
            <a:r>
              <a:rPr sz="2800" spc="-60" dirty="0" err="1" smtClean="0">
                <a:latin typeface="Cambria Math"/>
                <a:cs typeface="Cambria Math"/>
              </a:rPr>
              <a:t>w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r</a:t>
            </a:r>
            <a:r>
              <a:rPr sz="2800" spc="-20" dirty="0" err="1" smtClean="0">
                <a:latin typeface="Cambria Math"/>
                <a:cs typeface="Cambria Math"/>
              </a:rPr>
              <a:t>s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spc="-30" dirty="0" err="1" smtClean="0">
                <a:latin typeface="Cambria Math"/>
                <a:cs typeface="Cambria Math"/>
              </a:rPr>
              <a:t>t</a:t>
            </a:r>
            <a:r>
              <a:rPr sz="2800" spc="-5" dirty="0" err="1" smtClean="0">
                <a:latin typeface="Cambria Math"/>
                <a:cs typeface="Cambria Math"/>
              </a:rPr>
              <a:t>elah</a:t>
            </a:r>
            <a:r>
              <a:rPr sz="2800" spc="45" dirty="0" smtClean="0">
                <a:latin typeface="Times New Roman"/>
                <a:cs typeface="Times New Roman"/>
              </a:rPr>
              <a:t> </a:t>
            </a:r>
            <a:r>
              <a:rPr lang="en-US" sz="2800" spc="45" dirty="0" err="1" smtClean="0">
                <a:latin typeface="Times New Roman"/>
                <a:cs typeface="Times New Roman"/>
              </a:rPr>
              <a:t>melewati</a:t>
            </a:r>
            <a:r>
              <a:rPr sz="2800" spc="45" dirty="0" smtClean="0">
                <a:latin typeface="Times New Roman"/>
                <a:cs typeface="Times New Roman"/>
              </a:rPr>
              <a:t> </a:t>
            </a:r>
            <a:r>
              <a:rPr sz="2800" spc="-60" dirty="0" err="1" smtClean="0">
                <a:latin typeface="Cambria Math"/>
                <a:cs typeface="Cambria Math"/>
              </a:rPr>
              <a:t>w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k</a:t>
            </a:r>
            <a:r>
              <a:rPr sz="2800" spc="-20" dirty="0" err="1" smtClean="0">
                <a:latin typeface="Cambria Math"/>
                <a:cs typeface="Cambria Math"/>
              </a:rPr>
              <a:t>t</a:t>
            </a:r>
            <a:r>
              <a:rPr sz="2800" spc="-5" dirty="0" err="1" smtClean="0">
                <a:latin typeface="Cambria Math"/>
                <a:cs typeface="Cambria Math"/>
              </a:rPr>
              <a:t>u</a:t>
            </a:r>
            <a:r>
              <a:rPr sz="2800" spc="45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s</a:t>
            </a:r>
            <a:r>
              <a:rPr sz="2800" spc="-5" dirty="0" err="1" smtClean="0">
                <a:latin typeface="Cambria Math"/>
                <a:cs typeface="Cambria Math"/>
              </a:rPr>
              <a:t>epuluh</a:t>
            </a:r>
            <a:r>
              <a:rPr sz="2800" spc="6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ta</a:t>
            </a:r>
            <a:r>
              <a:rPr sz="2800" dirty="0" err="1" smtClean="0">
                <a:latin typeface="Cambria Math"/>
                <a:cs typeface="Cambria Math"/>
              </a:rPr>
              <a:t>h</a:t>
            </a:r>
            <a:r>
              <a:rPr sz="2800" spc="-5" dirty="0" err="1" smtClean="0">
                <a:latin typeface="Cambria Math"/>
                <a:cs typeface="Cambria Math"/>
              </a:rPr>
              <a:t>un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30" dirty="0" err="1" smtClean="0">
                <a:latin typeface="Cambria Math"/>
                <a:cs typeface="Cambria Math"/>
              </a:rPr>
              <a:t>t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-10" dirty="0" err="1" smtClean="0">
                <a:latin typeface="Cambria Math"/>
                <a:cs typeface="Cambria Math"/>
              </a:rPr>
              <a:t>r</a:t>
            </a:r>
            <a:r>
              <a:rPr sz="2800" dirty="0" err="1" smtClean="0">
                <a:latin typeface="Cambria Math"/>
                <a:cs typeface="Cambria Math"/>
              </a:rPr>
              <a:t>h</a:t>
            </a:r>
            <a:r>
              <a:rPr sz="2800" spc="-5" dirty="0" err="1" smtClean="0">
                <a:latin typeface="Cambria Math"/>
                <a:cs typeface="Cambria Math"/>
              </a:rPr>
              <a:t>itu</a:t>
            </a:r>
            <a:r>
              <a:rPr sz="2800" spc="-10" dirty="0" err="1" smtClean="0">
                <a:latin typeface="Cambria Math"/>
                <a:cs typeface="Cambria Math"/>
              </a:rPr>
              <a:t>n</a:t>
            </a:r>
            <a:r>
              <a:rPr sz="2800" spc="-5" dirty="0" err="1" smtClean="0">
                <a:latin typeface="Cambria Math"/>
                <a:cs typeface="Cambria Math"/>
              </a:rPr>
              <a:t>g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s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ak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spc="-10" dirty="0" err="1" smtClean="0">
                <a:latin typeface="Cambria Math"/>
                <a:cs typeface="Cambria Math"/>
              </a:rPr>
              <a:t>s</a:t>
            </a:r>
            <a:r>
              <a:rPr sz="2800" spc="-5" dirty="0" err="1" smtClean="0">
                <a:latin typeface="Cambria Math"/>
                <a:cs typeface="Cambria Math"/>
              </a:rPr>
              <a:t>aat</a:t>
            </a:r>
            <a:r>
              <a:rPr sz="2800" spc="280" dirty="0" smtClean="0">
                <a:latin typeface="Times New Roman"/>
                <a:cs typeface="Times New Roman"/>
              </a:rPr>
              <a:t> </a:t>
            </a:r>
            <a:r>
              <a:rPr sz="2800" spc="-30" dirty="0" err="1" smtClean="0">
                <a:latin typeface="Cambria Math"/>
                <a:cs typeface="Cambria Math"/>
              </a:rPr>
              <a:t>t</a:t>
            </a:r>
            <a:r>
              <a:rPr sz="2800" spc="-5" dirty="0" err="1" smtClean="0">
                <a:latin typeface="Cambria Math"/>
                <a:cs typeface="Cambria Math"/>
              </a:rPr>
              <a:t>e</a:t>
            </a:r>
            <a:r>
              <a:rPr sz="2800" spc="-10" dirty="0" err="1" smtClean="0">
                <a:latin typeface="Cambria Math"/>
                <a:cs typeface="Cambria Math"/>
              </a:rPr>
              <a:t>r</a:t>
            </a:r>
            <a:r>
              <a:rPr sz="2800" spc="-5" dirty="0" err="1" smtClean="0">
                <a:latin typeface="Cambria Math"/>
                <a:cs typeface="Cambria Math"/>
              </a:rPr>
              <a:t>uta</a:t>
            </a:r>
            <a:r>
              <a:rPr sz="2800" spc="-10" dirty="0" err="1" smtClean="0">
                <a:latin typeface="Cambria Math"/>
                <a:cs typeface="Cambria Math"/>
              </a:rPr>
              <a:t>ng</a:t>
            </a:r>
            <a:r>
              <a:rPr sz="2800" spc="-55" dirty="0" err="1" smtClean="0">
                <a:latin typeface="Cambria Math"/>
                <a:cs typeface="Cambria Math"/>
              </a:rPr>
              <a:t>n</a:t>
            </a:r>
            <a:r>
              <a:rPr sz="2800" spc="-70" dirty="0" err="1" smtClean="0">
                <a:latin typeface="Cambria Math"/>
                <a:cs typeface="Cambria Math"/>
              </a:rPr>
              <a:t>y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285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Cambria Math"/>
                <a:cs typeface="Cambria Math"/>
              </a:rPr>
              <a:t>p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ak</a:t>
            </a:r>
            <a:r>
              <a:rPr sz="2800" spc="28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atau</a:t>
            </a:r>
            <a:r>
              <a:rPr sz="2800" spc="270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be</a:t>
            </a:r>
            <a:r>
              <a:rPr sz="2800" spc="-60" dirty="0" err="1" smtClean="0">
                <a:latin typeface="Cambria Math"/>
                <a:cs typeface="Cambria Math"/>
              </a:rPr>
              <a:t>r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k</a:t>
            </a:r>
            <a:r>
              <a:rPr sz="2800" dirty="0" err="1" smtClean="0">
                <a:latin typeface="Cambria Math"/>
                <a:cs typeface="Cambria Math"/>
              </a:rPr>
              <a:t>h</a:t>
            </a:r>
            <a:r>
              <a:rPr sz="2800" spc="-5" dirty="0" err="1" smtClean="0">
                <a:latin typeface="Cambria Math"/>
                <a:cs typeface="Cambria Math"/>
              </a:rPr>
              <a:t>ir</a:t>
            </a:r>
            <a:r>
              <a:rPr sz="2800" spc="290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Cambria Math"/>
                <a:cs typeface="Cambria Math"/>
              </a:rPr>
              <a:t>ma</a:t>
            </a:r>
            <a:r>
              <a:rPr sz="2800" spc="-10" dirty="0" smtClean="0">
                <a:latin typeface="Cambria Math"/>
                <a:cs typeface="Cambria Math"/>
              </a:rPr>
              <a:t>s</a:t>
            </a:r>
            <a:r>
              <a:rPr sz="2800" spc="-5" dirty="0" smtClean="0">
                <a:latin typeface="Cambria Math"/>
                <a:cs typeface="Cambria Math"/>
              </a:rPr>
              <a:t>a</a:t>
            </a:r>
            <a:r>
              <a:rPr sz="2800" spc="285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pa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1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k</a:t>
            </a:r>
            <a:r>
              <a:rPr sz="2800" spc="-5" dirty="0" smtClean="0">
                <a:latin typeface="Cambria Math"/>
                <a:cs typeface="Cambria Math"/>
              </a:rPr>
              <a:t>,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atau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tahun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bersangkutan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lang="en-US" sz="2800" spc="-5" dirty="0" err="1" smtClean="0">
                <a:latin typeface="Cambria Math"/>
                <a:cs typeface="Cambria Math"/>
              </a:rPr>
              <a:t>Daluwarsa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penagihan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pajak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tertangguh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antara</a:t>
            </a:r>
            <a:r>
              <a:rPr lang="en-US" sz="2800" spc="-5" dirty="0" smtClean="0">
                <a:latin typeface="Cambria Math"/>
                <a:cs typeface="Cambria Math"/>
              </a:rPr>
              <a:t> lain </a:t>
            </a:r>
            <a:r>
              <a:rPr lang="en-US" sz="2800" spc="-5" dirty="0" err="1" smtClean="0">
                <a:latin typeface="Cambria Math"/>
                <a:cs typeface="Cambria Math"/>
              </a:rPr>
              <a:t>dapat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terjadi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apabila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diterbitkan</a:t>
            </a:r>
            <a:r>
              <a:rPr lang="en-US" sz="2800" spc="-5" dirty="0" smtClean="0">
                <a:latin typeface="Cambria Math"/>
                <a:cs typeface="Cambria Math"/>
              </a:rPr>
              <a:t> Surat </a:t>
            </a:r>
            <a:r>
              <a:rPr lang="en-US" sz="2800" spc="-5" dirty="0" err="1" smtClean="0">
                <a:latin typeface="Cambria Math"/>
                <a:cs typeface="Cambria Math"/>
              </a:rPr>
              <a:t>Teguran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dan</a:t>
            </a:r>
            <a:r>
              <a:rPr lang="en-US" sz="2800" spc="-5" dirty="0" smtClean="0">
                <a:latin typeface="Cambria Math"/>
                <a:cs typeface="Cambria Math"/>
              </a:rPr>
              <a:t> Surat </a:t>
            </a:r>
            <a:r>
              <a:rPr lang="en-US" sz="2800" spc="-5" dirty="0" err="1" smtClean="0">
                <a:latin typeface="Cambria Math"/>
                <a:cs typeface="Cambria Math"/>
              </a:rPr>
              <a:t>Paksa</a:t>
            </a:r>
            <a:r>
              <a:rPr lang="en-US" sz="2800" spc="-5" dirty="0" smtClean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1369" y="730250"/>
            <a:ext cx="2700527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90394" y="730250"/>
            <a:ext cx="769620" cy="360045"/>
          </a:xfrm>
          <a:custGeom>
            <a:avLst/>
            <a:gdLst/>
            <a:ahLst/>
            <a:cxnLst/>
            <a:rect l="l" t="t" r="r" b="b"/>
            <a:pathLst>
              <a:path w="769620" h="360044">
                <a:moveTo>
                  <a:pt x="166115" y="207263"/>
                </a:moveTo>
                <a:lnTo>
                  <a:pt x="166115" y="124967"/>
                </a:lnTo>
                <a:lnTo>
                  <a:pt x="159885" y="122407"/>
                </a:lnTo>
                <a:lnTo>
                  <a:pt x="120810" y="114397"/>
                </a:lnTo>
                <a:lnTo>
                  <a:pt x="108203" y="114299"/>
                </a:lnTo>
                <a:lnTo>
                  <a:pt x="101894" y="114437"/>
                </a:lnTo>
                <a:lnTo>
                  <a:pt x="62849" y="123078"/>
                </a:lnTo>
                <a:lnTo>
                  <a:pt x="30670" y="145160"/>
                </a:lnTo>
                <a:lnTo>
                  <a:pt x="9524" y="179331"/>
                </a:lnTo>
                <a:lnTo>
                  <a:pt x="857" y="219527"/>
                </a:lnTo>
                <a:lnTo>
                  <a:pt x="0" y="239267"/>
                </a:lnTo>
                <a:lnTo>
                  <a:pt x="82" y="246785"/>
                </a:lnTo>
                <a:lnTo>
                  <a:pt x="4292" y="287319"/>
                </a:lnTo>
                <a:lnTo>
                  <a:pt x="18409" y="323556"/>
                </a:lnTo>
                <a:lnTo>
                  <a:pt x="47243" y="350911"/>
                </a:lnTo>
                <a:lnTo>
                  <a:pt x="47243" y="231647"/>
                </a:lnTo>
                <a:lnTo>
                  <a:pt x="47325" y="224397"/>
                </a:lnTo>
                <a:lnTo>
                  <a:pt x="52793" y="181220"/>
                </a:lnTo>
                <a:lnTo>
                  <a:pt x="74362" y="145836"/>
                </a:lnTo>
                <a:lnTo>
                  <a:pt x="111251" y="134111"/>
                </a:lnTo>
                <a:lnTo>
                  <a:pt x="126491" y="134111"/>
                </a:lnTo>
                <a:lnTo>
                  <a:pt x="131063" y="135635"/>
                </a:lnTo>
                <a:lnTo>
                  <a:pt x="137159" y="137159"/>
                </a:lnTo>
                <a:lnTo>
                  <a:pt x="146303" y="143255"/>
                </a:lnTo>
                <a:lnTo>
                  <a:pt x="155447" y="152399"/>
                </a:lnTo>
                <a:lnTo>
                  <a:pt x="158495" y="156971"/>
                </a:lnTo>
                <a:lnTo>
                  <a:pt x="160019" y="163067"/>
                </a:lnTo>
                <a:lnTo>
                  <a:pt x="163067" y="169163"/>
                </a:lnTo>
                <a:lnTo>
                  <a:pt x="163067" y="176783"/>
                </a:lnTo>
                <a:lnTo>
                  <a:pt x="163970" y="181709"/>
                </a:lnTo>
                <a:lnTo>
                  <a:pt x="164799" y="187293"/>
                </a:lnTo>
                <a:lnTo>
                  <a:pt x="165482" y="193462"/>
                </a:lnTo>
                <a:lnTo>
                  <a:pt x="165945" y="200143"/>
                </a:lnTo>
                <a:lnTo>
                  <a:pt x="166115" y="207263"/>
                </a:lnTo>
                <a:close/>
              </a:path>
              <a:path w="769620" h="360044">
                <a:moveTo>
                  <a:pt x="166115" y="315467"/>
                </a:moveTo>
                <a:lnTo>
                  <a:pt x="166115" y="271271"/>
                </a:lnTo>
                <a:lnTo>
                  <a:pt x="163067" y="283463"/>
                </a:lnTo>
                <a:lnTo>
                  <a:pt x="163067" y="288035"/>
                </a:lnTo>
                <a:lnTo>
                  <a:pt x="161543" y="292607"/>
                </a:lnTo>
                <a:lnTo>
                  <a:pt x="158495" y="295655"/>
                </a:lnTo>
                <a:lnTo>
                  <a:pt x="156971" y="300227"/>
                </a:lnTo>
                <a:lnTo>
                  <a:pt x="138683" y="318515"/>
                </a:lnTo>
                <a:lnTo>
                  <a:pt x="134111" y="320039"/>
                </a:lnTo>
                <a:lnTo>
                  <a:pt x="124967" y="326135"/>
                </a:lnTo>
                <a:lnTo>
                  <a:pt x="120395" y="326135"/>
                </a:lnTo>
                <a:lnTo>
                  <a:pt x="108203" y="329183"/>
                </a:lnTo>
                <a:lnTo>
                  <a:pt x="101894" y="329171"/>
                </a:lnTo>
                <a:lnTo>
                  <a:pt x="96129" y="328847"/>
                </a:lnTo>
                <a:lnTo>
                  <a:pt x="62705" y="308579"/>
                </a:lnTo>
                <a:lnTo>
                  <a:pt x="49515" y="267574"/>
                </a:lnTo>
                <a:lnTo>
                  <a:pt x="47243" y="231647"/>
                </a:lnTo>
                <a:lnTo>
                  <a:pt x="47243" y="350911"/>
                </a:lnTo>
                <a:lnTo>
                  <a:pt x="83438" y="359650"/>
                </a:lnTo>
                <a:lnTo>
                  <a:pt x="84063" y="359650"/>
                </a:lnTo>
                <a:lnTo>
                  <a:pt x="123114" y="349178"/>
                </a:lnTo>
                <a:lnTo>
                  <a:pt x="137159" y="339851"/>
                </a:lnTo>
                <a:lnTo>
                  <a:pt x="141096" y="337199"/>
                </a:lnTo>
                <a:lnTo>
                  <a:pt x="164591" y="315467"/>
                </a:lnTo>
                <a:lnTo>
                  <a:pt x="166115" y="315467"/>
                </a:lnTo>
                <a:close/>
              </a:path>
              <a:path w="769620" h="360044">
                <a:moveTo>
                  <a:pt x="237743" y="355091"/>
                </a:moveTo>
                <a:lnTo>
                  <a:pt x="237743" y="342899"/>
                </a:lnTo>
                <a:lnTo>
                  <a:pt x="230123" y="339851"/>
                </a:lnTo>
                <a:lnTo>
                  <a:pt x="224027" y="338327"/>
                </a:lnTo>
                <a:lnTo>
                  <a:pt x="219455" y="336803"/>
                </a:lnTo>
                <a:lnTo>
                  <a:pt x="216407" y="333755"/>
                </a:lnTo>
                <a:lnTo>
                  <a:pt x="213359" y="332231"/>
                </a:lnTo>
                <a:lnTo>
                  <a:pt x="211835" y="327659"/>
                </a:lnTo>
                <a:lnTo>
                  <a:pt x="210311" y="324611"/>
                </a:lnTo>
                <a:lnTo>
                  <a:pt x="208787" y="320039"/>
                </a:lnTo>
                <a:lnTo>
                  <a:pt x="208787" y="0"/>
                </a:lnTo>
                <a:lnTo>
                  <a:pt x="193547" y="0"/>
                </a:lnTo>
                <a:lnTo>
                  <a:pt x="134111" y="3047"/>
                </a:lnTo>
                <a:lnTo>
                  <a:pt x="134111" y="15239"/>
                </a:lnTo>
                <a:lnTo>
                  <a:pt x="141731" y="16763"/>
                </a:lnTo>
                <a:lnTo>
                  <a:pt x="147827" y="18287"/>
                </a:lnTo>
                <a:lnTo>
                  <a:pt x="156971" y="22859"/>
                </a:lnTo>
                <a:lnTo>
                  <a:pt x="158495" y="24383"/>
                </a:lnTo>
                <a:lnTo>
                  <a:pt x="161543" y="30479"/>
                </a:lnTo>
                <a:lnTo>
                  <a:pt x="164591" y="39623"/>
                </a:lnTo>
                <a:lnTo>
                  <a:pt x="164591" y="51815"/>
                </a:lnTo>
                <a:lnTo>
                  <a:pt x="164704" y="55252"/>
                </a:lnTo>
                <a:lnTo>
                  <a:pt x="165720" y="70555"/>
                </a:lnTo>
                <a:lnTo>
                  <a:pt x="166003" y="77462"/>
                </a:lnTo>
                <a:lnTo>
                  <a:pt x="166115" y="85343"/>
                </a:lnTo>
                <a:lnTo>
                  <a:pt x="166115" y="315467"/>
                </a:lnTo>
                <a:lnTo>
                  <a:pt x="167639" y="315467"/>
                </a:lnTo>
                <a:lnTo>
                  <a:pt x="167639" y="358139"/>
                </a:lnTo>
                <a:lnTo>
                  <a:pt x="179831" y="358139"/>
                </a:lnTo>
                <a:lnTo>
                  <a:pt x="237743" y="355091"/>
                </a:lnTo>
                <a:close/>
              </a:path>
              <a:path w="769620" h="360044">
                <a:moveTo>
                  <a:pt x="167639" y="358139"/>
                </a:moveTo>
                <a:lnTo>
                  <a:pt x="167639" y="315467"/>
                </a:lnTo>
                <a:lnTo>
                  <a:pt x="164591" y="358139"/>
                </a:lnTo>
                <a:lnTo>
                  <a:pt x="167639" y="358139"/>
                </a:lnTo>
                <a:close/>
              </a:path>
              <a:path w="769620" h="360044">
                <a:moveTo>
                  <a:pt x="419099" y="243839"/>
                </a:moveTo>
                <a:lnTo>
                  <a:pt x="419099" y="222503"/>
                </a:lnTo>
                <a:lnTo>
                  <a:pt x="411199" y="222810"/>
                </a:lnTo>
                <a:lnTo>
                  <a:pt x="368247" y="227047"/>
                </a:lnTo>
                <a:lnTo>
                  <a:pt x="328765" y="237123"/>
                </a:lnTo>
                <a:lnTo>
                  <a:pt x="295132" y="255650"/>
                </a:lnTo>
                <a:lnTo>
                  <a:pt x="276068" y="294258"/>
                </a:lnTo>
                <a:lnTo>
                  <a:pt x="275843" y="300227"/>
                </a:lnTo>
                <a:lnTo>
                  <a:pt x="276051" y="307348"/>
                </a:lnTo>
                <a:lnTo>
                  <a:pt x="276770" y="314029"/>
                </a:lnTo>
                <a:lnTo>
                  <a:pt x="278148" y="320198"/>
                </a:lnTo>
                <a:lnTo>
                  <a:pt x="280330" y="325782"/>
                </a:lnTo>
                <a:lnTo>
                  <a:pt x="283463" y="330707"/>
                </a:lnTo>
                <a:lnTo>
                  <a:pt x="286560" y="335999"/>
                </a:lnTo>
                <a:lnTo>
                  <a:pt x="318515" y="357050"/>
                </a:lnTo>
                <a:lnTo>
                  <a:pt x="318515" y="294131"/>
                </a:lnTo>
                <a:lnTo>
                  <a:pt x="318876" y="287994"/>
                </a:lnTo>
                <a:lnTo>
                  <a:pt x="342899" y="256031"/>
                </a:lnTo>
                <a:lnTo>
                  <a:pt x="383216" y="244700"/>
                </a:lnTo>
                <a:lnTo>
                  <a:pt x="403347" y="243571"/>
                </a:lnTo>
                <a:lnTo>
                  <a:pt x="407098" y="243578"/>
                </a:lnTo>
                <a:lnTo>
                  <a:pt x="411199" y="243595"/>
                </a:lnTo>
                <a:lnTo>
                  <a:pt x="419099" y="243839"/>
                </a:lnTo>
                <a:close/>
              </a:path>
              <a:path w="769620" h="360044">
                <a:moveTo>
                  <a:pt x="489203" y="355091"/>
                </a:moveTo>
                <a:lnTo>
                  <a:pt x="489203" y="342899"/>
                </a:lnTo>
                <a:lnTo>
                  <a:pt x="481583" y="339851"/>
                </a:lnTo>
                <a:lnTo>
                  <a:pt x="477011" y="338327"/>
                </a:lnTo>
                <a:lnTo>
                  <a:pt x="470915" y="335279"/>
                </a:lnTo>
                <a:lnTo>
                  <a:pt x="466343" y="330707"/>
                </a:lnTo>
                <a:lnTo>
                  <a:pt x="463295" y="324611"/>
                </a:lnTo>
                <a:lnTo>
                  <a:pt x="463295" y="320039"/>
                </a:lnTo>
                <a:lnTo>
                  <a:pt x="461771" y="315467"/>
                </a:lnTo>
                <a:lnTo>
                  <a:pt x="461771" y="193547"/>
                </a:lnTo>
                <a:lnTo>
                  <a:pt x="461632" y="185764"/>
                </a:lnTo>
                <a:lnTo>
                  <a:pt x="454151" y="144779"/>
                </a:lnTo>
                <a:lnTo>
                  <a:pt x="421703" y="117743"/>
                </a:lnTo>
                <a:lnTo>
                  <a:pt x="388619" y="114311"/>
                </a:lnTo>
                <a:lnTo>
                  <a:pt x="385267" y="114324"/>
                </a:lnTo>
                <a:lnTo>
                  <a:pt x="378866" y="114495"/>
                </a:lnTo>
                <a:lnTo>
                  <a:pt x="372465" y="114958"/>
                </a:lnTo>
                <a:lnTo>
                  <a:pt x="366064" y="115860"/>
                </a:lnTo>
                <a:lnTo>
                  <a:pt x="359663" y="117347"/>
                </a:lnTo>
                <a:lnTo>
                  <a:pt x="353263" y="118445"/>
                </a:lnTo>
                <a:lnTo>
                  <a:pt x="312384" y="133210"/>
                </a:lnTo>
                <a:lnTo>
                  <a:pt x="288035" y="144779"/>
                </a:lnTo>
                <a:lnTo>
                  <a:pt x="288035" y="176783"/>
                </a:lnTo>
                <a:lnTo>
                  <a:pt x="320039" y="176783"/>
                </a:lnTo>
                <a:lnTo>
                  <a:pt x="321811" y="170186"/>
                </a:lnTo>
                <a:lnTo>
                  <a:pt x="324047" y="164140"/>
                </a:lnTo>
                <a:lnTo>
                  <a:pt x="356446" y="138175"/>
                </a:lnTo>
                <a:lnTo>
                  <a:pt x="368807" y="137159"/>
                </a:lnTo>
                <a:lnTo>
                  <a:pt x="375769" y="137355"/>
                </a:lnTo>
                <a:lnTo>
                  <a:pt x="410408" y="158043"/>
                </a:lnTo>
                <a:lnTo>
                  <a:pt x="418922" y="198742"/>
                </a:lnTo>
                <a:lnTo>
                  <a:pt x="419099" y="205739"/>
                </a:lnTo>
                <a:lnTo>
                  <a:pt x="419099" y="318515"/>
                </a:lnTo>
                <a:lnTo>
                  <a:pt x="422147" y="320039"/>
                </a:lnTo>
                <a:lnTo>
                  <a:pt x="422147" y="355091"/>
                </a:lnTo>
                <a:lnTo>
                  <a:pt x="489203" y="355091"/>
                </a:lnTo>
                <a:close/>
              </a:path>
              <a:path w="769620" h="360044">
                <a:moveTo>
                  <a:pt x="419099" y="318515"/>
                </a:moveTo>
                <a:lnTo>
                  <a:pt x="419099" y="277367"/>
                </a:lnTo>
                <a:lnTo>
                  <a:pt x="418734" y="282695"/>
                </a:lnTo>
                <a:lnTo>
                  <a:pt x="417636" y="287804"/>
                </a:lnTo>
                <a:lnTo>
                  <a:pt x="393911" y="320003"/>
                </a:lnTo>
                <a:lnTo>
                  <a:pt x="388619" y="323087"/>
                </a:lnTo>
                <a:lnTo>
                  <a:pt x="383109" y="326379"/>
                </a:lnTo>
                <a:lnTo>
                  <a:pt x="377452" y="328940"/>
                </a:lnTo>
                <a:lnTo>
                  <a:pt x="371502" y="330768"/>
                </a:lnTo>
                <a:lnTo>
                  <a:pt x="365113" y="331866"/>
                </a:lnTo>
                <a:lnTo>
                  <a:pt x="358139" y="332231"/>
                </a:lnTo>
                <a:lnTo>
                  <a:pt x="350519" y="332231"/>
                </a:lnTo>
                <a:lnTo>
                  <a:pt x="318515" y="304799"/>
                </a:lnTo>
                <a:lnTo>
                  <a:pt x="318515" y="357050"/>
                </a:lnTo>
                <a:lnTo>
                  <a:pt x="320420" y="357568"/>
                </a:lnTo>
                <a:lnTo>
                  <a:pt x="326248" y="358704"/>
                </a:lnTo>
                <a:lnTo>
                  <a:pt x="332246" y="359417"/>
                </a:lnTo>
                <a:lnTo>
                  <a:pt x="338327" y="359663"/>
                </a:lnTo>
                <a:lnTo>
                  <a:pt x="344201" y="359477"/>
                </a:lnTo>
                <a:lnTo>
                  <a:pt x="382473" y="348318"/>
                </a:lnTo>
                <a:lnTo>
                  <a:pt x="414126" y="323426"/>
                </a:lnTo>
                <a:lnTo>
                  <a:pt x="419099" y="318515"/>
                </a:lnTo>
                <a:close/>
              </a:path>
              <a:path w="769620" h="360044">
                <a:moveTo>
                  <a:pt x="422147" y="355091"/>
                </a:moveTo>
                <a:lnTo>
                  <a:pt x="422147" y="320039"/>
                </a:lnTo>
                <a:lnTo>
                  <a:pt x="420623" y="355091"/>
                </a:lnTo>
                <a:lnTo>
                  <a:pt x="422147" y="355091"/>
                </a:lnTo>
                <a:close/>
              </a:path>
              <a:path w="769620" h="360044">
                <a:moveTo>
                  <a:pt x="597407" y="115823"/>
                </a:moveTo>
                <a:lnTo>
                  <a:pt x="582167" y="115823"/>
                </a:lnTo>
                <a:lnTo>
                  <a:pt x="524255" y="118871"/>
                </a:lnTo>
                <a:lnTo>
                  <a:pt x="524255" y="131063"/>
                </a:lnTo>
                <a:lnTo>
                  <a:pt x="531875" y="131063"/>
                </a:lnTo>
                <a:lnTo>
                  <a:pt x="536447" y="134111"/>
                </a:lnTo>
                <a:lnTo>
                  <a:pt x="545591" y="137159"/>
                </a:lnTo>
                <a:lnTo>
                  <a:pt x="548639" y="140207"/>
                </a:lnTo>
                <a:lnTo>
                  <a:pt x="550163" y="143255"/>
                </a:lnTo>
                <a:lnTo>
                  <a:pt x="553211" y="152399"/>
                </a:lnTo>
                <a:lnTo>
                  <a:pt x="553211" y="166115"/>
                </a:lnTo>
                <a:lnTo>
                  <a:pt x="554735" y="173735"/>
                </a:lnTo>
                <a:lnTo>
                  <a:pt x="554735" y="355091"/>
                </a:lnTo>
                <a:lnTo>
                  <a:pt x="594359" y="355091"/>
                </a:lnTo>
                <a:lnTo>
                  <a:pt x="594359" y="156971"/>
                </a:lnTo>
                <a:lnTo>
                  <a:pt x="597407" y="115823"/>
                </a:lnTo>
                <a:close/>
              </a:path>
              <a:path w="769620" h="360044">
                <a:moveTo>
                  <a:pt x="554735" y="355091"/>
                </a:moveTo>
                <a:lnTo>
                  <a:pt x="554735" y="292607"/>
                </a:lnTo>
                <a:lnTo>
                  <a:pt x="554474" y="301156"/>
                </a:lnTo>
                <a:lnTo>
                  <a:pt x="553783" y="308419"/>
                </a:lnTo>
                <a:lnTo>
                  <a:pt x="552807" y="314253"/>
                </a:lnTo>
                <a:lnTo>
                  <a:pt x="551687" y="318515"/>
                </a:lnTo>
                <a:lnTo>
                  <a:pt x="551687" y="324611"/>
                </a:lnTo>
                <a:lnTo>
                  <a:pt x="548639" y="330707"/>
                </a:lnTo>
                <a:lnTo>
                  <a:pt x="544067" y="335279"/>
                </a:lnTo>
                <a:lnTo>
                  <a:pt x="537971" y="338327"/>
                </a:lnTo>
                <a:lnTo>
                  <a:pt x="533399" y="339851"/>
                </a:lnTo>
                <a:lnTo>
                  <a:pt x="527303" y="342899"/>
                </a:lnTo>
                <a:lnTo>
                  <a:pt x="527303" y="355091"/>
                </a:lnTo>
                <a:lnTo>
                  <a:pt x="554735" y="355091"/>
                </a:lnTo>
                <a:close/>
              </a:path>
              <a:path w="769620" h="360044">
                <a:moveTo>
                  <a:pt x="769619" y="355091"/>
                </a:moveTo>
                <a:lnTo>
                  <a:pt x="769619" y="342899"/>
                </a:lnTo>
                <a:lnTo>
                  <a:pt x="761999" y="339851"/>
                </a:lnTo>
                <a:lnTo>
                  <a:pt x="755903" y="338327"/>
                </a:lnTo>
                <a:lnTo>
                  <a:pt x="752855" y="336803"/>
                </a:lnTo>
                <a:lnTo>
                  <a:pt x="745235" y="329183"/>
                </a:lnTo>
                <a:lnTo>
                  <a:pt x="743711" y="326135"/>
                </a:lnTo>
                <a:lnTo>
                  <a:pt x="743711" y="323087"/>
                </a:lnTo>
                <a:lnTo>
                  <a:pt x="742187" y="316991"/>
                </a:lnTo>
                <a:lnTo>
                  <a:pt x="742187" y="199643"/>
                </a:lnTo>
                <a:lnTo>
                  <a:pt x="742068" y="192920"/>
                </a:lnTo>
                <a:lnTo>
                  <a:pt x="731519" y="141731"/>
                </a:lnTo>
                <a:lnTo>
                  <a:pt x="699515" y="117347"/>
                </a:lnTo>
                <a:lnTo>
                  <a:pt x="691895" y="114299"/>
                </a:lnTo>
                <a:lnTo>
                  <a:pt x="665987" y="114299"/>
                </a:lnTo>
                <a:lnTo>
                  <a:pt x="650747" y="117347"/>
                </a:lnTo>
                <a:lnTo>
                  <a:pt x="645032" y="119919"/>
                </a:lnTo>
                <a:lnTo>
                  <a:pt x="639317" y="123062"/>
                </a:lnTo>
                <a:lnTo>
                  <a:pt x="633602" y="126777"/>
                </a:lnTo>
                <a:lnTo>
                  <a:pt x="627887" y="131063"/>
                </a:lnTo>
                <a:lnTo>
                  <a:pt x="624440" y="133298"/>
                </a:lnTo>
                <a:lnTo>
                  <a:pt x="597420" y="156960"/>
                </a:lnTo>
                <a:lnTo>
                  <a:pt x="594359" y="156971"/>
                </a:lnTo>
                <a:lnTo>
                  <a:pt x="594359" y="355091"/>
                </a:lnTo>
                <a:lnTo>
                  <a:pt x="597407" y="355091"/>
                </a:lnTo>
                <a:lnTo>
                  <a:pt x="597407" y="193547"/>
                </a:lnTo>
                <a:lnTo>
                  <a:pt x="598931" y="185927"/>
                </a:lnTo>
                <a:lnTo>
                  <a:pt x="605027" y="173735"/>
                </a:lnTo>
                <a:lnTo>
                  <a:pt x="609599" y="167639"/>
                </a:lnTo>
                <a:lnTo>
                  <a:pt x="617219" y="161543"/>
                </a:lnTo>
                <a:lnTo>
                  <a:pt x="623315" y="155447"/>
                </a:lnTo>
                <a:lnTo>
                  <a:pt x="629411" y="150875"/>
                </a:lnTo>
                <a:lnTo>
                  <a:pt x="641603" y="144779"/>
                </a:lnTo>
                <a:lnTo>
                  <a:pt x="665987" y="144779"/>
                </a:lnTo>
                <a:lnTo>
                  <a:pt x="670559" y="146303"/>
                </a:lnTo>
                <a:lnTo>
                  <a:pt x="673607" y="147827"/>
                </a:lnTo>
                <a:lnTo>
                  <a:pt x="678179" y="149351"/>
                </a:lnTo>
                <a:lnTo>
                  <a:pt x="681227" y="152399"/>
                </a:lnTo>
                <a:lnTo>
                  <a:pt x="684275" y="153923"/>
                </a:lnTo>
                <a:lnTo>
                  <a:pt x="685799" y="156971"/>
                </a:lnTo>
                <a:lnTo>
                  <a:pt x="688847" y="160019"/>
                </a:lnTo>
                <a:lnTo>
                  <a:pt x="690371" y="164591"/>
                </a:lnTo>
                <a:lnTo>
                  <a:pt x="693419" y="169163"/>
                </a:lnTo>
                <a:lnTo>
                  <a:pt x="696467" y="181355"/>
                </a:lnTo>
                <a:lnTo>
                  <a:pt x="696467" y="188975"/>
                </a:lnTo>
                <a:lnTo>
                  <a:pt x="697991" y="198119"/>
                </a:lnTo>
                <a:lnTo>
                  <a:pt x="698150" y="203777"/>
                </a:lnTo>
                <a:lnTo>
                  <a:pt x="699357" y="222211"/>
                </a:lnTo>
                <a:lnTo>
                  <a:pt x="699515" y="228599"/>
                </a:lnTo>
                <a:lnTo>
                  <a:pt x="699515" y="355091"/>
                </a:lnTo>
                <a:lnTo>
                  <a:pt x="769619" y="355091"/>
                </a:lnTo>
                <a:close/>
              </a:path>
              <a:path w="769620" h="360044">
                <a:moveTo>
                  <a:pt x="624839" y="355091"/>
                </a:moveTo>
                <a:lnTo>
                  <a:pt x="624839" y="342899"/>
                </a:lnTo>
                <a:lnTo>
                  <a:pt x="615695" y="339851"/>
                </a:lnTo>
                <a:lnTo>
                  <a:pt x="609599" y="338327"/>
                </a:lnTo>
                <a:lnTo>
                  <a:pt x="606551" y="335279"/>
                </a:lnTo>
                <a:lnTo>
                  <a:pt x="597407" y="193547"/>
                </a:lnTo>
                <a:lnTo>
                  <a:pt x="597407" y="355091"/>
                </a:lnTo>
                <a:lnTo>
                  <a:pt x="624839" y="355091"/>
                </a:lnTo>
                <a:close/>
              </a:path>
              <a:path w="769620" h="360044">
                <a:moveTo>
                  <a:pt x="699515" y="355091"/>
                </a:moveTo>
                <a:lnTo>
                  <a:pt x="699515" y="304799"/>
                </a:lnTo>
                <a:lnTo>
                  <a:pt x="697991" y="313943"/>
                </a:lnTo>
                <a:lnTo>
                  <a:pt x="696467" y="318515"/>
                </a:lnTo>
                <a:lnTo>
                  <a:pt x="696467" y="324611"/>
                </a:lnTo>
                <a:lnTo>
                  <a:pt x="693419" y="330707"/>
                </a:lnTo>
                <a:lnTo>
                  <a:pt x="688847" y="335279"/>
                </a:lnTo>
                <a:lnTo>
                  <a:pt x="682751" y="338327"/>
                </a:lnTo>
                <a:lnTo>
                  <a:pt x="678179" y="339851"/>
                </a:lnTo>
                <a:lnTo>
                  <a:pt x="672083" y="342899"/>
                </a:lnTo>
                <a:lnTo>
                  <a:pt x="672083" y="355091"/>
                </a:lnTo>
                <a:lnTo>
                  <a:pt x="699515" y="355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20033" y="730250"/>
            <a:ext cx="2851403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27100" y="1492250"/>
            <a:ext cx="8474975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spc="-60" dirty="0" err="1"/>
              <a:t>P</a:t>
            </a:r>
            <a:r>
              <a:rPr lang="en-US" sz="2800" spc="-5" dirty="0" err="1"/>
              <a:t>embeba</a:t>
            </a:r>
            <a:r>
              <a:rPr lang="en-US" sz="2800" spc="-20" dirty="0" err="1"/>
              <a:t>s</a:t>
            </a:r>
            <a:r>
              <a:rPr lang="en-US" sz="2800" spc="-5" dirty="0" err="1"/>
              <a:t>a</a:t>
            </a:r>
            <a:r>
              <a:rPr lang="en-US" sz="2800" spc="-10" dirty="0" err="1"/>
              <a:t>n</a:t>
            </a:r>
            <a:r>
              <a:rPr lang="en-US" sz="2800" spc="-5" dirty="0"/>
              <a:t>,</a:t>
            </a:r>
            <a:r>
              <a:rPr lang="en-US" sz="2800" spc="200" dirty="0">
                <a:latin typeface="Times New Roman"/>
                <a:cs typeface="Times New Roman"/>
              </a:rPr>
              <a:t> </a:t>
            </a:r>
            <a:r>
              <a:rPr lang="en-US" sz="2800" spc="-70" dirty="0" err="1"/>
              <a:t>y</a:t>
            </a:r>
            <a:r>
              <a:rPr lang="en-US" sz="2800" spc="-5" dirty="0" err="1"/>
              <a:t>aitu</a:t>
            </a:r>
            <a:r>
              <a:rPr lang="en-US" sz="2800" spc="210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uta</a:t>
            </a:r>
            <a:r>
              <a:rPr lang="en-US" sz="2800" spc="-10" dirty="0" err="1"/>
              <a:t>n</a:t>
            </a:r>
            <a:r>
              <a:rPr lang="en-US" sz="2800" spc="-5" dirty="0" err="1"/>
              <a:t>g</a:t>
            </a:r>
            <a:r>
              <a:rPr lang="en-US" sz="2800" spc="19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pa</a:t>
            </a:r>
            <a:r>
              <a:rPr lang="en-US" sz="2800" dirty="0" err="1"/>
              <a:t>j</a:t>
            </a:r>
            <a:r>
              <a:rPr lang="en-US" sz="2800" spc="-5" dirty="0" err="1"/>
              <a:t>ak</a:t>
            </a:r>
            <a:r>
              <a:rPr lang="en-US" sz="2800" spc="19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ti</a:t>
            </a:r>
            <a:r>
              <a:rPr lang="en-US" sz="2800" spc="-10" dirty="0" err="1"/>
              <a:t>d</a:t>
            </a:r>
            <a:r>
              <a:rPr lang="en-US" sz="2800" spc="-5" dirty="0" err="1"/>
              <a:t>ak</a:t>
            </a:r>
            <a:r>
              <a:rPr lang="en-US" sz="2800" spc="195" dirty="0">
                <a:latin typeface="Times New Roman"/>
                <a:cs typeface="Times New Roman"/>
              </a:rPr>
              <a:t> </a:t>
            </a:r>
            <a:r>
              <a:rPr lang="en-US" sz="2800" spc="-5" dirty="0" err="1"/>
              <a:t>be</a:t>
            </a:r>
            <a:r>
              <a:rPr lang="en-US" sz="2800" spc="-60" dirty="0" err="1"/>
              <a:t>r</a:t>
            </a:r>
            <a:r>
              <a:rPr lang="en-US" sz="2800" spc="-5" dirty="0" err="1"/>
              <a:t>a</a:t>
            </a:r>
            <a:r>
              <a:rPr lang="en-US" sz="2800" spc="-10" dirty="0" err="1"/>
              <a:t>k</a:t>
            </a:r>
            <a:r>
              <a:rPr lang="en-US" sz="2800" dirty="0" err="1"/>
              <a:t>h</a:t>
            </a:r>
            <a:r>
              <a:rPr lang="en-US" sz="2800" spc="-5" dirty="0" err="1"/>
              <a:t>ir</a:t>
            </a:r>
            <a:r>
              <a:rPr lang="en-US" sz="2800" spc="195" dirty="0">
                <a:latin typeface="Times New Roman"/>
                <a:cs typeface="Times New Roman"/>
              </a:rPr>
              <a:t> </a:t>
            </a:r>
            <a:r>
              <a:rPr lang="en-US" sz="2800" dirty="0" err="1" smtClean="0"/>
              <a:t>d</a:t>
            </a:r>
            <a:r>
              <a:rPr lang="en-US" sz="2800" spc="-5" dirty="0" err="1" smtClean="0"/>
              <a:t>alam</a:t>
            </a:r>
            <a:r>
              <a:rPr lang="en-US" sz="2800" spc="-5" dirty="0" smtClean="0"/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a</a:t>
            </a:r>
            <a:r>
              <a:rPr lang="en-US" sz="2800" spc="-5" dirty="0" err="1" smtClean="0">
                <a:latin typeface="Cambria Math"/>
                <a:cs typeface="Cambria Math"/>
              </a:rPr>
              <a:t>r</a:t>
            </a:r>
            <a:r>
              <a:rPr lang="en-US" sz="2800" dirty="0" err="1" smtClean="0">
                <a:latin typeface="Cambria Math"/>
                <a:cs typeface="Cambria Math"/>
              </a:rPr>
              <a:t>ti</a:t>
            </a:r>
            <a:r>
              <a:rPr lang="en-US" sz="2800" dirty="0">
                <a:latin typeface="Times New Roman"/>
                <a:cs typeface="Times New Roman"/>
              </a:rPr>
              <a:t>	</a:t>
            </a:r>
            <a:r>
              <a:rPr lang="en-US" sz="2800" spc="-65" dirty="0">
                <a:latin typeface="Cambria Math"/>
                <a:cs typeface="Cambria Math"/>
              </a:rPr>
              <a:t>y</a:t>
            </a:r>
            <a:r>
              <a:rPr lang="en-US" sz="2800" dirty="0">
                <a:latin typeface="Cambria Math"/>
                <a:cs typeface="Cambria Math"/>
              </a:rPr>
              <a:t>a</a:t>
            </a:r>
            <a:r>
              <a:rPr lang="en-US" sz="2800" spc="10" dirty="0">
                <a:latin typeface="Cambria Math"/>
                <a:cs typeface="Cambria Math"/>
              </a:rPr>
              <a:t>n</a:t>
            </a:r>
            <a:r>
              <a:rPr lang="en-US" sz="2800" dirty="0">
                <a:latin typeface="Cambria Math"/>
                <a:cs typeface="Cambria Math"/>
              </a:rPr>
              <a:t>g</a:t>
            </a:r>
            <a:r>
              <a:rPr lang="en-US" sz="2800" dirty="0">
                <a:latin typeface="Times New Roman"/>
                <a:cs typeface="Times New Roman"/>
              </a:rPr>
              <a:t>	</a:t>
            </a:r>
            <a:r>
              <a:rPr lang="en-US" sz="2800" spc="-5" dirty="0" err="1">
                <a:latin typeface="Cambria Math"/>
                <a:cs typeface="Cambria Math"/>
              </a:rPr>
              <a:t>s</a:t>
            </a:r>
            <a:r>
              <a:rPr lang="en-US" sz="2800" dirty="0" err="1">
                <a:latin typeface="Cambria Math"/>
                <a:cs typeface="Cambria Math"/>
              </a:rPr>
              <a:t>eme</a:t>
            </a:r>
            <a:r>
              <a:rPr lang="en-US" sz="2800" spc="-5" dirty="0" err="1">
                <a:latin typeface="Cambria Math"/>
                <a:cs typeface="Cambria Math"/>
              </a:rPr>
              <a:t>s</a:t>
            </a:r>
            <a:r>
              <a:rPr lang="en-US" sz="2800" dirty="0" err="1">
                <a:latin typeface="Cambria Math"/>
                <a:cs typeface="Cambria Math"/>
              </a:rPr>
              <a:t>ti</a:t>
            </a:r>
            <a:r>
              <a:rPr lang="en-US" sz="2800" spc="-65" dirty="0" err="1">
                <a:latin typeface="Cambria Math"/>
                <a:cs typeface="Cambria Math"/>
              </a:rPr>
              <a:t>ny</a:t>
            </a:r>
            <a:r>
              <a:rPr lang="en-US" sz="2800" dirty="0" err="1">
                <a:latin typeface="Cambria Math"/>
                <a:cs typeface="Cambria Math"/>
              </a:rPr>
              <a:t>a</a:t>
            </a:r>
            <a:r>
              <a:rPr lang="en-US" sz="2800" dirty="0" smtClean="0">
                <a:latin typeface="Cambria Math"/>
                <a:cs typeface="Cambria Math"/>
              </a:rPr>
              <a:t>, </a:t>
            </a:r>
            <a:r>
              <a:rPr lang="en-US" sz="2800" dirty="0" err="1" smtClean="0">
                <a:latin typeface="Cambria Math"/>
                <a:cs typeface="Cambria Math"/>
              </a:rPr>
              <a:t>tetapi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karena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ditiadakan</a:t>
            </a:r>
            <a:r>
              <a:rPr lang="en-US" sz="2800" dirty="0" smtClean="0">
                <a:latin typeface="Cambria Math"/>
                <a:cs typeface="Cambria Math"/>
              </a:rPr>
              <a:t>. </a:t>
            </a:r>
            <a:r>
              <a:rPr lang="en-US" sz="2800" dirty="0" err="1" smtClean="0">
                <a:latin typeface="Cambria Math"/>
                <a:cs typeface="Cambria Math"/>
              </a:rPr>
              <a:t>Pembebasan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umumnya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tidak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diberikan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terhadap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pokok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pajaknya</a:t>
            </a:r>
            <a:r>
              <a:rPr lang="en-US" sz="2800" dirty="0" smtClean="0">
                <a:latin typeface="Cambria Math"/>
                <a:cs typeface="Cambria Math"/>
              </a:rPr>
              <a:t>, </a:t>
            </a:r>
            <a:r>
              <a:rPr lang="en-US" sz="2800" dirty="0" err="1" smtClean="0">
                <a:latin typeface="Cambria Math"/>
                <a:cs typeface="Cambria Math"/>
              </a:rPr>
              <a:t>tetapi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terhadap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sanksi</a:t>
            </a:r>
            <a:r>
              <a:rPr lang="en-US" sz="2800" dirty="0" smtClean="0">
                <a:latin typeface="Cambria Math"/>
                <a:cs typeface="Cambria Math"/>
              </a:rPr>
              <a:t> </a:t>
            </a:r>
            <a:r>
              <a:rPr lang="en-US" sz="2800" dirty="0" err="1" smtClean="0">
                <a:latin typeface="Cambria Math"/>
                <a:cs typeface="Cambria Math"/>
              </a:rPr>
              <a:t>administrasi</a:t>
            </a:r>
            <a:r>
              <a:rPr lang="en-US" sz="2800" dirty="0" smtClean="0">
                <a:latin typeface="Cambria Math"/>
                <a:cs typeface="Cambria Math"/>
              </a:rPr>
              <a:t>.</a:t>
            </a:r>
          </a:p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spc="-60" dirty="0">
              <a:latin typeface="Cambria Math"/>
              <a:cs typeface="Cambria Math"/>
            </a:endParaRPr>
          </a:p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spc="-60" dirty="0" err="1" smtClean="0">
                <a:latin typeface="Cambria Math"/>
                <a:cs typeface="Cambria Math"/>
              </a:rPr>
              <a:t>Penghapusan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utang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pajak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sama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sifatnya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dengan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pembebasan</a:t>
            </a:r>
            <a:r>
              <a:rPr lang="en-US" sz="2800" spc="-60" dirty="0" smtClean="0">
                <a:latin typeface="Cambria Math"/>
                <a:cs typeface="Cambria Math"/>
              </a:rPr>
              <a:t>, </a:t>
            </a:r>
            <a:r>
              <a:rPr lang="en-US" sz="2800" spc="-60" dirty="0" err="1" smtClean="0">
                <a:latin typeface="Cambria Math"/>
                <a:cs typeface="Cambria Math"/>
              </a:rPr>
              <a:t>tetapi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diberikan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karena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lang="en-US" sz="2800" spc="-60" dirty="0" err="1" smtClean="0">
                <a:latin typeface="Cambria Math"/>
                <a:cs typeface="Cambria Math"/>
              </a:rPr>
              <a:t>keadaan</a:t>
            </a:r>
            <a:r>
              <a:rPr lang="en-US" sz="2800" spc="-60" dirty="0" smtClean="0">
                <a:latin typeface="Cambria Math"/>
                <a:cs typeface="Cambria Math"/>
              </a:rPr>
              <a:t> </a:t>
            </a:r>
            <a:r>
              <a:rPr sz="2800" spc="-60" dirty="0" err="1" smtClean="0">
                <a:latin typeface="Cambria Math"/>
                <a:cs typeface="Cambria Math"/>
              </a:rPr>
              <a:t>w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ib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a: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eua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0" dirty="0" err="1">
                <a:latin typeface="Cambria Math"/>
                <a:cs typeface="Cambria Math"/>
              </a:rPr>
              <a:t>w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10" dirty="0" err="1">
                <a:latin typeface="Cambria Math"/>
                <a:cs typeface="Cambria Math"/>
              </a:rPr>
              <a:t>j</a:t>
            </a:r>
            <a:r>
              <a:rPr sz="2800" spc="-5" dirty="0" err="1">
                <a:latin typeface="Cambria Math"/>
                <a:cs typeface="Cambria Math"/>
              </a:rPr>
              <a:t>ib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Cambria Math"/>
                <a:cs typeface="Cambria Math"/>
              </a:rPr>
              <a:t>pa</a:t>
            </a:r>
            <a:r>
              <a:rPr sz="2800" spc="-10" dirty="0" err="1" smtClean="0">
                <a:latin typeface="Cambria Math"/>
                <a:cs typeface="Cambria Math"/>
              </a:rPr>
              <a:t>j</a:t>
            </a:r>
            <a:r>
              <a:rPr sz="2800" spc="-5" dirty="0" err="1" smtClean="0">
                <a:latin typeface="Cambria Math"/>
                <a:cs typeface="Cambria Math"/>
              </a:rPr>
              <a:t>a</a:t>
            </a:r>
            <a:r>
              <a:rPr sz="2800" spc="10" dirty="0" err="1" smtClean="0">
                <a:latin typeface="Cambria Math"/>
                <a:cs typeface="Cambria Math"/>
              </a:rPr>
              <a:t>k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3965" y="1030223"/>
            <a:ext cx="1028700" cy="360045"/>
          </a:xfrm>
          <a:custGeom>
            <a:avLst/>
            <a:gdLst/>
            <a:ahLst/>
            <a:cxnLst/>
            <a:rect l="l" t="t" r="r" b="b"/>
            <a:pathLst>
              <a:path w="1028700" h="360044">
                <a:moveTo>
                  <a:pt x="265172" y="102107"/>
                </a:moveTo>
                <a:lnTo>
                  <a:pt x="265172" y="16763"/>
                </a:lnTo>
                <a:lnTo>
                  <a:pt x="0" y="16763"/>
                </a:lnTo>
                <a:lnTo>
                  <a:pt x="0" y="102107"/>
                </a:lnTo>
                <a:lnTo>
                  <a:pt x="24383" y="102107"/>
                </a:lnTo>
                <a:lnTo>
                  <a:pt x="25907" y="95496"/>
                </a:lnTo>
                <a:lnTo>
                  <a:pt x="27431" y="89351"/>
                </a:lnTo>
                <a:lnTo>
                  <a:pt x="41147" y="53339"/>
                </a:lnTo>
                <a:lnTo>
                  <a:pt x="45719" y="48767"/>
                </a:lnTo>
                <a:lnTo>
                  <a:pt x="48767" y="44195"/>
                </a:lnTo>
                <a:lnTo>
                  <a:pt x="54863" y="41147"/>
                </a:lnTo>
                <a:lnTo>
                  <a:pt x="64007" y="38099"/>
                </a:lnTo>
                <a:lnTo>
                  <a:pt x="109724" y="38099"/>
                </a:lnTo>
                <a:lnTo>
                  <a:pt x="109724" y="355091"/>
                </a:lnTo>
                <a:lnTo>
                  <a:pt x="155444" y="355091"/>
                </a:lnTo>
                <a:lnTo>
                  <a:pt x="155444" y="38099"/>
                </a:lnTo>
                <a:lnTo>
                  <a:pt x="201164" y="38099"/>
                </a:lnTo>
                <a:lnTo>
                  <a:pt x="230120" y="68579"/>
                </a:lnTo>
                <a:lnTo>
                  <a:pt x="240788" y="102107"/>
                </a:lnTo>
                <a:lnTo>
                  <a:pt x="265172" y="102107"/>
                </a:lnTo>
                <a:close/>
              </a:path>
              <a:path w="1028700" h="360044">
                <a:moveTo>
                  <a:pt x="109724" y="355091"/>
                </a:moveTo>
                <a:lnTo>
                  <a:pt x="109724" y="301751"/>
                </a:lnTo>
                <a:lnTo>
                  <a:pt x="108200" y="309371"/>
                </a:lnTo>
                <a:lnTo>
                  <a:pt x="108200" y="313943"/>
                </a:lnTo>
                <a:lnTo>
                  <a:pt x="106676" y="320039"/>
                </a:lnTo>
                <a:lnTo>
                  <a:pt x="100580" y="332231"/>
                </a:lnTo>
                <a:lnTo>
                  <a:pt x="97532" y="333755"/>
                </a:lnTo>
                <a:lnTo>
                  <a:pt x="96008" y="335279"/>
                </a:lnTo>
                <a:lnTo>
                  <a:pt x="92960" y="336803"/>
                </a:lnTo>
                <a:lnTo>
                  <a:pt x="88391" y="338327"/>
                </a:lnTo>
                <a:lnTo>
                  <a:pt x="85343" y="339851"/>
                </a:lnTo>
                <a:lnTo>
                  <a:pt x="76199" y="342899"/>
                </a:lnTo>
                <a:lnTo>
                  <a:pt x="76199" y="355091"/>
                </a:lnTo>
                <a:lnTo>
                  <a:pt x="109724" y="355091"/>
                </a:lnTo>
                <a:close/>
              </a:path>
              <a:path w="1028700" h="360044">
                <a:moveTo>
                  <a:pt x="187448" y="355091"/>
                </a:moveTo>
                <a:lnTo>
                  <a:pt x="187448" y="342899"/>
                </a:lnTo>
                <a:lnTo>
                  <a:pt x="179828" y="339851"/>
                </a:lnTo>
                <a:lnTo>
                  <a:pt x="173732" y="338327"/>
                </a:lnTo>
                <a:lnTo>
                  <a:pt x="170684" y="336803"/>
                </a:lnTo>
                <a:lnTo>
                  <a:pt x="166112" y="335279"/>
                </a:lnTo>
                <a:lnTo>
                  <a:pt x="163064" y="332231"/>
                </a:lnTo>
                <a:lnTo>
                  <a:pt x="161540" y="329183"/>
                </a:lnTo>
                <a:lnTo>
                  <a:pt x="158492" y="326135"/>
                </a:lnTo>
                <a:lnTo>
                  <a:pt x="156968" y="321563"/>
                </a:lnTo>
                <a:lnTo>
                  <a:pt x="156968" y="315467"/>
                </a:lnTo>
                <a:lnTo>
                  <a:pt x="155444" y="309371"/>
                </a:lnTo>
                <a:lnTo>
                  <a:pt x="155444" y="355091"/>
                </a:lnTo>
                <a:lnTo>
                  <a:pt x="187448" y="355091"/>
                </a:lnTo>
                <a:close/>
              </a:path>
              <a:path w="1028700" h="360044">
                <a:moveTo>
                  <a:pt x="406904" y="243839"/>
                </a:moveTo>
                <a:lnTo>
                  <a:pt x="406904" y="222503"/>
                </a:lnTo>
                <a:lnTo>
                  <a:pt x="399004" y="222810"/>
                </a:lnTo>
                <a:lnTo>
                  <a:pt x="356052" y="227047"/>
                </a:lnTo>
                <a:lnTo>
                  <a:pt x="316570" y="237123"/>
                </a:lnTo>
                <a:lnTo>
                  <a:pt x="282937" y="255650"/>
                </a:lnTo>
                <a:lnTo>
                  <a:pt x="263872" y="294258"/>
                </a:lnTo>
                <a:lnTo>
                  <a:pt x="263648" y="300227"/>
                </a:lnTo>
                <a:lnTo>
                  <a:pt x="263856" y="307348"/>
                </a:lnTo>
                <a:lnTo>
                  <a:pt x="264575" y="314029"/>
                </a:lnTo>
                <a:lnTo>
                  <a:pt x="265953" y="320198"/>
                </a:lnTo>
                <a:lnTo>
                  <a:pt x="268135" y="325782"/>
                </a:lnTo>
                <a:lnTo>
                  <a:pt x="271268" y="330707"/>
                </a:lnTo>
                <a:lnTo>
                  <a:pt x="274365" y="335999"/>
                </a:lnTo>
                <a:lnTo>
                  <a:pt x="306320" y="357050"/>
                </a:lnTo>
                <a:lnTo>
                  <a:pt x="306320" y="294131"/>
                </a:lnTo>
                <a:lnTo>
                  <a:pt x="306681" y="287994"/>
                </a:lnTo>
                <a:lnTo>
                  <a:pt x="330704" y="256031"/>
                </a:lnTo>
                <a:lnTo>
                  <a:pt x="371021" y="244700"/>
                </a:lnTo>
                <a:lnTo>
                  <a:pt x="391152" y="243571"/>
                </a:lnTo>
                <a:lnTo>
                  <a:pt x="394903" y="243578"/>
                </a:lnTo>
                <a:lnTo>
                  <a:pt x="399004" y="243595"/>
                </a:lnTo>
                <a:lnTo>
                  <a:pt x="406904" y="243839"/>
                </a:lnTo>
                <a:close/>
              </a:path>
              <a:path w="1028700" h="360044">
                <a:moveTo>
                  <a:pt x="477008" y="355091"/>
                </a:moveTo>
                <a:lnTo>
                  <a:pt x="477008" y="342899"/>
                </a:lnTo>
                <a:lnTo>
                  <a:pt x="469388" y="339851"/>
                </a:lnTo>
                <a:lnTo>
                  <a:pt x="464816" y="338327"/>
                </a:lnTo>
                <a:lnTo>
                  <a:pt x="458720" y="335279"/>
                </a:lnTo>
                <a:lnTo>
                  <a:pt x="454148" y="330707"/>
                </a:lnTo>
                <a:lnTo>
                  <a:pt x="451100" y="324611"/>
                </a:lnTo>
                <a:lnTo>
                  <a:pt x="451100" y="320039"/>
                </a:lnTo>
                <a:lnTo>
                  <a:pt x="449576" y="315467"/>
                </a:lnTo>
                <a:lnTo>
                  <a:pt x="449576" y="193547"/>
                </a:lnTo>
                <a:lnTo>
                  <a:pt x="449437" y="185764"/>
                </a:lnTo>
                <a:lnTo>
                  <a:pt x="441956" y="144779"/>
                </a:lnTo>
                <a:lnTo>
                  <a:pt x="409508" y="117743"/>
                </a:lnTo>
                <a:lnTo>
                  <a:pt x="376424" y="114311"/>
                </a:lnTo>
                <a:lnTo>
                  <a:pt x="373072" y="114324"/>
                </a:lnTo>
                <a:lnTo>
                  <a:pt x="366671" y="114495"/>
                </a:lnTo>
                <a:lnTo>
                  <a:pt x="360270" y="114958"/>
                </a:lnTo>
                <a:lnTo>
                  <a:pt x="353869" y="115860"/>
                </a:lnTo>
                <a:lnTo>
                  <a:pt x="347468" y="117347"/>
                </a:lnTo>
                <a:lnTo>
                  <a:pt x="341068" y="118445"/>
                </a:lnTo>
                <a:lnTo>
                  <a:pt x="300189" y="133210"/>
                </a:lnTo>
                <a:lnTo>
                  <a:pt x="275840" y="144779"/>
                </a:lnTo>
                <a:lnTo>
                  <a:pt x="275840" y="176783"/>
                </a:lnTo>
                <a:lnTo>
                  <a:pt x="307844" y="176783"/>
                </a:lnTo>
                <a:lnTo>
                  <a:pt x="309615" y="170186"/>
                </a:lnTo>
                <a:lnTo>
                  <a:pt x="311852" y="164140"/>
                </a:lnTo>
                <a:lnTo>
                  <a:pt x="344251" y="138175"/>
                </a:lnTo>
                <a:lnTo>
                  <a:pt x="356612" y="137159"/>
                </a:lnTo>
                <a:lnTo>
                  <a:pt x="363574" y="137355"/>
                </a:lnTo>
                <a:lnTo>
                  <a:pt x="398213" y="158043"/>
                </a:lnTo>
                <a:lnTo>
                  <a:pt x="406727" y="198742"/>
                </a:lnTo>
                <a:lnTo>
                  <a:pt x="406904" y="205739"/>
                </a:lnTo>
                <a:lnTo>
                  <a:pt x="406904" y="318515"/>
                </a:lnTo>
                <a:lnTo>
                  <a:pt x="409952" y="320039"/>
                </a:lnTo>
                <a:lnTo>
                  <a:pt x="409952" y="355091"/>
                </a:lnTo>
                <a:lnTo>
                  <a:pt x="477008" y="355091"/>
                </a:lnTo>
                <a:close/>
              </a:path>
              <a:path w="1028700" h="360044">
                <a:moveTo>
                  <a:pt x="406904" y="318515"/>
                </a:moveTo>
                <a:lnTo>
                  <a:pt x="406904" y="277367"/>
                </a:lnTo>
                <a:lnTo>
                  <a:pt x="406539" y="282695"/>
                </a:lnTo>
                <a:lnTo>
                  <a:pt x="405441" y="287804"/>
                </a:lnTo>
                <a:lnTo>
                  <a:pt x="381716" y="320003"/>
                </a:lnTo>
                <a:lnTo>
                  <a:pt x="376424" y="323087"/>
                </a:lnTo>
                <a:lnTo>
                  <a:pt x="370914" y="326379"/>
                </a:lnTo>
                <a:lnTo>
                  <a:pt x="365257" y="328940"/>
                </a:lnTo>
                <a:lnTo>
                  <a:pt x="359307" y="330768"/>
                </a:lnTo>
                <a:lnTo>
                  <a:pt x="352918" y="331866"/>
                </a:lnTo>
                <a:lnTo>
                  <a:pt x="345944" y="332231"/>
                </a:lnTo>
                <a:lnTo>
                  <a:pt x="338324" y="332231"/>
                </a:lnTo>
                <a:lnTo>
                  <a:pt x="306320" y="304799"/>
                </a:lnTo>
                <a:lnTo>
                  <a:pt x="306320" y="357050"/>
                </a:lnTo>
                <a:lnTo>
                  <a:pt x="308225" y="357568"/>
                </a:lnTo>
                <a:lnTo>
                  <a:pt x="314053" y="358704"/>
                </a:lnTo>
                <a:lnTo>
                  <a:pt x="320051" y="359417"/>
                </a:lnTo>
                <a:lnTo>
                  <a:pt x="326132" y="359663"/>
                </a:lnTo>
                <a:lnTo>
                  <a:pt x="332006" y="359477"/>
                </a:lnTo>
                <a:lnTo>
                  <a:pt x="370278" y="348318"/>
                </a:lnTo>
                <a:lnTo>
                  <a:pt x="401931" y="323426"/>
                </a:lnTo>
                <a:lnTo>
                  <a:pt x="406904" y="318515"/>
                </a:lnTo>
                <a:close/>
              </a:path>
              <a:path w="1028700" h="360044">
                <a:moveTo>
                  <a:pt x="409952" y="355091"/>
                </a:moveTo>
                <a:lnTo>
                  <a:pt x="409952" y="320039"/>
                </a:lnTo>
                <a:lnTo>
                  <a:pt x="408428" y="355091"/>
                </a:lnTo>
                <a:lnTo>
                  <a:pt x="409952" y="355091"/>
                </a:lnTo>
                <a:close/>
              </a:path>
              <a:path w="1028700" h="360044">
                <a:moveTo>
                  <a:pt x="585212" y="115823"/>
                </a:moveTo>
                <a:lnTo>
                  <a:pt x="569972" y="115823"/>
                </a:lnTo>
                <a:lnTo>
                  <a:pt x="512060" y="118871"/>
                </a:lnTo>
                <a:lnTo>
                  <a:pt x="512060" y="131063"/>
                </a:lnTo>
                <a:lnTo>
                  <a:pt x="519680" y="131063"/>
                </a:lnTo>
                <a:lnTo>
                  <a:pt x="524252" y="134111"/>
                </a:lnTo>
                <a:lnTo>
                  <a:pt x="533396" y="137159"/>
                </a:lnTo>
                <a:lnTo>
                  <a:pt x="536444" y="140207"/>
                </a:lnTo>
                <a:lnTo>
                  <a:pt x="537968" y="143255"/>
                </a:lnTo>
                <a:lnTo>
                  <a:pt x="541016" y="152399"/>
                </a:lnTo>
                <a:lnTo>
                  <a:pt x="541016" y="166115"/>
                </a:lnTo>
                <a:lnTo>
                  <a:pt x="542540" y="173735"/>
                </a:lnTo>
                <a:lnTo>
                  <a:pt x="542540" y="355091"/>
                </a:lnTo>
                <a:lnTo>
                  <a:pt x="582164" y="355091"/>
                </a:lnTo>
                <a:lnTo>
                  <a:pt x="582164" y="160019"/>
                </a:lnTo>
                <a:lnTo>
                  <a:pt x="585212" y="115823"/>
                </a:lnTo>
                <a:close/>
              </a:path>
              <a:path w="1028700" h="360044">
                <a:moveTo>
                  <a:pt x="542540" y="355091"/>
                </a:moveTo>
                <a:lnTo>
                  <a:pt x="542540" y="292607"/>
                </a:lnTo>
                <a:lnTo>
                  <a:pt x="542302" y="301156"/>
                </a:lnTo>
                <a:lnTo>
                  <a:pt x="541778" y="308419"/>
                </a:lnTo>
                <a:lnTo>
                  <a:pt x="541255" y="314253"/>
                </a:lnTo>
                <a:lnTo>
                  <a:pt x="541016" y="318515"/>
                </a:lnTo>
                <a:lnTo>
                  <a:pt x="539492" y="324611"/>
                </a:lnTo>
                <a:lnTo>
                  <a:pt x="536444" y="330707"/>
                </a:lnTo>
                <a:lnTo>
                  <a:pt x="531872" y="335279"/>
                </a:lnTo>
                <a:lnTo>
                  <a:pt x="525776" y="338327"/>
                </a:lnTo>
                <a:lnTo>
                  <a:pt x="521204" y="339851"/>
                </a:lnTo>
                <a:lnTo>
                  <a:pt x="515108" y="342899"/>
                </a:lnTo>
                <a:lnTo>
                  <a:pt x="515108" y="355091"/>
                </a:lnTo>
                <a:lnTo>
                  <a:pt x="542540" y="355091"/>
                </a:lnTo>
                <a:close/>
              </a:path>
              <a:path w="1028700" h="360044">
                <a:moveTo>
                  <a:pt x="693416" y="172211"/>
                </a:moveTo>
                <a:lnTo>
                  <a:pt x="693416" y="115823"/>
                </a:lnTo>
                <a:lnTo>
                  <a:pt x="688076" y="115080"/>
                </a:lnTo>
                <a:lnTo>
                  <a:pt x="682883" y="114629"/>
                </a:lnTo>
                <a:lnTo>
                  <a:pt x="677616" y="114397"/>
                </a:lnTo>
                <a:lnTo>
                  <a:pt x="672056" y="114312"/>
                </a:lnTo>
                <a:lnTo>
                  <a:pt x="665984" y="114299"/>
                </a:lnTo>
                <a:lnTo>
                  <a:pt x="659596" y="114482"/>
                </a:lnTo>
                <a:lnTo>
                  <a:pt x="620362" y="126991"/>
                </a:lnTo>
                <a:lnTo>
                  <a:pt x="589777" y="154820"/>
                </a:lnTo>
                <a:lnTo>
                  <a:pt x="585225" y="160006"/>
                </a:lnTo>
                <a:lnTo>
                  <a:pt x="582164" y="160019"/>
                </a:lnTo>
                <a:lnTo>
                  <a:pt x="582164" y="355091"/>
                </a:lnTo>
                <a:lnTo>
                  <a:pt x="585212" y="355091"/>
                </a:lnTo>
                <a:lnTo>
                  <a:pt x="585212" y="192023"/>
                </a:lnTo>
                <a:lnTo>
                  <a:pt x="588260" y="185927"/>
                </a:lnTo>
                <a:lnTo>
                  <a:pt x="589784" y="179831"/>
                </a:lnTo>
                <a:lnTo>
                  <a:pt x="592832" y="173735"/>
                </a:lnTo>
                <a:lnTo>
                  <a:pt x="605024" y="161543"/>
                </a:lnTo>
                <a:lnTo>
                  <a:pt x="609596" y="155447"/>
                </a:lnTo>
                <a:lnTo>
                  <a:pt x="621788" y="149351"/>
                </a:lnTo>
                <a:lnTo>
                  <a:pt x="627884" y="147827"/>
                </a:lnTo>
                <a:lnTo>
                  <a:pt x="641600" y="147827"/>
                </a:lnTo>
                <a:lnTo>
                  <a:pt x="665984" y="172211"/>
                </a:lnTo>
                <a:lnTo>
                  <a:pt x="693416" y="172211"/>
                </a:lnTo>
                <a:close/>
              </a:path>
              <a:path w="1028700" h="360044">
                <a:moveTo>
                  <a:pt x="615692" y="355091"/>
                </a:moveTo>
                <a:lnTo>
                  <a:pt x="615692" y="342899"/>
                </a:lnTo>
                <a:lnTo>
                  <a:pt x="606548" y="341375"/>
                </a:lnTo>
                <a:lnTo>
                  <a:pt x="600452" y="338327"/>
                </a:lnTo>
                <a:lnTo>
                  <a:pt x="585225" y="301191"/>
                </a:lnTo>
                <a:lnTo>
                  <a:pt x="585212" y="192023"/>
                </a:lnTo>
                <a:lnTo>
                  <a:pt x="585212" y="355091"/>
                </a:lnTo>
                <a:lnTo>
                  <a:pt x="615692" y="355091"/>
                </a:lnTo>
                <a:close/>
              </a:path>
              <a:path w="1028700" h="360044">
                <a:moveTo>
                  <a:pt x="798572" y="70103"/>
                </a:moveTo>
                <a:lnTo>
                  <a:pt x="798572" y="21335"/>
                </a:lnTo>
                <a:lnTo>
                  <a:pt x="751328" y="21335"/>
                </a:lnTo>
                <a:lnTo>
                  <a:pt x="751328" y="70103"/>
                </a:lnTo>
                <a:lnTo>
                  <a:pt x="798572" y="70103"/>
                </a:lnTo>
                <a:close/>
              </a:path>
              <a:path w="1028700" h="360044">
                <a:moveTo>
                  <a:pt x="822956" y="355091"/>
                </a:moveTo>
                <a:lnTo>
                  <a:pt x="822956" y="342899"/>
                </a:lnTo>
                <a:lnTo>
                  <a:pt x="813812" y="339851"/>
                </a:lnTo>
                <a:lnTo>
                  <a:pt x="807716" y="338327"/>
                </a:lnTo>
                <a:lnTo>
                  <a:pt x="804668" y="335279"/>
                </a:lnTo>
                <a:lnTo>
                  <a:pt x="795524" y="115823"/>
                </a:lnTo>
                <a:lnTo>
                  <a:pt x="780284" y="115823"/>
                </a:lnTo>
                <a:lnTo>
                  <a:pt x="722372" y="118871"/>
                </a:lnTo>
                <a:lnTo>
                  <a:pt x="722372" y="131063"/>
                </a:lnTo>
                <a:lnTo>
                  <a:pt x="729992" y="131063"/>
                </a:lnTo>
                <a:lnTo>
                  <a:pt x="734564" y="134111"/>
                </a:lnTo>
                <a:lnTo>
                  <a:pt x="743708" y="137159"/>
                </a:lnTo>
                <a:lnTo>
                  <a:pt x="746756" y="140207"/>
                </a:lnTo>
                <a:lnTo>
                  <a:pt x="748280" y="143255"/>
                </a:lnTo>
                <a:lnTo>
                  <a:pt x="751328" y="152399"/>
                </a:lnTo>
                <a:lnTo>
                  <a:pt x="751328" y="166115"/>
                </a:lnTo>
                <a:lnTo>
                  <a:pt x="752852" y="173735"/>
                </a:lnTo>
                <a:lnTo>
                  <a:pt x="752852" y="355091"/>
                </a:lnTo>
                <a:lnTo>
                  <a:pt x="822956" y="355091"/>
                </a:lnTo>
                <a:close/>
              </a:path>
              <a:path w="1028700" h="360044">
                <a:moveTo>
                  <a:pt x="752852" y="355091"/>
                </a:moveTo>
                <a:lnTo>
                  <a:pt x="752852" y="292607"/>
                </a:lnTo>
                <a:lnTo>
                  <a:pt x="752590" y="301156"/>
                </a:lnTo>
                <a:lnTo>
                  <a:pt x="751900" y="308419"/>
                </a:lnTo>
                <a:lnTo>
                  <a:pt x="750924" y="314253"/>
                </a:lnTo>
                <a:lnTo>
                  <a:pt x="749804" y="318515"/>
                </a:lnTo>
                <a:lnTo>
                  <a:pt x="749804" y="324611"/>
                </a:lnTo>
                <a:lnTo>
                  <a:pt x="746756" y="330707"/>
                </a:lnTo>
                <a:lnTo>
                  <a:pt x="742184" y="335279"/>
                </a:lnTo>
                <a:lnTo>
                  <a:pt x="736088" y="338327"/>
                </a:lnTo>
                <a:lnTo>
                  <a:pt x="731516" y="339851"/>
                </a:lnTo>
                <a:lnTo>
                  <a:pt x="725420" y="342899"/>
                </a:lnTo>
                <a:lnTo>
                  <a:pt x="725420" y="355091"/>
                </a:lnTo>
                <a:lnTo>
                  <a:pt x="752852" y="355091"/>
                </a:lnTo>
                <a:close/>
              </a:path>
              <a:path w="1028700" h="360044">
                <a:moveTo>
                  <a:pt x="1028696" y="47243"/>
                </a:moveTo>
                <a:lnTo>
                  <a:pt x="1028696" y="1523"/>
                </a:lnTo>
                <a:lnTo>
                  <a:pt x="1023885" y="881"/>
                </a:lnTo>
                <a:lnTo>
                  <a:pt x="995168" y="0"/>
                </a:lnTo>
                <a:lnTo>
                  <a:pt x="988815" y="93"/>
                </a:lnTo>
                <a:lnTo>
                  <a:pt x="950323" y="6342"/>
                </a:lnTo>
                <a:lnTo>
                  <a:pt x="916485" y="29520"/>
                </a:lnTo>
                <a:lnTo>
                  <a:pt x="903728" y="50291"/>
                </a:lnTo>
                <a:lnTo>
                  <a:pt x="901298" y="55135"/>
                </a:lnTo>
                <a:lnTo>
                  <a:pt x="893060" y="92963"/>
                </a:lnTo>
                <a:lnTo>
                  <a:pt x="893060" y="100583"/>
                </a:lnTo>
                <a:lnTo>
                  <a:pt x="891536" y="106679"/>
                </a:lnTo>
                <a:lnTo>
                  <a:pt x="891536" y="111251"/>
                </a:lnTo>
                <a:lnTo>
                  <a:pt x="890012" y="115823"/>
                </a:lnTo>
                <a:lnTo>
                  <a:pt x="888488" y="118871"/>
                </a:lnTo>
                <a:lnTo>
                  <a:pt x="886964" y="120395"/>
                </a:lnTo>
                <a:lnTo>
                  <a:pt x="885440" y="123443"/>
                </a:lnTo>
                <a:lnTo>
                  <a:pt x="883916" y="124967"/>
                </a:lnTo>
                <a:lnTo>
                  <a:pt x="882392" y="124967"/>
                </a:lnTo>
                <a:lnTo>
                  <a:pt x="880868" y="126491"/>
                </a:lnTo>
                <a:lnTo>
                  <a:pt x="877820" y="128015"/>
                </a:lnTo>
                <a:lnTo>
                  <a:pt x="874772" y="128015"/>
                </a:lnTo>
                <a:lnTo>
                  <a:pt x="870200" y="129539"/>
                </a:lnTo>
                <a:lnTo>
                  <a:pt x="864104" y="131063"/>
                </a:lnTo>
                <a:lnTo>
                  <a:pt x="864104" y="143255"/>
                </a:lnTo>
                <a:lnTo>
                  <a:pt x="894584" y="143255"/>
                </a:lnTo>
                <a:lnTo>
                  <a:pt x="894584" y="355091"/>
                </a:lnTo>
                <a:lnTo>
                  <a:pt x="937256" y="355091"/>
                </a:lnTo>
                <a:lnTo>
                  <a:pt x="937256" y="118871"/>
                </a:lnTo>
                <a:lnTo>
                  <a:pt x="937269" y="85258"/>
                </a:lnTo>
                <a:lnTo>
                  <a:pt x="937354" y="78504"/>
                </a:lnTo>
                <a:lnTo>
                  <a:pt x="937586" y="72554"/>
                </a:lnTo>
                <a:lnTo>
                  <a:pt x="938037" y="67263"/>
                </a:lnTo>
                <a:lnTo>
                  <a:pt x="938780" y="62483"/>
                </a:lnTo>
                <a:lnTo>
                  <a:pt x="938780" y="54863"/>
                </a:lnTo>
                <a:lnTo>
                  <a:pt x="940304" y="47243"/>
                </a:lnTo>
                <a:lnTo>
                  <a:pt x="943352" y="42671"/>
                </a:lnTo>
                <a:lnTo>
                  <a:pt x="944876" y="36575"/>
                </a:lnTo>
                <a:lnTo>
                  <a:pt x="957068" y="24383"/>
                </a:lnTo>
                <a:lnTo>
                  <a:pt x="961640" y="22859"/>
                </a:lnTo>
                <a:lnTo>
                  <a:pt x="964688" y="21335"/>
                </a:lnTo>
                <a:lnTo>
                  <a:pt x="982976" y="21335"/>
                </a:lnTo>
                <a:lnTo>
                  <a:pt x="989072" y="22859"/>
                </a:lnTo>
                <a:lnTo>
                  <a:pt x="996692" y="30479"/>
                </a:lnTo>
                <a:lnTo>
                  <a:pt x="999740" y="36575"/>
                </a:lnTo>
                <a:lnTo>
                  <a:pt x="1004312" y="47243"/>
                </a:lnTo>
                <a:lnTo>
                  <a:pt x="1028696" y="47243"/>
                </a:lnTo>
                <a:close/>
              </a:path>
              <a:path w="1028700" h="360044">
                <a:moveTo>
                  <a:pt x="894584" y="355091"/>
                </a:moveTo>
                <a:lnTo>
                  <a:pt x="894584" y="303275"/>
                </a:lnTo>
                <a:lnTo>
                  <a:pt x="893060" y="312419"/>
                </a:lnTo>
                <a:lnTo>
                  <a:pt x="893060" y="316991"/>
                </a:lnTo>
                <a:lnTo>
                  <a:pt x="891536" y="323087"/>
                </a:lnTo>
                <a:lnTo>
                  <a:pt x="890012" y="327659"/>
                </a:lnTo>
                <a:lnTo>
                  <a:pt x="888488" y="329183"/>
                </a:lnTo>
                <a:lnTo>
                  <a:pt x="886964" y="332231"/>
                </a:lnTo>
                <a:lnTo>
                  <a:pt x="883916" y="335279"/>
                </a:lnTo>
                <a:lnTo>
                  <a:pt x="877820" y="338327"/>
                </a:lnTo>
                <a:lnTo>
                  <a:pt x="873248" y="339851"/>
                </a:lnTo>
                <a:lnTo>
                  <a:pt x="865628" y="342899"/>
                </a:lnTo>
                <a:lnTo>
                  <a:pt x="865628" y="355091"/>
                </a:lnTo>
                <a:lnTo>
                  <a:pt x="894584" y="355091"/>
                </a:lnTo>
                <a:close/>
              </a:path>
              <a:path w="1028700" h="360044">
                <a:moveTo>
                  <a:pt x="996692" y="143255"/>
                </a:moveTo>
                <a:lnTo>
                  <a:pt x="996692" y="118871"/>
                </a:lnTo>
                <a:lnTo>
                  <a:pt x="937256" y="118871"/>
                </a:lnTo>
                <a:lnTo>
                  <a:pt x="937256" y="143255"/>
                </a:lnTo>
                <a:lnTo>
                  <a:pt x="996692" y="143255"/>
                </a:lnTo>
                <a:close/>
              </a:path>
              <a:path w="1028700" h="360044">
                <a:moveTo>
                  <a:pt x="967736" y="355091"/>
                </a:moveTo>
                <a:lnTo>
                  <a:pt x="967736" y="342899"/>
                </a:lnTo>
                <a:lnTo>
                  <a:pt x="960116" y="341375"/>
                </a:lnTo>
                <a:lnTo>
                  <a:pt x="944876" y="333755"/>
                </a:lnTo>
                <a:lnTo>
                  <a:pt x="943352" y="330707"/>
                </a:lnTo>
                <a:lnTo>
                  <a:pt x="940304" y="327659"/>
                </a:lnTo>
                <a:lnTo>
                  <a:pt x="938780" y="323087"/>
                </a:lnTo>
                <a:lnTo>
                  <a:pt x="938780" y="316991"/>
                </a:lnTo>
                <a:lnTo>
                  <a:pt x="937256" y="312419"/>
                </a:lnTo>
                <a:lnTo>
                  <a:pt x="937256" y="355091"/>
                </a:lnTo>
                <a:lnTo>
                  <a:pt x="967736" y="355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72390" y="1030223"/>
            <a:ext cx="1150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68374" y="1030223"/>
            <a:ext cx="528827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2065020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225550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70308" y="1986787"/>
            <a:ext cx="571246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81754" algn="l"/>
                <a:tab pos="5052060" algn="l"/>
              </a:tabLst>
            </a:pP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20" dirty="0">
                <a:latin typeface="Cambria Math"/>
                <a:cs typeface="Cambria Math"/>
              </a:rPr>
              <a:t>n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ng/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5" dirty="0">
                <a:latin typeface="Cambria Math"/>
                <a:cs typeface="Cambria Math"/>
              </a:rPr>
              <a:t>o</a:t>
            </a:r>
            <a:r>
              <a:rPr sz="2800" spc="-5" dirty="0">
                <a:latin typeface="Cambria Math"/>
                <a:cs typeface="Cambria Math"/>
              </a:rPr>
              <a:t>po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io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4441" y="2413506"/>
            <a:ext cx="110871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upa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4482" y="2413506"/>
            <a:ext cx="637730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52625" algn="l"/>
                <a:tab pos="3075305" algn="l"/>
                <a:tab pos="4716780" algn="l"/>
              </a:tabLst>
            </a:pP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apapun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4441" y="2840226"/>
            <a:ext cx="772668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49425" algn="l"/>
                <a:tab pos="2613025" algn="l"/>
                <a:tab pos="3879215" algn="l"/>
                <a:tab pos="4849495" algn="l"/>
                <a:tab pos="6335395" algn="l"/>
              </a:tabLst>
            </a:pP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umla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5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90352" y="3266946"/>
            <a:ext cx="299085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00200" algn="l"/>
              </a:tabLst>
            </a:pP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1541" y="3266946"/>
            <a:ext cx="4893310" cy="151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>
              <a:lnSpc>
                <a:spcPct val="100000"/>
              </a:lnSpc>
              <a:tabLst>
                <a:tab pos="1392555" algn="l"/>
                <a:tab pos="2905760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3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opo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io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ilai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mbria Math"/>
                <a:cs typeface="Cambria Math"/>
              </a:rPr>
              <a:t>Co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: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PP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10%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1541" y="1986787"/>
            <a:ext cx="2012950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4860" y="1986787"/>
            <a:ext cx="5864225" cy="426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upa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umlah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1541" y="2413506"/>
            <a:ext cx="8071484" cy="387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8255" algn="just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ma)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ap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apun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um</a:t>
            </a:r>
            <a:r>
              <a:rPr sz="2800" spc="5" dirty="0">
                <a:latin typeface="Cambria Math"/>
                <a:cs typeface="Cambria Math"/>
              </a:rPr>
              <a:t>l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mbria Math"/>
                <a:cs typeface="Cambria Math"/>
              </a:rPr>
              <a:t>Co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cek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bi</a:t>
            </a:r>
            <a:r>
              <a:rPr sz="2800" spc="-55" dirty="0">
                <a:latin typeface="Cambria Math"/>
                <a:cs typeface="Cambria Math"/>
              </a:rPr>
              <a:t>l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et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5" dirty="0">
                <a:latin typeface="Cambria Math"/>
                <a:cs typeface="Cambria Math"/>
              </a:rPr>
              <a:t>i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ilai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omi</a:t>
            </a:r>
            <a:r>
              <a:rPr sz="2800" spc="-2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apapun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Rp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3.000,00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ea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5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umen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Rp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6.000,00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2146300" y="501650"/>
            <a:ext cx="63246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tabLst>
                <a:tab pos="355600" algn="l"/>
              </a:tabLst>
            </a:pPr>
            <a:r>
              <a:rPr sz="4000" spc="-225" dirty="0" err="1">
                <a:latin typeface="Cambria Math"/>
                <a:cs typeface="Cambria Math"/>
              </a:rPr>
              <a:t>T</a:t>
            </a:r>
            <a:r>
              <a:rPr sz="4000" spc="-5" dirty="0" err="1">
                <a:latin typeface="Cambria Math"/>
                <a:cs typeface="Cambria Math"/>
              </a:rPr>
              <a:t>a</a:t>
            </a:r>
            <a:r>
              <a:rPr sz="4000" spc="-10" dirty="0" err="1">
                <a:latin typeface="Cambria Math"/>
                <a:cs typeface="Cambria Math"/>
              </a:rPr>
              <a:t>r</a:t>
            </a:r>
            <a:r>
              <a:rPr sz="4000" spc="-5" dirty="0" err="1">
                <a:latin typeface="Cambria Math"/>
                <a:cs typeface="Cambria Math"/>
              </a:rPr>
              <a:t>if</a:t>
            </a:r>
            <a:r>
              <a:rPr sz="4000" spc="155" dirty="0">
                <a:latin typeface="Times New Roman"/>
                <a:cs typeface="Times New Roman"/>
              </a:rPr>
              <a:t> </a:t>
            </a:r>
            <a:r>
              <a:rPr lang="en-US" sz="4000" spc="-5" dirty="0" err="1">
                <a:latin typeface="Cambria Math"/>
                <a:cs typeface="Times New Roman"/>
              </a:rPr>
              <a:t>P</a:t>
            </a:r>
            <a:r>
              <a:rPr sz="4000" spc="-5" dirty="0" err="1" smtClean="0">
                <a:latin typeface="Cambria Math"/>
                <a:cs typeface="Cambria Math"/>
              </a:rPr>
              <a:t>a</a:t>
            </a:r>
            <a:r>
              <a:rPr sz="4000" spc="-10" dirty="0" err="1" smtClean="0">
                <a:latin typeface="Cambria Math"/>
                <a:cs typeface="Cambria Math"/>
              </a:rPr>
              <a:t>j</a:t>
            </a:r>
            <a:r>
              <a:rPr sz="4000" spc="-5" dirty="0" err="1" smtClean="0">
                <a:latin typeface="Cambria Math"/>
                <a:cs typeface="Cambria Math"/>
              </a:rPr>
              <a:t>ak</a:t>
            </a:r>
            <a:r>
              <a:rPr lang="en-US" sz="4000" spc="-5" dirty="0" smtClean="0">
                <a:latin typeface="Cambria Math"/>
                <a:cs typeface="Cambria Math"/>
              </a:rPr>
              <a:t> </a:t>
            </a:r>
            <a:r>
              <a:rPr lang="en-US" sz="4000" spc="-5" dirty="0" err="1" smtClean="0">
                <a:latin typeface="Cambria Math"/>
                <a:cs typeface="Cambria Math"/>
              </a:rPr>
              <a:t>Tetap</a:t>
            </a:r>
            <a:endParaRPr sz="40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13409" y="1030223"/>
            <a:ext cx="1028700" cy="360045"/>
          </a:xfrm>
          <a:custGeom>
            <a:avLst/>
            <a:gdLst/>
            <a:ahLst/>
            <a:cxnLst/>
            <a:rect l="l" t="t" r="r" b="b"/>
            <a:pathLst>
              <a:path w="1028700" h="360044">
                <a:moveTo>
                  <a:pt x="265175" y="102107"/>
                </a:moveTo>
                <a:lnTo>
                  <a:pt x="265175" y="16763"/>
                </a:lnTo>
                <a:lnTo>
                  <a:pt x="0" y="16763"/>
                </a:lnTo>
                <a:lnTo>
                  <a:pt x="0" y="102107"/>
                </a:lnTo>
                <a:lnTo>
                  <a:pt x="24383" y="102107"/>
                </a:lnTo>
                <a:lnTo>
                  <a:pt x="25907" y="95496"/>
                </a:lnTo>
                <a:lnTo>
                  <a:pt x="27431" y="89351"/>
                </a:lnTo>
                <a:lnTo>
                  <a:pt x="41147" y="53339"/>
                </a:lnTo>
                <a:lnTo>
                  <a:pt x="45719" y="48767"/>
                </a:lnTo>
                <a:lnTo>
                  <a:pt x="48767" y="44195"/>
                </a:lnTo>
                <a:lnTo>
                  <a:pt x="54863" y="41147"/>
                </a:lnTo>
                <a:lnTo>
                  <a:pt x="64007" y="38099"/>
                </a:lnTo>
                <a:lnTo>
                  <a:pt x="109727" y="38099"/>
                </a:lnTo>
                <a:lnTo>
                  <a:pt x="109727" y="355091"/>
                </a:lnTo>
                <a:lnTo>
                  <a:pt x="155447" y="355091"/>
                </a:lnTo>
                <a:lnTo>
                  <a:pt x="155447" y="38099"/>
                </a:lnTo>
                <a:lnTo>
                  <a:pt x="201167" y="38099"/>
                </a:lnTo>
                <a:lnTo>
                  <a:pt x="230123" y="68579"/>
                </a:lnTo>
                <a:lnTo>
                  <a:pt x="240791" y="102107"/>
                </a:lnTo>
                <a:lnTo>
                  <a:pt x="265175" y="102107"/>
                </a:lnTo>
                <a:close/>
              </a:path>
              <a:path w="1028700" h="360044">
                <a:moveTo>
                  <a:pt x="109727" y="355091"/>
                </a:moveTo>
                <a:lnTo>
                  <a:pt x="109727" y="301751"/>
                </a:lnTo>
                <a:lnTo>
                  <a:pt x="108203" y="309371"/>
                </a:lnTo>
                <a:lnTo>
                  <a:pt x="108203" y="313943"/>
                </a:lnTo>
                <a:lnTo>
                  <a:pt x="106679" y="320039"/>
                </a:lnTo>
                <a:lnTo>
                  <a:pt x="100583" y="332231"/>
                </a:lnTo>
                <a:lnTo>
                  <a:pt x="97535" y="333755"/>
                </a:lnTo>
                <a:lnTo>
                  <a:pt x="96011" y="335279"/>
                </a:lnTo>
                <a:lnTo>
                  <a:pt x="92963" y="336803"/>
                </a:lnTo>
                <a:lnTo>
                  <a:pt x="88391" y="338327"/>
                </a:lnTo>
                <a:lnTo>
                  <a:pt x="85343" y="339851"/>
                </a:lnTo>
                <a:lnTo>
                  <a:pt x="76199" y="342899"/>
                </a:lnTo>
                <a:lnTo>
                  <a:pt x="76199" y="355091"/>
                </a:lnTo>
                <a:lnTo>
                  <a:pt x="109727" y="355091"/>
                </a:lnTo>
                <a:close/>
              </a:path>
              <a:path w="1028700" h="360044">
                <a:moveTo>
                  <a:pt x="187451" y="355091"/>
                </a:moveTo>
                <a:lnTo>
                  <a:pt x="187451" y="342899"/>
                </a:lnTo>
                <a:lnTo>
                  <a:pt x="179831" y="339851"/>
                </a:lnTo>
                <a:lnTo>
                  <a:pt x="173735" y="338327"/>
                </a:lnTo>
                <a:lnTo>
                  <a:pt x="170687" y="336803"/>
                </a:lnTo>
                <a:lnTo>
                  <a:pt x="166115" y="335279"/>
                </a:lnTo>
                <a:lnTo>
                  <a:pt x="163067" y="332231"/>
                </a:lnTo>
                <a:lnTo>
                  <a:pt x="161543" y="329183"/>
                </a:lnTo>
                <a:lnTo>
                  <a:pt x="158495" y="326135"/>
                </a:lnTo>
                <a:lnTo>
                  <a:pt x="156971" y="321563"/>
                </a:lnTo>
                <a:lnTo>
                  <a:pt x="156971" y="315467"/>
                </a:lnTo>
                <a:lnTo>
                  <a:pt x="155447" y="309371"/>
                </a:lnTo>
                <a:lnTo>
                  <a:pt x="155447" y="355091"/>
                </a:lnTo>
                <a:lnTo>
                  <a:pt x="187451" y="355091"/>
                </a:lnTo>
                <a:close/>
              </a:path>
              <a:path w="1028700" h="360044">
                <a:moveTo>
                  <a:pt x="406907" y="243839"/>
                </a:moveTo>
                <a:lnTo>
                  <a:pt x="406907" y="222503"/>
                </a:lnTo>
                <a:lnTo>
                  <a:pt x="399007" y="222810"/>
                </a:lnTo>
                <a:lnTo>
                  <a:pt x="356055" y="227047"/>
                </a:lnTo>
                <a:lnTo>
                  <a:pt x="316573" y="237123"/>
                </a:lnTo>
                <a:lnTo>
                  <a:pt x="282940" y="255650"/>
                </a:lnTo>
                <a:lnTo>
                  <a:pt x="263876" y="294258"/>
                </a:lnTo>
                <a:lnTo>
                  <a:pt x="263651" y="300227"/>
                </a:lnTo>
                <a:lnTo>
                  <a:pt x="263859" y="307348"/>
                </a:lnTo>
                <a:lnTo>
                  <a:pt x="264578" y="314029"/>
                </a:lnTo>
                <a:lnTo>
                  <a:pt x="265956" y="320198"/>
                </a:lnTo>
                <a:lnTo>
                  <a:pt x="268138" y="325782"/>
                </a:lnTo>
                <a:lnTo>
                  <a:pt x="271271" y="330707"/>
                </a:lnTo>
                <a:lnTo>
                  <a:pt x="274368" y="335999"/>
                </a:lnTo>
                <a:lnTo>
                  <a:pt x="306323" y="357050"/>
                </a:lnTo>
                <a:lnTo>
                  <a:pt x="306323" y="294131"/>
                </a:lnTo>
                <a:lnTo>
                  <a:pt x="306684" y="287994"/>
                </a:lnTo>
                <a:lnTo>
                  <a:pt x="330707" y="256031"/>
                </a:lnTo>
                <a:lnTo>
                  <a:pt x="371024" y="244700"/>
                </a:lnTo>
                <a:lnTo>
                  <a:pt x="391155" y="243571"/>
                </a:lnTo>
                <a:lnTo>
                  <a:pt x="394906" y="243578"/>
                </a:lnTo>
                <a:lnTo>
                  <a:pt x="399007" y="243595"/>
                </a:lnTo>
                <a:lnTo>
                  <a:pt x="406907" y="243839"/>
                </a:lnTo>
                <a:close/>
              </a:path>
              <a:path w="1028700" h="360044">
                <a:moveTo>
                  <a:pt x="477011" y="355091"/>
                </a:moveTo>
                <a:lnTo>
                  <a:pt x="477011" y="342899"/>
                </a:lnTo>
                <a:lnTo>
                  <a:pt x="469391" y="339851"/>
                </a:lnTo>
                <a:lnTo>
                  <a:pt x="464819" y="338327"/>
                </a:lnTo>
                <a:lnTo>
                  <a:pt x="458723" y="335279"/>
                </a:lnTo>
                <a:lnTo>
                  <a:pt x="454151" y="330707"/>
                </a:lnTo>
                <a:lnTo>
                  <a:pt x="451103" y="324611"/>
                </a:lnTo>
                <a:lnTo>
                  <a:pt x="451103" y="320039"/>
                </a:lnTo>
                <a:lnTo>
                  <a:pt x="449579" y="315467"/>
                </a:lnTo>
                <a:lnTo>
                  <a:pt x="449579" y="193547"/>
                </a:lnTo>
                <a:lnTo>
                  <a:pt x="449440" y="185764"/>
                </a:lnTo>
                <a:lnTo>
                  <a:pt x="441959" y="144779"/>
                </a:lnTo>
                <a:lnTo>
                  <a:pt x="409511" y="117743"/>
                </a:lnTo>
                <a:lnTo>
                  <a:pt x="376427" y="114311"/>
                </a:lnTo>
                <a:lnTo>
                  <a:pt x="373075" y="114324"/>
                </a:lnTo>
                <a:lnTo>
                  <a:pt x="366674" y="114495"/>
                </a:lnTo>
                <a:lnTo>
                  <a:pt x="360273" y="114958"/>
                </a:lnTo>
                <a:lnTo>
                  <a:pt x="353872" y="115860"/>
                </a:lnTo>
                <a:lnTo>
                  <a:pt x="347471" y="117347"/>
                </a:lnTo>
                <a:lnTo>
                  <a:pt x="341071" y="118445"/>
                </a:lnTo>
                <a:lnTo>
                  <a:pt x="300192" y="133210"/>
                </a:lnTo>
                <a:lnTo>
                  <a:pt x="275843" y="144779"/>
                </a:lnTo>
                <a:lnTo>
                  <a:pt x="275843" y="176783"/>
                </a:lnTo>
                <a:lnTo>
                  <a:pt x="307847" y="176783"/>
                </a:lnTo>
                <a:lnTo>
                  <a:pt x="309619" y="170186"/>
                </a:lnTo>
                <a:lnTo>
                  <a:pt x="311855" y="164140"/>
                </a:lnTo>
                <a:lnTo>
                  <a:pt x="344254" y="138175"/>
                </a:lnTo>
                <a:lnTo>
                  <a:pt x="356615" y="137159"/>
                </a:lnTo>
                <a:lnTo>
                  <a:pt x="363577" y="137355"/>
                </a:lnTo>
                <a:lnTo>
                  <a:pt x="398216" y="158043"/>
                </a:lnTo>
                <a:lnTo>
                  <a:pt x="406730" y="198742"/>
                </a:lnTo>
                <a:lnTo>
                  <a:pt x="406907" y="205739"/>
                </a:lnTo>
                <a:lnTo>
                  <a:pt x="406907" y="318515"/>
                </a:lnTo>
                <a:lnTo>
                  <a:pt x="409955" y="320039"/>
                </a:lnTo>
                <a:lnTo>
                  <a:pt x="409955" y="355091"/>
                </a:lnTo>
                <a:lnTo>
                  <a:pt x="477011" y="355091"/>
                </a:lnTo>
                <a:close/>
              </a:path>
              <a:path w="1028700" h="360044">
                <a:moveTo>
                  <a:pt x="406907" y="318515"/>
                </a:moveTo>
                <a:lnTo>
                  <a:pt x="406907" y="277367"/>
                </a:lnTo>
                <a:lnTo>
                  <a:pt x="406542" y="282695"/>
                </a:lnTo>
                <a:lnTo>
                  <a:pt x="405444" y="287804"/>
                </a:lnTo>
                <a:lnTo>
                  <a:pt x="381719" y="320003"/>
                </a:lnTo>
                <a:lnTo>
                  <a:pt x="376427" y="323087"/>
                </a:lnTo>
                <a:lnTo>
                  <a:pt x="370917" y="326379"/>
                </a:lnTo>
                <a:lnTo>
                  <a:pt x="365260" y="328940"/>
                </a:lnTo>
                <a:lnTo>
                  <a:pt x="359310" y="330768"/>
                </a:lnTo>
                <a:lnTo>
                  <a:pt x="352921" y="331866"/>
                </a:lnTo>
                <a:lnTo>
                  <a:pt x="345947" y="332231"/>
                </a:lnTo>
                <a:lnTo>
                  <a:pt x="338327" y="332231"/>
                </a:lnTo>
                <a:lnTo>
                  <a:pt x="306323" y="304799"/>
                </a:lnTo>
                <a:lnTo>
                  <a:pt x="306323" y="357050"/>
                </a:lnTo>
                <a:lnTo>
                  <a:pt x="308228" y="357568"/>
                </a:lnTo>
                <a:lnTo>
                  <a:pt x="314056" y="358704"/>
                </a:lnTo>
                <a:lnTo>
                  <a:pt x="320054" y="359417"/>
                </a:lnTo>
                <a:lnTo>
                  <a:pt x="326135" y="359663"/>
                </a:lnTo>
                <a:lnTo>
                  <a:pt x="332009" y="359477"/>
                </a:lnTo>
                <a:lnTo>
                  <a:pt x="370281" y="348318"/>
                </a:lnTo>
                <a:lnTo>
                  <a:pt x="401934" y="323426"/>
                </a:lnTo>
                <a:lnTo>
                  <a:pt x="406907" y="318515"/>
                </a:lnTo>
                <a:close/>
              </a:path>
              <a:path w="1028700" h="360044">
                <a:moveTo>
                  <a:pt x="409955" y="355091"/>
                </a:moveTo>
                <a:lnTo>
                  <a:pt x="409955" y="320039"/>
                </a:lnTo>
                <a:lnTo>
                  <a:pt x="408431" y="355091"/>
                </a:lnTo>
                <a:lnTo>
                  <a:pt x="409955" y="355091"/>
                </a:lnTo>
                <a:close/>
              </a:path>
              <a:path w="1028700" h="360044">
                <a:moveTo>
                  <a:pt x="585215" y="115823"/>
                </a:moveTo>
                <a:lnTo>
                  <a:pt x="569975" y="115823"/>
                </a:lnTo>
                <a:lnTo>
                  <a:pt x="512063" y="118871"/>
                </a:lnTo>
                <a:lnTo>
                  <a:pt x="512063" y="131063"/>
                </a:lnTo>
                <a:lnTo>
                  <a:pt x="519683" y="131063"/>
                </a:lnTo>
                <a:lnTo>
                  <a:pt x="524255" y="134111"/>
                </a:lnTo>
                <a:lnTo>
                  <a:pt x="533399" y="137159"/>
                </a:lnTo>
                <a:lnTo>
                  <a:pt x="536447" y="140207"/>
                </a:lnTo>
                <a:lnTo>
                  <a:pt x="537971" y="143255"/>
                </a:lnTo>
                <a:lnTo>
                  <a:pt x="541019" y="152399"/>
                </a:lnTo>
                <a:lnTo>
                  <a:pt x="541019" y="166115"/>
                </a:lnTo>
                <a:lnTo>
                  <a:pt x="542543" y="173735"/>
                </a:lnTo>
                <a:lnTo>
                  <a:pt x="542543" y="355091"/>
                </a:lnTo>
                <a:lnTo>
                  <a:pt x="582167" y="355091"/>
                </a:lnTo>
                <a:lnTo>
                  <a:pt x="582167" y="160019"/>
                </a:lnTo>
                <a:lnTo>
                  <a:pt x="585215" y="115823"/>
                </a:lnTo>
                <a:close/>
              </a:path>
              <a:path w="1028700" h="360044">
                <a:moveTo>
                  <a:pt x="542543" y="355091"/>
                </a:moveTo>
                <a:lnTo>
                  <a:pt x="542543" y="292607"/>
                </a:lnTo>
                <a:lnTo>
                  <a:pt x="542305" y="301156"/>
                </a:lnTo>
                <a:lnTo>
                  <a:pt x="541781" y="308419"/>
                </a:lnTo>
                <a:lnTo>
                  <a:pt x="541258" y="314253"/>
                </a:lnTo>
                <a:lnTo>
                  <a:pt x="541019" y="318515"/>
                </a:lnTo>
                <a:lnTo>
                  <a:pt x="539495" y="324611"/>
                </a:lnTo>
                <a:lnTo>
                  <a:pt x="536447" y="330707"/>
                </a:lnTo>
                <a:lnTo>
                  <a:pt x="531875" y="335279"/>
                </a:lnTo>
                <a:lnTo>
                  <a:pt x="525779" y="338327"/>
                </a:lnTo>
                <a:lnTo>
                  <a:pt x="521207" y="339851"/>
                </a:lnTo>
                <a:lnTo>
                  <a:pt x="515111" y="342899"/>
                </a:lnTo>
                <a:lnTo>
                  <a:pt x="515111" y="355091"/>
                </a:lnTo>
                <a:lnTo>
                  <a:pt x="542543" y="355091"/>
                </a:lnTo>
                <a:close/>
              </a:path>
              <a:path w="1028700" h="360044">
                <a:moveTo>
                  <a:pt x="693419" y="172211"/>
                </a:moveTo>
                <a:lnTo>
                  <a:pt x="693419" y="115823"/>
                </a:lnTo>
                <a:lnTo>
                  <a:pt x="688079" y="115080"/>
                </a:lnTo>
                <a:lnTo>
                  <a:pt x="682886" y="114629"/>
                </a:lnTo>
                <a:lnTo>
                  <a:pt x="677619" y="114397"/>
                </a:lnTo>
                <a:lnTo>
                  <a:pt x="672059" y="114312"/>
                </a:lnTo>
                <a:lnTo>
                  <a:pt x="665987" y="114299"/>
                </a:lnTo>
                <a:lnTo>
                  <a:pt x="659599" y="114482"/>
                </a:lnTo>
                <a:lnTo>
                  <a:pt x="620365" y="126991"/>
                </a:lnTo>
                <a:lnTo>
                  <a:pt x="589780" y="154820"/>
                </a:lnTo>
                <a:lnTo>
                  <a:pt x="585228" y="160006"/>
                </a:lnTo>
                <a:lnTo>
                  <a:pt x="582167" y="160019"/>
                </a:lnTo>
                <a:lnTo>
                  <a:pt x="582167" y="355091"/>
                </a:lnTo>
                <a:lnTo>
                  <a:pt x="585215" y="355091"/>
                </a:lnTo>
                <a:lnTo>
                  <a:pt x="585215" y="192023"/>
                </a:lnTo>
                <a:lnTo>
                  <a:pt x="588263" y="185927"/>
                </a:lnTo>
                <a:lnTo>
                  <a:pt x="589787" y="179831"/>
                </a:lnTo>
                <a:lnTo>
                  <a:pt x="592835" y="173735"/>
                </a:lnTo>
                <a:lnTo>
                  <a:pt x="605027" y="161543"/>
                </a:lnTo>
                <a:lnTo>
                  <a:pt x="609599" y="155447"/>
                </a:lnTo>
                <a:lnTo>
                  <a:pt x="621791" y="149351"/>
                </a:lnTo>
                <a:lnTo>
                  <a:pt x="627887" y="147827"/>
                </a:lnTo>
                <a:lnTo>
                  <a:pt x="641603" y="147827"/>
                </a:lnTo>
                <a:lnTo>
                  <a:pt x="665987" y="172211"/>
                </a:lnTo>
                <a:lnTo>
                  <a:pt x="693419" y="172211"/>
                </a:lnTo>
                <a:close/>
              </a:path>
              <a:path w="1028700" h="360044">
                <a:moveTo>
                  <a:pt x="615695" y="355091"/>
                </a:moveTo>
                <a:lnTo>
                  <a:pt x="615695" y="342899"/>
                </a:lnTo>
                <a:lnTo>
                  <a:pt x="606551" y="341375"/>
                </a:lnTo>
                <a:lnTo>
                  <a:pt x="600455" y="338327"/>
                </a:lnTo>
                <a:lnTo>
                  <a:pt x="585228" y="301191"/>
                </a:lnTo>
                <a:lnTo>
                  <a:pt x="585215" y="192023"/>
                </a:lnTo>
                <a:lnTo>
                  <a:pt x="585215" y="355091"/>
                </a:lnTo>
                <a:lnTo>
                  <a:pt x="615695" y="355091"/>
                </a:lnTo>
                <a:close/>
              </a:path>
              <a:path w="1028700" h="360044">
                <a:moveTo>
                  <a:pt x="798575" y="70103"/>
                </a:moveTo>
                <a:lnTo>
                  <a:pt x="798575" y="21335"/>
                </a:lnTo>
                <a:lnTo>
                  <a:pt x="751331" y="21335"/>
                </a:lnTo>
                <a:lnTo>
                  <a:pt x="751331" y="70103"/>
                </a:lnTo>
                <a:lnTo>
                  <a:pt x="798575" y="70103"/>
                </a:lnTo>
                <a:close/>
              </a:path>
              <a:path w="1028700" h="360044">
                <a:moveTo>
                  <a:pt x="822959" y="355091"/>
                </a:moveTo>
                <a:lnTo>
                  <a:pt x="822959" y="342899"/>
                </a:lnTo>
                <a:lnTo>
                  <a:pt x="813815" y="339851"/>
                </a:lnTo>
                <a:lnTo>
                  <a:pt x="807719" y="338327"/>
                </a:lnTo>
                <a:lnTo>
                  <a:pt x="804671" y="335279"/>
                </a:lnTo>
                <a:lnTo>
                  <a:pt x="795527" y="115823"/>
                </a:lnTo>
                <a:lnTo>
                  <a:pt x="780287" y="115823"/>
                </a:lnTo>
                <a:lnTo>
                  <a:pt x="722375" y="118871"/>
                </a:lnTo>
                <a:lnTo>
                  <a:pt x="722375" y="131063"/>
                </a:lnTo>
                <a:lnTo>
                  <a:pt x="729995" y="131063"/>
                </a:lnTo>
                <a:lnTo>
                  <a:pt x="734567" y="134111"/>
                </a:lnTo>
                <a:lnTo>
                  <a:pt x="743711" y="137159"/>
                </a:lnTo>
                <a:lnTo>
                  <a:pt x="746759" y="140207"/>
                </a:lnTo>
                <a:lnTo>
                  <a:pt x="748283" y="143255"/>
                </a:lnTo>
                <a:lnTo>
                  <a:pt x="751331" y="152399"/>
                </a:lnTo>
                <a:lnTo>
                  <a:pt x="751331" y="166115"/>
                </a:lnTo>
                <a:lnTo>
                  <a:pt x="752855" y="173735"/>
                </a:lnTo>
                <a:lnTo>
                  <a:pt x="752855" y="355091"/>
                </a:lnTo>
                <a:lnTo>
                  <a:pt x="822959" y="355091"/>
                </a:lnTo>
                <a:close/>
              </a:path>
              <a:path w="1028700" h="360044">
                <a:moveTo>
                  <a:pt x="752855" y="355091"/>
                </a:moveTo>
                <a:lnTo>
                  <a:pt x="752855" y="292607"/>
                </a:lnTo>
                <a:lnTo>
                  <a:pt x="752594" y="301156"/>
                </a:lnTo>
                <a:lnTo>
                  <a:pt x="751903" y="308419"/>
                </a:lnTo>
                <a:lnTo>
                  <a:pt x="750927" y="314253"/>
                </a:lnTo>
                <a:lnTo>
                  <a:pt x="749807" y="318515"/>
                </a:lnTo>
                <a:lnTo>
                  <a:pt x="749807" y="324611"/>
                </a:lnTo>
                <a:lnTo>
                  <a:pt x="746759" y="330707"/>
                </a:lnTo>
                <a:lnTo>
                  <a:pt x="742187" y="335279"/>
                </a:lnTo>
                <a:lnTo>
                  <a:pt x="736091" y="338327"/>
                </a:lnTo>
                <a:lnTo>
                  <a:pt x="731519" y="339851"/>
                </a:lnTo>
                <a:lnTo>
                  <a:pt x="725423" y="342899"/>
                </a:lnTo>
                <a:lnTo>
                  <a:pt x="725423" y="355091"/>
                </a:lnTo>
                <a:lnTo>
                  <a:pt x="752855" y="355091"/>
                </a:lnTo>
                <a:close/>
              </a:path>
              <a:path w="1028700" h="360044">
                <a:moveTo>
                  <a:pt x="1028699" y="47243"/>
                </a:moveTo>
                <a:lnTo>
                  <a:pt x="1028699" y="1523"/>
                </a:lnTo>
                <a:lnTo>
                  <a:pt x="1023888" y="881"/>
                </a:lnTo>
                <a:lnTo>
                  <a:pt x="995171" y="0"/>
                </a:lnTo>
                <a:lnTo>
                  <a:pt x="988818" y="93"/>
                </a:lnTo>
                <a:lnTo>
                  <a:pt x="950326" y="6342"/>
                </a:lnTo>
                <a:lnTo>
                  <a:pt x="916488" y="29520"/>
                </a:lnTo>
                <a:lnTo>
                  <a:pt x="903731" y="50291"/>
                </a:lnTo>
                <a:lnTo>
                  <a:pt x="901301" y="55135"/>
                </a:lnTo>
                <a:lnTo>
                  <a:pt x="893063" y="92963"/>
                </a:lnTo>
                <a:lnTo>
                  <a:pt x="893063" y="100583"/>
                </a:lnTo>
                <a:lnTo>
                  <a:pt x="891539" y="106679"/>
                </a:lnTo>
                <a:lnTo>
                  <a:pt x="891539" y="111251"/>
                </a:lnTo>
                <a:lnTo>
                  <a:pt x="890015" y="115823"/>
                </a:lnTo>
                <a:lnTo>
                  <a:pt x="888491" y="118871"/>
                </a:lnTo>
                <a:lnTo>
                  <a:pt x="886967" y="120395"/>
                </a:lnTo>
                <a:lnTo>
                  <a:pt x="885443" y="123443"/>
                </a:lnTo>
                <a:lnTo>
                  <a:pt x="883919" y="124967"/>
                </a:lnTo>
                <a:lnTo>
                  <a:pt x="882395" y="124967"/>
                </a:lnTo>
                <a:lnTo>
                  <a:pt x="880871" y="126491"/>
                </a:lnTo>
                <a:lnTo>
                  <a:pt x="877823" y="128015"/>
                </a:lnTo>
                <a:lnTo>
                  <a:pt x="874775" y="128015"/>
                </a:lnTo>
                <a:lnTo>
                  <a:pt x="870203" y="129539"/>
                </a:lnTo>
                <a:lnTo>
                  <a:pt x="864107" y="131063"/>
                </a:lnTo>
                <a:lnTo>
                  <a:pt x="864107" y="143255"/>
                </a:lnTo>
                <a:lnTo>
                  <a:pt x="894587" y="143255"/>
                </a:lnTo>
                <a:lnTo>
                  <a:pt x="894587" y="355091"/>
                </a:lnTo>
                <a:lnTo>
                  <a:pt x="937259" y="355091"/>
                </a:lnTo>
                <a:lnTo>
                  <a:pt x="937259" y="118871"/>
                </a:lnTo>
                <a:lnTo>
                  <a:pt x="937272" y="85258"/>
                </a:lnTo>
                <a:lnTo>
                  <a:pt x="937357" y="78504"/>
                </a:lnTo>
                <a:lnTo>
                  <a:pt x="937589" y="72554"/>
                </a:lnTo>
                <a:lnTo>
                  <a:pt x="938040" y="67263"/>
                </a:lnTo>
                <a:lnTo>
                  <a:pt x="938783" y="62483"/>
                </a:lnTo>
                <a:lnTo>
                  <a:pt x="938783" y="54863"/>
                </a:lnTo>
                <a:lnTo>
                  <a:pt x="940307" y="47243"/>
                </a:lnTo>
                <a:lnTo>
                  <a:pt x="943355" y="42671"/>
                </a:lnTo>
                <a:lnTo>
                  <a:pt x="944879" y="36575"/>
                </a:lnTo>
                <a:lnTo>
                  <a:pt x="957071" y="24383"/>
                </a:lnTo>
                <a:lnTo>
                  <a:pt x="961643" y="22859"/>
                </a:lnTo>
                <a:lnTo>
                  <a:pt x="964691" y="21335"/>
                </a:lnTo>
                <a:lnTo>
                  <a:pt x="982979" y="21335"/>
                </a:lnTo>
                <a:lnTo>
                  <a:pt x="989075" y="22859"/>
                </a:lnTo>
                <a:lnTo>
                  <a:pt x="996695" y="30479"/>
                </a:lnTo>
                <a:lnTo>
                  <a:pt x="999743" y="36575"/>
                </a:lnTo>
                <a:lnTo>
                  <a:pt x="1004315" y="47243"/>
                </a:lnTo>
                <a:lnTo>
                  <a:pt x="1028699" y="47243"/>
                </a:lnTo>
                <a:close/>
              </a:path>
              <a:path w="1028700" h="360044">
                <a:moveTo>
                  <a:pt x="894587" y="355091"/>
                </a:moveTo>
                <a:lnTo>
                  <a:pt x="894587" y="303275"/>
                </a:lnTo>
                <a:lnTo>
                  <a:pt x="893063" y="312419"/>
                </a:lnTo>
                <a:lnTo>
                  <a:pt x="893063" y="316991"/>
                </a:lnTo>
                <a:lnTo>
                  <a:pt x="891539" y="323087"/>
                </a:lnTo>
                <a:lnTo>
                  <a:pt x="890015" y="327659"/>
                </a:lnTo>
                <a:lnTo>
                  <a:pt x="888491" y="329183"/>
                </a:lnTo>
                <a:lnTo>
                  <a:pt x="886967" y="332231"/>
                </a:lnTo>
                <a:lnTo>
                  <a:pt x="883919" y="335279"/>
                </a:lnTo>
                <a:lnTo>
                  <a:pt x="877823" y="338327"/>
                </a:lnTo>
                <a:lnTo>
                  <a:pt x="873251" y="339851"/>
                </a:lnTo>
                <a:lnTo>
                  <a:pt x="865631" y="342899"/>
                </a:lnTo>
                <a:lnTo>
                  <a:pt x="865631" y="355091"/>
                </a:lnTo>
                <a:lnTo>
                  <a:pt x="894587" y="355091"/>
                </a:lnTo>
                <a:close/>
              </a:path>
              <a:path w="1028700" h="360044">
                <a:moveTo>
                  <a:pt x="996695" y="143255"/>
                </a:moveTo>
                <a:lnTo>
                  <a:pt x="996695" y="118871"/>
                </a:lnTo>
                <a:lnTo>
                  <a:pt x="937259" y="118871"/>
                </a:lnTo>
                <a:lnTo>
                  <a:pt x="937259" y="143255"/>
                </a:lnTo>
                <a:lnTo>
                  <a:pt x="996695" y="143255"/>
                </a:lnTo>
                <a:close/>
              </a:path>
              <a:path w="1028700" h="360044">
                <a:moveTo>
                  <a:pt x="967739" y="355091"/>
                </a:moveTo>
                <a:lnTo>
                  <a:pt x="967739" y="342899"/>
                </a:lnTo>
                <a:lnTo>
                  <a:pt x="960119" y="341375"/>
                </a:lnTo>
                <a:lnTo>
                  <a:pt x="944879" y="333755"/>
                </a:lnTo>
                <a:lnTo>
                  <a:pt x="943355" y="330707"/>
                </a:lnTo>
                <a:lnTo>
                  <a:pt x="940307" y="327659"/>
                </a:lnTo>
                <a:lnTo>
                  <a:pt x="938783" y="323087"/>
                </a:lnTo>
                <a:lnTo>
                  <a:pt x="938783" y="316991"/>
                </a:lnTo>
                <a:lnTo>
                  <a:pt x="937259" y="312419"/>
                </a:lnTo>
                <a:lnTo>
                  <a:pt x="937259" y="355091"/>
                </a:lnTo>
                <a:lnTo>
                  <a:pt x="967739" y="355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1838" y="1030223"/>
            <a:ext cx="1150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49345" y="1030223"/>
            <a:ext cx="1976627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7803"/>
            <a:ext cx="8073390" cy="410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8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600" spc="-20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og</a:t>
            </a:r>
            <a:r>
              <a:rPr sz="2600" spc="-45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adala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per</a:t>
            </a:r>
            <a:r>
              <a:rPr sz="2600" spc="-15" dirty="0">
                <a:latin typeface="Cambria Math"/>
                <a:cs typeface="Cambria Math"/>
              </a:rPr>
              <a:t>s</a:t>
            </a:r>
            <a:r>
              <a:rPr sz="2600" spc="5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-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29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sa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il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la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 </a:t>
            </a:r>
            <a:r>
              <a:rPr sz="2600" spc="-22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3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Cambria Math"/>
                <a:cs typeface="Cambria Math"/>
              </a:rPr>
              <a:t>d</a:t>
            </a:r>
            <a:r>
              <a:rPr sz="2600" spc="-5" dirty="0">
                <a:latin typeface="Cambria Math"/>
                <a:cs typeface="Cambria Math"/>
              </a:rPr>
              <a:t>asa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naan</a:t>
            </a:r>
            <a:r>
              <a:rPr sz="2600" spc="-50" dirty="0">
                <a:latin typeface="Cambria Math"/>
                <a:cs typeface="Cambria Math"/>
              </a:rPr>
              <a:t>n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b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sa</a:t>
            </a:r>
            <a:r>
              <a:rPr sz="2600" spc="-26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c</a:t>
            </a:r>
            <a:r>
              <a:rPr sz="2600" spc="-5" dirty="0">
                <a:latin typeface="Cambria Math"/>
                <a:cs typeface="Cambria Math"/>
              </a:rPr>
              <a:t>on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spc="-5" dirty="0">
                <a:latin typeface="Cambria Math"/>
                <a:cs typeface="Cambria Math"/>
              </a:rPr>
              <a:t>la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dasa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spc="-35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asa</a:t>
            </a:r>
            <a:r>
              <a:rPr sz="2600" dirty="0">
                <a:latin typeface="Cambria Math"/>
                <a:cs typeface="Cambria Math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7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1</a:t>
            </a:r>
            <a:r>
              <a:rPr sz="2600" dirty="0">
                <a:latin typeface="Cambria Math"/>
                <a:cs typeface="Cambria Math"/>
              </a:rPr>
              <a:t>7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UU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3</a:t>
            </a:r>
            <a:r>
              <a:rPr sz="2600" dirty="0">
                <a:latin typeface="Cambria Math"/>
                <a:cs typeface="Cambria Math"/>
              </a:rPr>
              <a:t>6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hun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200</a:t>
            </a:r>
            <a:r>
              <a:rPr sz="2600" dirty="0">
                <a:latin typeface="Cambria Math"/>
                <a:cs typeface="Cambria Math"/>
              </a:rPr>
              <a:t>8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Cambria Math"/>
                <a:cs typeface="Cambria Math"/>
              </a:rPr>
              <a:t>P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5" dirty="0">
                <a:latin typeface="Cambria Math"/>
                <a:cs typeface="Cambria Math"/>
              </a:rPr>
              <a:t>asilan</a:t>
            </a:r>
            <a:r>
              <a:rPr sz="2600" dirty="0">
                <a:latin typeface="Cambria Math"/>
                <a:cs typeface="Cambria Math"/>
              </a:rPr>
              <a:t>:</a:t>
            </a:r>
            <a:endParaRPr sz="2600">
              <a:latin typeface="Cambria Math"/>
              <a:cs typeface="Cambria Math"/>
            </a:endParaRPr>
          </a:p>
          <a:p>
            <a:pPr marL="744220" lvl="1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44220" algn="l"/>
              </a:tabLst>
            </a:pP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743585" marR="5080" indent="-342900">
              <a:lnSpc>
                <a:spcPct val="80000"/>
              </a:lnSpc>
              <a:spcBef>
                <a:spcPts val="1200"/>
              </a:spcBef>
            </a:pPr>
            <a:r>
              <a:rPr sz="2600" dirty="0">
                <a:latin typeface="Wingdings"/>
                <a:cs typeface="Wingdings"/>
              </a:rPr>
              <a:t>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-10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-10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dirty="0">
                <a:latin typeface="Cambria Math"/>
                <a:cs typeface="Cambria Math"/>
              </a:rPr>
              <a:t>0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-15" dirty="0">
                <a:latin typeface="Cambria Math"/>
                <a:cs typeface="Cambria Math"/>
              </a:rPr>
              <a:t>0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-10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15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743585" marR="5080" indent="-342900">
              <a:lnSpc>
                <a:spcPct val="80000"/>
              </a:lnSpc>
              <a:spcBef>
                <a:spcPts val="1200"/>
              </a:spcBef>
              <a:tabLst>
                <a:tab pos="1717675" algn="l"/>
                <a:tab pos="2470785" algn="l"/>
                <a:tab pos="3040380" algn="l"/>
                <a:tab pos="5002530" algn="l"/>
                <a:tab pos="5641340" algn="l"/>
                <a:tab pos="6210935" algn="l"/>
              </a:tabLst>
            </a:pPr>
            <a:r>
              <a:rPr sz="2600" dirty="0">
                <a:latin typeface="Wingdings"/>
                <a:cs typeface="Wingdings"/>
              </a:rPr>
              <a:t>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ambria Math"/>
                <a:cs typeface="Cambria Math"/>
              </a:rPr>
              <a:t>250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15" dirty="0">
                <a:latin typeface="Cambria Math"/>
                <a:cs typeface="Cambria Math"/>
              </a:rPr>
              <a:t>0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dirty="0">
                <a:latin typeface="Cambria Math"/>
                <a:cs typeface="Cambria Math"/>
              </a:rPr>
              <a:t>0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5" dirty="0">
                <a:latin typeface="Cambria Math"/>
                <a:cs typeface="Cambria Math"/>
              </a:rPr>
              <a:t>s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20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ambria Math"/>
                <a:cs typeface="Cambria Math"/>
              </a:rPr>
              <a:t>500</a:t>
            </a:r>
            <a:r>
              <a:rPr sz="2600" spc="-10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spc="-15" dirty="0">
                <a:latin typeface="Cambria Math"/>
                <a:cs typeface="Cambria Math"/>
              </a:rPr>
              <a:t>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25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744220" lvl="1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44220" algn="l"/>
              </a:tabLst>
            </a:pP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30</a:t>
            </a:r>
            <a:r>
              <a:rPr sz="2600" dirty="0">
                <a:latin typeface="Cambria Math"/>
                <a:cs typeface="Cambria Math"/>
              </a:rPr>
              <a:t>%.</a:t>
            </a:r>
            <a:endParaRPr sz="2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3325" y="1030223"/>
            <a:ext cx="1028700" cy="360045"/>
          </a:xfrm>
          <a:custGeom>
            <a:avLst/>
            <a:gdLst/>
            <a:ahLst/>
            <a:cxnLst/>
            <a:rect l="l" t="t" r="r" b="b"/>
            <a:pathLst>
              <a:path w="1028700" h="360044">
                <a:moveTo>
                  <a:pt x="265175" y="102107"/>
                </a:moveTo>
                <a:lnTo>
                  <a:pt x="265175" y="16763"/>
                </a:lnTo>
                <a:lnTo>
                  <a:pt x="0" y="16763"/>
                </a:lnTo>
                <a:lnTo>
                  <a:pt x="0" y="102107"/>
                </a:lnTo>
                <a:lnTo>
                  <a:pt x="24383" y="102107"/>
                </a:lnTo>
                <a:lnTo>
                  <a:pt x="25907" y="95496"/>
                </a:lnTo>
                <a:lnTo>
                  <a:pt x="27431" y="89351"/>
                </a:lnTo>
                <a:lnTo>
                  <a:pt x="41147" y="53339"/>
                </a:lnTo>
                <a:lnTo>
                  <a:pt x="45719" y="48767"/>
                </a:lnTo>
                <a:lnTo>
                  <a:pt x="48767" y="44195"/>
                </a:lnTo>
                <a:lnTo>
                  <a:pt x="54863" y="41147"/>
                </a:lnTo>
                <a:lnTo>
                  <a:pt x="64007" y="38099"/>
                </a:lnTo>
                <a:lnTo>
                  <a:pt x="109727" y="38099"/>
                </a:lnTo>
                <a:lnTo>
                  <a:pt x="109727" y="355091"/>
                </a:lnTo>
                <a:lnTo>
                  <a:pt x="155447" y="355091"/>
                </a:lnTo>
                <a:lnTo>
                  <a:pt x="155447" y="38099"/>
                </a:lnTo>
                <a:lnTo>
                  <a:pt x="201167" y="38099"/>
                </a:lnTo>
                <a:lnTo>
                  <a:pt x="230123" y="68579"/>
                </a:lnTo>
                <a:lnTo>
                  <a:pt x="240791" y="102107"/>
                </a:lnTo>
                <a:lnTo>
                  <a:pt x="265175" y="102107"/>
                </a:lnTo>
                <a:close/>
              </a:path>
              <a:path w="1028700" h="360044">
                <a:moveTo>
                  <a:pt x="109727" y="355091"/>
                </a:moveTo>
                <a:lnTo>
                  <a:pt x="109727" y="301751"/>
                </a:lnTo>
                <a:lnTo>
                  <a:pt x="108203" y="309371"/>
                </a:lnTo>
                <a:lnTo>
                  <a:pt x="108203" y="313943"/>
                </a:lnTo>
                <a:lnTo>
                  <a:pt x="106679" y="320039"/>
                </a:lnTo>
                <a:lnTo>
                  <a:pt x="100583" y="332231"/>
                </a:lnTo>
                <a:lnTo>
                  <a:pt x="97535" y="333755"/>
                </a:lnTo>
                <a:lnTo>
                  <a:pt x="96011" y="335279"/>
                </a:lnTo>
                <a:lnTo>
                  <a:pt x="92963" y="336803"/>
                </a:lnTo>
                <a:lnTo>
                  <a:pt x="88391" y="338327"/>
                </a:lnTo>
                <a:lnTo>
                  <a:pt x="85343" y="339851"/>
                </a:lnTo>
                <a:lnTo>
                  <a:pt x="76199" y="342899"/>
                </a:lnTo>
                <a:lnTo>
                  <a:pt x="76199" y="355091"/>
                </a:lnTo>
                <a:lnTo>
                  <a:pt x="109727" y="355091"/>
                </a:lnTo>
                <a:close/>
              </a:path>
              <a:path w="1028700" h="360044">
                <a:moveTo>
                  <a:pt x="187451" y="355091"/>
                </a:moveTo>
                <a:lnTo>
                  <a:pt x="187451" y="342899"/>
                </a:lnTo>
                <a:lnTo>
                  <a:pt x="179831" y="339851"/>
                </a:lnTo>
                <a:lnTo>
                  <a:pt x="173735" y="338327"/>
                </a:lnTo>
                <a:lnTo>
                  <a:pt x="170687" y="336803"/>
                </a:lnTo>
                <a:lnTo>
                  <a:pt x="166115" y="335279"/>
                </a:lnTo>
                <a:lnTo>
                  <a:pt x="163067" y="332231"/>
                </a:lnTo>
                <a:lnTo>
                  <a:pt x="161543" y="329183"/>
                </a:lnTo>
                <a:lnTo>
                  <a:pt x="158495" y="326135"/>
                </a:lnTo>
                <a:lnTo>
                  <a:pt x="156971" y="321563"/>
                </a:lnTo>
                <a:lnTo>
                  <a:pt x="156971" y="315467"/>
                </a:lnTo>
                <a:lnTo>
                  <a:pt x="155447" y="309371"/>
                </a:lnTo>
                <a:lnTo>
                  <a:pt x="155447" y="355091"/>
                </a:lnTo>
                <a:lnTo>
                  <a:pt x="187451" y="355091"/>
                </a:lnTo>
                <a:close/>
              </a:path>
              <a:path w="1028700" h="360044">
                <a:moveTo>
                  <a:pt x="406907" y="243839"/>
                </a:moveTo>
                <a:lnTo>
                  <a:pt x="406907" y="222503"/>
                </a:lnTo>
                <a:lnTo>
                  <a:pt x="399007" y="222810"/>
                </a:lnTo>
                <a:lnTo>
                  <a:pt x="356055" y="227047"/>
                </a:lnTo>
                <a:lnTo>
                  <a:pt x="316573" y="237123"/>
                </a:lnTo>
                <a:lnTo>
                  <a:pt x="282940" y="255650"/>
                </a:lnTo>
                <a:lnTo>
                  <a:pt x="263876" y="294258"/>
                </a:lnTo>
                <a:lnTo>
                  <a:pt x="263651" y="300227"/>
                </a:lnTo>
                <a:lnTo>
                  <a:pt x="263859" y="307348"/>
                </a:lnTo>
                <a:lnTo>
                  <a:pt x="264578" y="314029"/>
                </a:lnTo>
                <a:lnTo>
                  <a:pt x="265956" y="320198"/>
                </a:lnTo>
                <a:lnTo>
                  <a:pt x="268138" y="325782"/>
                </a:lnTo>
                <a:lnTo>
                  <a:pt x="271271" y="330707"/>
                </a:lnTo>
                <a:lnTo>
                  <a:pt x="274368" y="335999"/>
                </a:lnTo>
                <a:lnTo>
                  <a:pt x="306323" y="357050"/>
                </a:lnTo>
                <a:lnTo>
                  <a:pt x="306323" y="294131"/>
                </a:lnTo>
                <a:lnTo>
                  <a:pt x="306684" y="287994"/>
                </a:lnTo>
                <a:lnTo>
                  <a:pt x="330707" y="256031"/>
                </a:lnTo>
                <a:lnTo>
                  <a:pt x="371024" y="244700"/>
                </a:lnTo>
                <a:lnTo>
                  <a:pt x="391155" y="243571"/>
                </a:lnTo>
                <a:lnTo>
                  <a:pt x="394906" y="243578"/>
                </a:lnTo>
                <a:lnTo>
                  <a:pt x="399007" y="243595"/>
                </a:lnTo>
                <a:lnTo>
                  <a:pt x="406907" y="243839"/>
                </a:lnTo>
                <a:close/>
              </a:path>
              <a:path w="1028700" h="360044">
                <a:moveTo>
                  <a:pt x="477011" y="355091"/>
                </a:moveTo>
                <a:lnTo>
                  <a:pt x="477011" y="342899"/>
                </a:lnTo>
                <a:lnTo>
                  <a:pt x="469391" y="339851"/>
                </a:lnTo>
                <a:lnTo>
                  <a:pt x="464819" y="338327"/>
                </a:lnTo>
                <a:lnTo>
                  <a:pt x="458723" y="335279"/>
                </a:lnTo>
                <a:lnTo>
                  <a:pt x="454151" y="330707"/>
                </a:lnTo>
                <a:lnTo>
                  <a:pt x="451103" y="324611"/>
                </a:lnTo>
                <a:lnTo>
                  <a:pt x="451103" y="320039"/>
                </a:lnTo>
                <a:lnTo>
                  <a:pt x="449579" y="315467"/>
                </a:lnTo>
                <a:lnTo>
                  <a:pt x="449579" y="193547"/>
                </a:lnTo>
                <a:lnTo>
                  <a:pt x="449440" y="185764"/>
                </a:lnTo>
                <a:lnTo>
                  <a:pt x="441959" y="144779"/>
                </a:lnTo>
                <a:lnTo>
                  <a:pt x="409511" y="117743"/>
                </a:lnTo>
                <a:lnTo>
                  <a:pt x="376427" y="114311"/>
                </a:lnTo>
                <a:lnTo>
                  <a:pt x="373075" y="114324"/>
                </a:lnTo>
                <a:lnTo>
                  <a:pt x="366674" y="114495"/>
                </a:lnTo>
                <a:lnTo>
                  <a:pt x="360273" y="114958"/>
                </a:lnTo>
                <a:lnTo>
                  <a:pt x="353872" y="115860"/>
                </a:lnTo>
                <a:lnTo>
                  <a:pt x="347471" y="117347"/>
                </a:lnTo>
                <a:lnTo>
                  <a:pt x="341071" y="118445"/>
                </a:lnTo>
                <a:lnTo>
                  <a:pt x="300192" y="133210"/>
                </a:lnTo>
                <a:lnTo>
                  <a:pt x="275843" y="144779"/>
                </a:lnTo>
                <a:lnTo>
                  <a:pt x="275843" y="176783"/>
                </a:lnTo>
                <a:lnTo>
                  <a:pt x="307847" y="176783"/>
                </a:lnTo>
                <a:lnTo>
                  <a:pt x="309619" y="170186"/>
                </a:lnTo>
                <a:lnTo>
                  <a:pt x="311855" y="164140"/>
                </a:lnTo>
                <a:lnTo>
                  <a:pt x="344254" y="138175"/>
                </a:lnTo>
                <a:lnTo>
                  <a:pt x="356615" y="137159"/>
                </a:lnTo>
                <a:lnTo>
                  <a:pt x="363577" y="137355"/>
                </a:lnTo>
                <a:lnTo>
                  <a:pt x="398216" y="158043"/>
                </a:lnTo>
                <a:lnTo>
                  <a:pt x="406730" y="198742"/>
                </a:lnTo>
                <a:lnTo>
                  <a:pt x="406907" y="205739"/>
                </a:lnTo>
                <a:lnTo>
                  <a:pt x="406907" y="318515"/>
                </a:lnTo>
                <a:lnTo>
                  <a:pt x="409955" y="320039"/>
                </a:lnTo>
                <a:lnTo>
                  <a:pt x="409955" y="355091"/>
                </a:lnTo>
                <a:lnTo>
                  <a:pt x="477011" y="355091"/>
                </a:lnTo>
                <a:close/>
              </a:path>
              <a:path w="1028700" h="360044">
                <a:moveTo>
                  <a:pt x="406907" y="318515"/>
                </a:moveTo>
                <a:lnTo>
                  <a:pt x="406907" y="277367"/>
                </a:lnTo>
                <a:lnTo>
                  <a:pt x="406542" y="282695"/>
                </a:lnTo>
                <a:lnTo>
                  <a:pt x="405444" y="287804"/>
                </a:lnTo>
                <a:lnTo>
                  <a:pt x="381719" y="320003"/>
                </a:lnTo>
                <a:lnTo>
                  <a:pt x="376427" y="323087"/>
                </a:lnTo>
                <a:lnTo>
                  <a:pt x="370917" y="326379"/>
                </a:lnTo>
                <a:lnTo>
                  <a:pt x="365260" y="328940"/>
                </a:lnTo>
                <a:lnTo>
                  <a:pt x="359310" y="330768"/>
                </a:lnTo>
                <a:lnTo>
                  <a:pt x="352921" y="331866"/>
                </a:lnTo>
                <a:lnTo>
                  <a:pt x="345947" y="332231"/>
                </a:lnTo>
                <a:lnTo>
                  <a:pt x="338327" y="332231"/>
                </a:lnTo>
                <a:lnTo>
                  <a:pt x="306323" y="304799"/>
                </a:lnTo>
                <a:lnTo>
                  <a:pt x="306323" y="357050"/>
                </a:lnTo>
                <a:lnTo>
                  <a:pt x="308228" y="357568"/>
                </a:lnTo>
                <a:lnTo>
                  <a:pt x="314056" y="358704"/>
                </a:lnTo>
                <a:lnTo>
                  <a:pt x="320054" y="359417"/>
                </a:lnTo>
                <a:lnTo>
                  <a:pt x="326135" y="359663"/>
                </a:lnTo>
                <a:lnTo>
                  <a:pt x="332009" y="359477"/>
                </a:lnTo>
                <a:lnTo>
                  <a:pt x="370281" y="348318"/>
                </a:lnTo>
                <a:lnTo>
                  <a:pt x="401934" y="323426"/>
                </a:lnTo>
                <a:lnTo>
                  <a:pt x="406907" y="318515"/>
                </a:lnTo>
                <a:close/>
              </a:path>
              <a:path w="1028700" h="360044">
                <a:moveTo>
                  <a:pt x="409955" y="355091"/>
                </a:moveTo>
                <a:lnTo>
                  <a:pt x="409955" y="320039"/>
                </a:lnTo>
                <a:lnTo>
                  <a:pt x="408431" y="355091"/>
                </a:lnTo>
                <a:lnTo>
                  <a:pt x="409955" y="355091"/>
                </a:lnTo>
                <a:close/>
              </a:path>
              <a:path w="1028700" h="360044">
                <a:moveTo>
                  <a:pt x="585215" y="115823"/>
                </a:moveTo>
                <a:lnTo>
                  <a:pt x="569975" y="115823"/>
                </a:lnTo>
                <a:lnTo>
                  <a:pt x="512063" y="118871"/>
                </a:lnTo>
                <a:lnTo>
                  <a:pt x="512063" y="131063"/>
                </a:lnTo>
                <a:lnTo>
                  <a:pt x="519683" y="131063"/>
                </a:lnTo>
                <a:lnTo>
                  <a:pt x="524255" y="134111"/>
                </a:lnTo>
                <a:lnTo>
                  <a:pt x="533399" y="137159"/>
                </a:lnTo>
                <a:lnTo>
                  <a:pt x="536447" y="140207"/>
                </a:lnTo>
                <a:lnTo>
                  <a:pt x="537971" y="143255"/>
                </a:lnTo>
                <a:lnTo>
                  <a:pt x="541019" y="152399"/>
                </a:lnTo>
                <a:lnTo>
                  <a:pt x="541019" y="166115"/>
                </a:lnTo>
                <a:lnTo>
                  <a:pt x="542543" y="173735"/>
                </a:lnTo>
                <a:lnTo>
                  <a:pt x="542543" y="355091"/>
                </a:lnTo>
                <a:lnTo>
                  <a:pt x="582167" y="355091"/>
                </a:lnTo>
                <a:lnTo>
                  <a:pt x="582167" y="160019"/>
                </a:lnTo>
                <a:lnTo>
                  <a:pt x="585215" y="115823"/>
                </a:lnTo>
                <a:close/>
              </a:path>
              <a:path w="1028700" h="360044">
                <a:moveTo>
                  <a:pt x="542543" y="355091"/>
                </a:moveTo>
                <a:lnTo>
                  <a:pt x="542543" y="292607"/>
                </a:lnTo>
                <a:lnTo>
                  <a:pt x="542305" y="301156"/>
                </a:lnTo>
                <a:lnTo>
                  <a:pt x="541781" y="308419"/>
                </a:lnTo>
                <a:lnTo>
                  <a:pt x="541258" y="314253"/>
                </a:lnTo>
                <a:lnTo>
                  <a:pt x="541019" y="318515"/>
                </a:lnTo>
                <a:lnTo>
                  <a:pt x="539495" y="324611"/>
                </a:lnTo>
                <a:lnTo>
                  <a:pt x="536447" y="330707"/>
                </a:lnTo>
                <a:lnTo>
                  <a:pt x="531875" y="335279"/>
                </a:lnTo>
                <a:lnTo>
                  <a:pt x="525779" y="338327"/>
                </a:lnTo>
                <a:lnTo>
                  <a:pt x="521207" y="339851"/>
                </a:lnTo>
                <a:lnTo>
                  <a:pt x="515111" y="342899"/>
                </a:lnTo>
                <a:lnTo>
                  <a:pt x="515111" y="355091"/>
                </a:lnTo>
                <a:lnTo>
                  <a:pt x="542543" y="355091"/>
                </a:lnTo>
                <a:close/>
              </a:path>
              <a:path w="1028700" h="360044">
                <a:moveTo>
                  <a:pt x="693419" y="172211"/>
                </a:moveTo>
                <a:lnTo>
                  <a:pt x="693419" y="115823"/>
                </a:lnTo>
                <a:lnTo>
                  <a:pt x="688079" y="115080"/>
                </a:lnTo>
                <a:lnTo>
                  <a:pt x="682886" y="114629"/>
                </a:lnTo>
                <a:lnTo>
                  <a:pt x="677619" y="114397"/>
                </a:lnTo>
                <a:lnTo>
                  <a:pt x="672059" y="114312"/>
                </a:lnTo>
                <a:lnTo>
                  <a:pt x="665987" y="114299"/>
                </a:lnTo>
                <a:lnTo>
                  <a:pt x="659599" y="114482"/>
                </a:lnTo>
                <a:lnTo>
                  <a:pt x="620365" y="126991"/>
                </a:lnTo>
                <a:lnTo>
                  <a:pt x="589780" y="154820"/>
                </a:lnTo>
                <a:lnTo>
                  <a:pt x="585228" y="160006"/>
                </a:lnTo>
                <a:lnTo>
                  <a:pt x="582167" y="160019"/>
                </a:lnTo>
                <a:lnTo>
                  <a:pt x="582167" y="355091"/>
                </a:lnTo>
                <a:lnTo>
                  <a:pt x="585215" y="355091"/>
                </a:lnTo>
                <a:lnTo>
                  <a:pt x="585215" y="192023"/>
                </a:lnTo>
                <a:lnTo>
                  <a:pt x="588263" y="185927"/>
                </a:lnTo>
                <a:lnTo>
                  <a:pt x="589787" y="179831"/>
                </a:lnTo>
                <a:lnTo>
                  <a:pt x="592835" y="173735"/>
                </a:lnTo>
                <a:lnTo>
                  <a:pt x="605027" y="161543"/>
                </a:lnTo>
                <a:lnTo>
                  <a:pt x="609599" y="155447"/>
                </a:lnTo>
                <a:lnTo>
                  <a:pt x="621791" y="149351"/>
                </a:lnTo>
                <a:lnTo>
                  <a:pt x="627887" y="147827"/>
                </a:lnTo>
                <a:lnTo>
                  <a:pt x="641603" y="147827"/>
                </a:lnTo>
                <a:lnTo>
                  <a:pt x="665987" y="172211"/>
                </a:lnTo>
                <a:lnTo>
                  <a:pt x="693419" y="172211"/>
                </a:lnTo>
                <a:close/>
              </a:path>
              <a:path w="1028700" h="360044">
                <a:moveTo>
                  <a:pt x="615695" y="355091"/>
                </a:moveTo>
                <a:lnTo>
                  <a:pt x="615695" y="342899"/>
                </a:lnTo>
                <a:lnTo>
                  <a:pt x="606551" y="341375"/>
                </a:lnTo>
                <a:lnTo>
                  <a:pt x="600455" y="338327"/>
                </a:lnTo>
                <a:lnTo>
                  <a:pt x="585228" y="301191"/>
                </a:lnTo>
                <a:lnTo>
                  <a:pt x="585215" y="192023"/>
                </a:lnTo>
                <a:lnTo>
                  <a:pt x="585215" y="355091"/>
                </a:lnTo>
                <a:lnTo>
                  <a:pt x="615695" y="355091"/>
                </a:lnTo>
                <a:close/>
              </a:path>
              <a:path w="1028700" h="360044">
                <a:moveTo>
                  <a:pt x="798575" y="70103"/>
                </a:moveTo>
                <a:lnTo>
                  <a:pt x="798575" y="21335"/>
                </a:lnTo>
                <a:lnTo>
                  <a:pt x="751331" y="21335"/>
                </a:lnTo>
                <a:lnTo>
                  <a:pt x="751331" y="70103"/>
                </a:lnTo>
                <a:lnTo>
                  <a:pt x="798575" y="70103"/>
                </a:lnTo>
                <a:close/>
              </a:path>
              <a:path w="1028700" h="360044">
                <a:moveTo>
                  <a:pt x="822959" y="355091"/>
                </a:moveTo>
                <a:lnTo>
                  <a:pt x="822959" y="342899"/>
                </a:lnTo>
                <a:lnTo>
                  <a:pt x="813815" y="339851"/>
                </a:lnTo>
                <a:lnTo>
                  <a:pt x="807719" y="338327"/>
                </a:lnTo>
                <a:lnTo>
                  <a:pt x="804671" y="335279"/>
                </a:lnTo>
                <a:lnTo>
                  <a:pt x="795527" y="115823"/>
                </a:lnTo>
                <a:lnTo>
                  <a:pt x="780287" y="115823"/>
                </a:lnTo>
                <a:lnTo>
                  <a:pt x="722375" y="118871"/>
                </a:lnTo>
                <a:lnTo>
                  <a:pt x="722375" y="131063"/>
                </a:lnTo>
                <a:lnTo>
                  <a:pt x="729995" y="131063"/>
                </a:lnTo>
                <a:lnTo>
                  <a:pt x="734567" y="134111"/>
                </a:lnTo>
                <a:lnTo>
                  <a:pt x="743711" y="137159"/>
                </a:lnTo>
                <a:lnTo>
                  <a:pt x="746759" y="140207"/>
                </a:lnTo>
                <a:lnTo>
                  <a:pt x="748283" y="143255"/>
                </a:lnTo>
                <a:lnTo>
                  <a:pt x="751331" y="152399"/>
                </a:lnTo>
                <a:lnTo>
                  <a:pt x="751331" y="166115"/>
                </a:lnTo>
                <a:lnTo>
                  <a:pt x="752855" y="173735"/>
                </a:lnTo>
                <a:lnTo>
                  <a:pt x="752855" y="355091"/>
                </a:lnTo>
                <a:lnTo>
                  <a:pt x="822959" y="355091"/>
                </a:lnTo>
                <a:close/>
              </a:path>
              <a:path w="1028700" h="360044">
                <a:moveTo>
                  <a:pt x="752855" y="355091"/>
                </a:moveTo>
                <a:lnTo>
                  <a:pt x="752855" y="292607"/>
                </a:lnTo>
                <a:lnTo>
                  <a:pt x="752594" y="301156"/>
                </a:lnTo>
                <a:lnTo>
                  <a:pt x="751903" y="308419"/>
                </a:lnTo>
                <a:lnTo>
                  <a:pt x="750927" y="314253"/>
                </a:lnTo>
                <a:lnTo>
                  <a:pt x="749807" y="318515"/>
                </a:lnTo>
                <a:lnTo>
                  <a:pt x="749807" y="324611"/>
                </a:lnTo>
                <a:lnTo>
                  <a:pt x="746759" y="330707"/>
                </a:lnTo>
                <a:lnTo>
                  <a:pt x="742187" y="335279"/>
                </a:lnTo>
                <a:lnTo>
                  <a:pt x="736091" y="338327"/>
                </a:lnTo>
                <a:lnTo>
                  <a:pt x="731519" y="339851"/>
                </a:lnTo>
                <a:lnTo>
                  <a:pt x="725423" y="342899"/>
                </a:lnTo>
                <a:lnTo>
                  <a:pt x="725423" y="355091"/>
                </a:lnTo>
                <a:lnTo>
                  <a:pt x="752855" y="355091"/>
                </a:lnTo>
                <a:close/>
              </a:path>
              <a:path w="1028700" h="360044">
                <a:moveTo>
                  <a:pt x="1028699" y="47243"/>
                </a:moveTo>
                <a:lnTo>
                  <a:pt x="1028699" y="1523"/>
                </a:lnTo>
                <a:lnTo>
                  <a:pt x="1023888" y="881"/>
                </a:lnTo>
                <a:lnTo>
                  <a:pt x="995171" y="0"/>
                </a:lnTo>
                <a:lnTo>
                  <a:pt x="988818" y="93"/>
                </a:lnTo>
                <a:lnTo>
                  <a:pt x="950326" y="6342"/>
                </a:lnTo>
                <a:lnTo>
                  <a:pt x="916488" y="29520"/>
                </a:lnTo>
                <a:lnTo>
                  <a:pt x="903731" y="50291"/>
                </a:lnTo>
                <a:lnTo>
                  <a:pt x="901301" y="55135"/>
                </a:lnTo>
                <a:lnTo>
                  <a:pt x="893063" y="92963"/>
                </a:lnTo>
                <a:lnTo>
                  <a:pt x="893063" y="100583"/>
                </a:lnTo>
                <a:lnTo>
                  <a:pt x="891539" y="106679"/>
                </a:lnTo>
                <a:lnTo>
                  <a:pt x="891539" y="111251"/>
                </a:lnTo>
                <a:lnTo>
                  <a:pt x="890015" y="115823"/>
                </a:lnTo>
                <a:lnTo>
                  <a:pt x="888491" y="118871"/>
                </a:lnTo>
                <a:lnTo>
                  <a:pt x="886967" y="120395"/>
                </a:lnTo>
                <a:lnTo>
                  <a:pt x="885443" y="123443"/>
                </a:lnTo>
                <a:lnTo>
                  <a:pt x="883919" y="124967"/>
                </a:lnTo>
                <a:lnTo>
                  <a:pt x="882395" y="124967"/>
                </a:lnTo>
                <a:lnTo>
                  <a:pt x="880871" y="126491"/>
                </a:lnTo>
                <a:lnTo>
                  <a:pt x="877823" y="128015"/>
                </a:lnTo>
                <a:lnTo>
                  <a:pt x="874775" y="128015"/>
                </a:lnTo>
                <a:lnTo>
                  <a:pt x="870203" y="129539"/>
                </a:lnTo>
                <a:lnTo>
                  <a:pt x="864107" y="131063"/>
                </a:lnTo>
                <a:lnTo>
                  <a:pt x="864107" y="143255"/>
                </a:lnTo>
                <a:lnTo>
                  <a:pt x="894587" y="143255"/>
                </a:lnTo>
                <a:lnTo>
                  <a:pt x="894587" y="355091"/>
                </a:lnTo>
                <a:lnTo>
                  <a:pt x="937259" y="355091"/>
                </a:lnTo>
                <a:lnTo>
                  <a:pt x="937259" y="118871"/>
                </a:lnTo>
                <a:lnTo>
                  <a:pt x="937272" y="85258"/>
                </a:lnTo>
                <a:lnTo>
                  <a:pt x="937357" y="78504"/>
                </a:lnTo>
                <a:lnTo>
                  <a:pt x="937589" y="72554"/>
                </a:lnTo>
                <a:lnTo>
                  <a:pt x="938040" y="67263"/>
                </a:lnTo>
                <a:lnTo>
                  <a:pt x="938783" y="62483"/>
                </a:lnTo>
                <a:lnTo>
                  <a:pt x="938783" y="54863"/>
                </a:lnTo>
                <a:lnTo>
                  <a:pt x="940307" y="47243"/>
                </a:lnTo>
                <a:lnTo>
                  <a:pt x="943355" y="42671"/>
                </a:lnTo>
                <a:lnTo>
                  <a:pt x="944879" y="36575"/>
                </a:lnTo>
                <a:lnTo>
                  <a:pt x="957071" y="24383"/>
                </a:lnTo>
                <a:lnTo>
                  <a:pt x="961643" y="22859"/>
                </a:lnTo>
                <a:lnTo>
                  <a:pt x="964691" y="21335"/>
                </a:lnTo>
                <a:lnTo>
                  <a:pt x="982979" y="21335"/>
                </a:lnTo>
                <a:lnTo>
                  <a:pt x="989075" y="22859"/>
                </a:lnTo>
                <a:lnTo>
                  <a:pt x="996695" y="30479"/>
                </a:lnTo>
                <a:lnTo>
                  <a:pt x="999743" y="36575"/>
                </a:lnTo>
                <a:lnTo>
                  <a:pt x="1004315" y="47243"/>
                </a:lnTo>
                <a:lnTo>
                  <a:pt x="1028699" y="47243"/>
                </a:lnTo>
                <a:close/>
              </a:path>
              <a:path w="1028700" h="360044">
                <a:moveTo>
                  <a:pt x="894587" y="355091"/>
                </a:moveTo>
                <a:lnTo>
                  <a:pt x="894587" y="303275"/>
                </a:lnTo>
                <a:lnTo>
                  <a:pt x="893063" y="312419"/>
                </a:lnTo>
                <a:lnTo>
                  <a:pt x="893063" y="316991"/>
                </a:lnTo>
                <a:lnTo>
                  <a:pt x="891539" y="323087"/>
                </a:lnTo>
                <a:lnTo>
                  <a:pt x="890015" y="327659"/>
                </a:lnTo>
                <a:lnTo>
                  <a:pt x="888491" y="329183"/>
                </a:lnTo>
                <a:lnTo>
                  <a:pt x="886967" y="332231"/>
                </a:lnTo>
                <a:lnTo>
                  <a:pt x="883919" y="335279"/>
                </a:lnTo>
                <a:lnTo>
                  <a:pt x="877823" y="338327"/>
                </a:lnTo>
                <a:lnTo>
                  <a:pt x="873251" y="339851"/>
                </a:lnTo>
                <a:lnTo>
                  <a:pt x="865631" y="342899"/>
                </a:lnTo>
                <a:lnTo>
                  <a:pt x="865631" y="355091"/>
                </a:lnTo>
                <a:lnTo>
                  <a:pt x="894587" y="355091"/>
                </a:lnTo>
                <a:close/>
              </a:path>
              <a:path w="1028700" h="360044">
                <a:moveTo>
                  <a:pt x="996695" y="143255"/>
                </a:moveTo>
                <a:lnTo>
                  <a:pt x="996695" y="118871"/>
                </a:lnTo>
                <a:lnTo>
                  <a:pt x="937259" y="118871"/>
                </a:lnTo>
                <a:lnTo>
                  <a:pt x="937259" y="143255"/>
                </a:lnTo>
                <a:lnTo>
                  <a:pt x="996695" y="143255"/>
                </a:lnTo>
                <a:close/>
              </a:path>
              <a:path w="1028700" h="360044">
                <a:moveTo>
                  <a:pt x="967739" y="355091"/>
                </a:moveTo>
                <a:lnTo>
                  <a:pt x="967739" y="342899"/>
                </a:lnTo>
                <a:lnTo>
                  <a:pt x="960119" y="341375"/>
                </a:lnTo>
                <a:lnTo>
                  <a:pt x="944879" y="333755"/>
                </a:lnTo>
                <a:lnTo>
                  <a:pt x="943355" y="330707"/>
                </a:lnTo>
                <a:lnTo>
                  <a:pt x="940307" y="327659"/>
                </a:lnTo>
                <a:lnTo>
                  <a:pt x="938783" y="323087"/>
                </a:lnTo>
                <a:lnTo>
                  <a:pt x="938783" y="316991"/>
                </a:lnTo>
                <a:lnTo>
                  <a:pt x="937259" y="312419"/>
                </a:lnTo>
                <a:lnTo>
                  <a:pt x="937259" y="355091"/>
                </a:lnTo>
                <a:lnTo>
                  <a:pt x="967739" y="355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41753" y="1030223"/>
            <a:ext cx="1150619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39262" y="1030223"/>
            <a:ext cx="1798319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92883"/>
            <a:ext cx="8072120" cy="4332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810"/>
              </a:lnSpc>
              <a:buFont typeface="Wingdings"/>
              <a:buChar char=""/>
              <a:tabLst>
                <a:tab pos="355600" algn="l"/>
              </a:tabLst>
            </a:pPr>
            <a:r>
              <a:rPr sz="2600" spc="-20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  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20" dirty="0">
                <a:latin typeface="Cambria Math"/>
                <a:cs typeface="Cambria Math"/>
              </a:rPr>
              <a:t>g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1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si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  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adala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35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spc="-1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10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2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spc="-1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2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un</a:t>
            </a:r>
            <a:r>
              <a:rPr sz="2600" spc="2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b</a:t>
            </a:r>
            <a:r>
              <a:rPr sz="2600" spc="-5" dirty="0">
                <a:latin typeface="Cambria Math"/>
                <a:cs typeface="Cambria Math"/>
              </a:rPr>
              <a:t>il</a:t>
            </a:r>
            <a:r>
              <a:rPr sz="2600" dirty="0">
                <a:latin typeface="Cambria Math"/>
                <a:cs typeface="Cambria Math"/>
              </a:rPr>
              <a:t>a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15" dirty="0">
                <a:latin typeface="Cambria Math"/>
                <a:cs typeface="Cambria Math"/>
              </a:rPr>
              <a:t>u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spc="-5" dirty="0">
                <a:latin typeface="Cambria Math"/>
                <a:cs typeface="Cambria Math"/>
              </a:rPr>
              <a:t>la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30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Cambria Math"/>
                <a:cs typeface="Cambria Math"/>
              </a:rPr>
              <a:t>y</a:t>
            </a:r>
            <a:r>
              <a:rPr sz="2600" spc="-5" dirty="0">
                <a:latin typeface="Cambria Math"/>
                <a:cs typeface="Cambria Math"/>
              </a:rPr>
              <a:t>an</a:t>
            </a:r>
            <a:r>
              <a:rPr sz="2600" dirty="0">
                <a:latin typeface="Cambria Math"/>
                <a:cs typeface="Cambria Math"/>
              </a:rPr>
              <a:t>g</a:t>
            </a:r>
            <a:r>
              <a:rPr sz="2600" spc="2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1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-20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dasa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pe</a:t>
            </a:r>
            <a:r>
              <a:rPr sz="2600" spc="-5" dirty="0">
                <a:latin typeface="Cambria Math"/>
                <a:cs typeface="Cambria Math"/>
              </a:rPr>
              <a:t>ng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naa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dirty="0">
                <a:latin typeface="Cambria Math"/>
                <a:cs typeface="Cambria Math"/>
              </a:rPr>
              <a:t>j</a:t>
            </a:r>
            <a:r>
              <a:rPr sz="2600" spc="-5" dirty="0">
                <a:latin typeface="Cambria Math"/>
                <a:cs typeface="Cambria Math"/>
              </a:rPr>
              <a:t>ad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be</a:t>
            </a:r>
            <a:r>
              <a:rPr sz="2600" spc="-5" dirty="0">
                <a:latin typeface="Cambria Math"/>
                <a:cs typeface="Cambria Math"/>
              </a:rPr>
              <a:t>sa</a:t>
            </a:r>
            <a:r>
              <a:rPr sz="2600" spc="-250" dirty="0">
                <a:latin typeface="Cambria Math"/>
                <a:cs typeface="Cambria Math"/>
              </a:rPr>
              <a:t>r</a:t>
            </a:r>
            <a:r>
              <a:rPr sz="2600" dirty="0">
                <a:latin typeface="Cambria Math"/>
                <a:cs typeface="Cambria Math"/>
              </a:rPr>
              <a:t>.</a:t>
            </a:r>
            <a:endParaRPr sz="26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latin typeface="Cambria Math"/>
                <a:cs typeface="Cambria Math"/>
              </a:rPr>
              <a:t>C</a:t>
            </a:r>
            <a:r>
              <a:rPr sz="2600" spc="-5" dirty="0">
                <a:latin typeface="Cambria Math"/>
                <a:cs typeface="Cambria Math"/>
              </a:rPr>
              <a:t>on</a:t>
            </a:r>
            <a:r>
              <a:rPr sz="2600" spc="-35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o</a:t>
            </a:r>
            <a:r>
              <a:rPr sz="2600" dirty="0">
                <a:latin typeface="Cambria Math"/>
                <a:cs typeface="Cambria Math"/>
              </a:rPr>
              <a:t>h:</a:t>
            </a:r>
            <a:endParaRPr sz="2600">
              <a:latin typeface="Cambria Math"/>
              <a:cs typeface="Cambria Math"/>
            </a:endParaRPr>
          </a:p>
          <a:p>
            <a:pPr marL="652780" lvl="1" indent="-342900">
              <a:lnSpc>
                <a:spcPct val="100000"/>
              </a:lnSpc>
              <a:spcBef>
                <a:spcPts val="885"/>
              </a:spcBef>
              <a:buFont typeface="Wingdings"/>
              <a:buChar char=""/>
              <a:tabLst>
                <a:tab pos="652780" algn="l"/>
              </a:tabLst>
            </a:pPr>
            <a:r>
              <a:rPr sz="2600" dirty="0">
                <a:latin typeface="Cambria Math"/>
                <a:cs typeface="Cambria Math"/>
              </a:rPr>
              <a:t>S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spc="5" dirty="0">
                <a:latin typeface="Cambria Math"/>
                <a:cs typeface="Cambria Math"/>
              </a:rPr>
              <a:t>m</a:t>
            </a:r>
            <a:r>
              <a:rPr sz="2600" dirty="0">
                <a:latin typeface="Cambria Math"/>
                <a:cs typeface="Cambria Math"/>
              </a:rPr>
              <a:t>p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i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e</a:t>
            </a:r>
            <a:r>
              <a:rPr sz="2600" spc="-5" dirty="0">
                <a:latin typeface="Cambria Math"/>
                <a:cs typeface="Cambria Math"/>
              </a:rPr>
              <a:t>n</a:t>
            </a:r>
            <a:r>
              <a:rPr sz="2600" spc="-30" dirty="0">
                <a:latin typeface="Cambria Math"/>
                <a:cs typeface="Cambria Math"/>
              </a:rPr>
              <a:t>g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25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652145" marR="5080" indent="-342900">
              <a:lnSpc>
                <a:spcPts val="2810"/>
              </a:lnSpc>
              <a:spcBef>
                <a:spcPts val="1240"/>
              </a:spcBef>
            </a:pPr>
            <a:r>
              <a:rPr sz="2600" dirty="0">
                <a:latin typeface="Wingdings"/>
                <a:cs typeface="Wingdings"/>
              </a:rPr>
              <a:t>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204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15" dirty="0">
                <a:latin typeface="Cambria Math"/>
                <a:cs typeface="Cambria Math"/>
              </a:rPr>
              <a:t>00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dirty="0">
                <a:latin typeface="Cambria Math"/>
                <a:cs typeface="Cambria Math"/>
              </a:rPr>
              <a:t>0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2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2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-15" dirty="0">
                <a:latin typeface="Cambria Math"/>
                <a:cs typeface="Cambria Math"/>
              </a:rPr>
              <a:t>0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1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20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652145" marR="6350" indent="-342900">
              <a:lnSpc>
                <a:spcPts val="2810"/>
              </a:lnSpc>
              <a:spcBef>
                <a:spcPts val="1195"/>
              </a:spcBef>
            </a:pPr>
            <a:r>
              <a:rPr sz="2600" dirty="0">
                <a:latin typeface="Wingdings"/>
                <a:cs typeface="Wingdings"/>
              </a:rPr>
              <a:t>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2</a:t>
            </a:r>
            <a:r>
              <a:rPr sz="2600" spc="-5" dirty="0">
                <a:latin typeface="Cambria Math"/>
                <a:cs typeface="Cambria Math"/>
              </a:rPr>
              <a:t>50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15" dirty="0">
                <a:latin typeface="Cambria Math"/>
                <a:cs typeface="Cambria Math"/>
              </a:rPr>
              <a:t>00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dirty="0">
                <a:latin typeface="Cambria Math"/>
                <a:cs typeface="Cambria Math"/>
              </a:rPr>
              <a:t>0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s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d</a:t>
            </a:r>
            <a:r>
              <a:rPr sz="2600" dirty="0">
                <a:latin typeface="Cambria Math"/>
                <a:cs typeface="Cambria Math"/>
              </a:rPr>
              <a:t>.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ambria Math"/>
                <a:cs typeface="Cambria Math"/>
              </a:rPr>
              <a:t>5</a:t>
            </a:r>
            <a:r>
              <a:rPr sz="2600" spc="-5" dirty="0">
                <a:latin typeface="Cambria Math"/>
                <a:cs typeface="Cambria Math"/>
              </a:rPr>
              <a:t>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15" dirty="0">
                <a:latin typeface="Cambria Math"/>
                <a:cs typeface="Cambria Math"/>
              </a:rPr>
              <a:t>00</a:t>
            </a:r>
            <a:r>
              <a:rPr sz="2600" spc="-5" dirty="0">
                <a:latin typeface="Cambria Math"/>
                <a:cs typeface="Cambria Math"/>
              </a:rPr>
              <a:t>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1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15</a:t>
            </a:r>
            <a:r>
              <a:rPr sz="2600" dirty="0">
                <a:latin typeface="Cambria Math"/>
                <a:cs typeface="Cambria Math"/>
              </a:rPr>
              <a:t>%;</a:t>
            </a:r>
            <a:endParaRPr sz="2600">
              <a:latin typeface="Cambria Math"/>
              <a:cs typeface="Cambria Math"/>
            </a:endParaRPr>
          </a:p>
          <a:p>
            <a:pPr marL="652780" lvl="1" indent="-342900">
              <a:lnSpc>
                <a:spcPct val="100000"/>
              </a:lnSpc>
              <a:spcBef>
                <a:spcPts val="844"/>
              </a:spcBef>
              <a:buFont typeface="Wingdings"/>
              <a:buChar char=""/>
              <a:tabLst>
                <a:tab pos="652780" algn="l"/>
              </a:tabLst>
            </a:pPr>
            <a:r>
              <a:rPr sz="2600" spc="-5" dirty="0">
                <a:latin typeface="Cambria Math"/>
                <a:cs typeface="Cambria Math"/>
              </a:rPr>
              <a:t>L</a:t>
            </a:r>
            <a:r>
              <a:rPr sz="2600" dirty="0">
                <a:latin typeface="Cambria Math"/>
                <a:cs typeface="Cambria Math"/>
              </a:rPr>
              <a:t>eb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h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da</a:t>
            </a:r>
            <a:r>
              <a:rPr sz="2600" dirty="0">
                <a:latin typeface="Cambria Math"/>
                <a:cs typeface="Cambria Math"/>
              </a:rPr>
              <a:t>ri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ambria Math"/>
                <a:cs typeface="Cambria Math"/>
              </a:rPr>
              <a:t>Rp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spc="5" dirty="0">
                <a:latin typeface="Cambria Math"/>
                <a:cs typeface="Cambria Math"/>
              </a:rPr>
              <a:t>.</a:t>
            </a:r>
            <a:r>
              <a:rPr sz="2600" spc="-5" dirty="0">
                <a:latin typeface="Cambria Math"/>
                <a:cs typeface="Cambria Math"/>
              </a:rPr>
              <a:t>000</a:t>
            </a:r>
            <a:r>
              <a:rPr sz="2600" dirty="0">
                <a:latin typeface="Cambria Math"/>
                <a:cs typeface="Cambria Math"/>
              </a:rPr>
              <a:t>,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Cambria Math"/>
                <a:cs typeface="Cambria Math"/>
              </a:rPr>
              <a:t>t</a:t>
            </a:r>
            <a:r>
              <a:rPr sz="2600" spc="-5" dirty="0">
                <a:latin typeface="Cambria Math"/>
                <a:cs typeface="Cambria Math"/>
              </a:rPr>
              <a:t>a</a:t>
            </a:r>
            <a:r>
              <a:rPr sz="2600" dirty="0">
                <a:latin typeface="Cambria Math"/>
                <a:cs typeface="Cambria Math"/>
              </a:rPr>
              <a:t>r</a:t>
            </a:r>
            <a:r>
              <a:rPr sz="2600" spc="-5" dirty="0">
                <a:latin typeface="Cambria Math"/>
                <a:cs typeface="Cambria Math"/>
              </a:rPr>
              <a:t>i</a:t>
            </a:r>
            <a:r>
              <a:rPr sz="2600" dirty="0">
                <a:latin typeface="Cambria Math"/>
                <a:cs typeface="Cambria Math"/>
              </a:rPr>
              <a:t>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5</a:t>
            </a:r>
            <a:r>
              <a:rPr sz="2600" dirty="0">
                <a:latin typeface="Cambria Math"/>
                <a:cs typeface="Cambria Math"/>
              </a:rPr>
              <a:t>%.</a:t>
            </a:r>
            <a:endParaRPr sz="2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18794" y="1030223"/>
            <a:ext cx="2513075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91889" y="1030223"/>
            <a:ext cx="1042415" cy="359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336" y="1986787"/>
            <a:ext cx="8049259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39115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0" dirty="0">
                <a:latin typeface="Cambria Math"/>
                <a:cs typeface="Cambria Math"/>
              </a:rPr>
              <a:t>s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(pa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)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memb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ebab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:</a:t>
            </a:r>
            <a:endParaRPr sz="2800" dirty="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emba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ele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tua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30" dirty="0">
                <a:latin typeface="Cambria Math"/>
                <a:cs typeface="Cambria Math"/>
              </a:rPr>
              <a:t>s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527685" marR="1450340" indent="-5149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Si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em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(mu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)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ulit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ipa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ami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ma</a:t>
            </a:r>
            <a:r>
              <a:rPr sz="2800" spc="-30" dirty="0" err="1">
                <a:latin typeface="Cambria Math"/>
                <a:cs typeface="Cambria Math"/>
              </a:rPr>
              <a:t>s</a:t>
            </a:r>
            <a:r>
              <a:rPr sz="2800" spc="-70" dirty="0" err="1">
                <a:latin typeface="Cambria Math"/>
                <a:cs typeface="Cambria Math"/>
              </a:rPr>
              <a:t>y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60" dirty="0" err="1">
                <a:latin typeface="Cambria Math"/>
                <a:cs typeface="Cambria Math"/>
              </a:rPr>
              <a:t>r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35" dirty="0" err="1">
                <a:latin typeface="Cambria Math"/>
                <a:cs typeface="Cambria Math"/>
              </a:rPr>
              <a:t>k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25" dirty="0" err="1">
                <a:latin typeface="Cambria Math"/>
                <a:cs typeface="Cambria Math"/>
              </a:rPr>
              <a:t>t</a:t>
            </a:r>
            <a:r>
              <a:rPr sz="2800" spc="-5" dirty="0" smtClean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6900" y="654050"/>
            <a:ext cx="2513075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03900" y="654050"/>
            <a:ext cx="1079500" cy="360045"/>
          </a:xfrm>
          <a:custGeom>
            <a:avLst/>
            <a:gdLst/>
            <a:ahLst/>
            <a:cxnLst/>
            <a:rect l="l" t="t" r="r" b="b"/>
            <a:pathLst>
              <a:path w="1079500" h="360044">
                <a:moveTo>
                  <a:pt x="309371" y="355091"/>
                </a:moveTo>
                <a:lnTo>
                  <a:pt x="309371" y="342899"/>
                </a:lnTo>
                <a:lnTo>
                  <a:pt x="301751" y="339851"/>
                </a:lnTo>
                <a:lnTo>
                  <a:pt x="295655" y="338327"/>
                </a:lnTo>
                <a:lnTo>
                  <a:pt x="291083" y="333755"/>
                </a:lnTo>
                <a:lnTo>
                  <a:pt x="271735" y="295741"/>
                </a:lnTo>
                <a:lnTo>
                  <a:pt x="269747" y="288035"/>
                </a:lnTo>
                <a:lnTo>
                  <a:pt x="185927" y="12191"/>
                </a:lnTo>
                <a:lnTo>
                  <a:pt x="146303" y="12191"/>
                </a:lnTo>
                <a:lnTo>
                  <a:pt x="40054" y="293505"/>
                </a:lnTo>
                <a:lnTo>
                  <a:pt x="37411" y="300099"/>
                </a:lnTo>
                <a:lnTo>
                  <a:pt x="14813" y="335548"/>
                </a:lnTo>
                <a:lnTo>
                  <a:pt x="0" y="342899"/>
                </a:lnTo>
                <a:lnTo>
                  <a:pt x="0" y="355091"/>
                </a:lnTo>
                <a:lnTo>
                  <a:pt x="74675" y="355091"/>
                </a:lnTo>
                <a:lnTo>
                  <a:pt x="74675" y="300227"/>
                </a:lnTo>
                <a:lnTo>
                  <a:pt x="76199" y="294131"/>
                </a:lnTo>
                <a:lnTo>
                  <a:pt x="77285" y="290108"/>
                </a:lnTo>
                <a:lnTo>
                  <a:pt x="80259" y="279867"/>
                </a:lnTo>
                <a:lnTo>
                  <a:pt x="82003" y="273649"/>
                </a:lnTo>
                <a:lnTo>
                  <a:pt x="83819" y="266699"/>
                </a:lnTo>
                <a:lnTo>
                  <a:pt x="92963" y="242315"/>
                </a:lnTo>
                <a:lnTo>
                  <a:pt x="99059" y="242315"/>
                </a:lnTo>
                <a:lnTo>
                  <a:pt x="99059" y="220979"/>
                </a:lnTo>
                <a:lnTo>
                  <a:pt x="155447" y="59435"/>
                </a:lnTo>
                <a:lnTo>
                  <a:pt x="202691" y="220979"/>
                </a:lnTo>
                <a:lnTo>
                  <a:pt x="202691" y="242315"/>
                </a:lnTo>
                <a:lnTo>
                  <a:pt x="207263" y="242315"/>
                </a:lnTo>
                <a:lnTo>
                  <a:pt x="216407" y="274319"/>
                </a:lnTo>
                <a:lnTo>
                  <a:pt x="219455" y="281939"/>
                </a:lnTo>
                <a:lnTo>
                  <a:pt x="220979" y="289559"/>
                </a:lnTo>
                <a:lnTo>
                  <a:pt x="222503" y="295655"/>
                </a:lnTo>
                <a:lnTo>
                  <a:pt x="224027" y="303275"/>
                </a:lnTo>
                <a:lnTo>
                  <a:pt x="225551" y="309371"/>
                </a:lnTo>
                <a:lnTo>
                  <a:pt x="225551" y="355091"/>
                </a:lnTo>
                <a:lnTo>
                  <a:pt x="309371" y="355091"/>
                </a:lnTo>
                <a:close/>
              </a:path>
              <a:path w="1079500" h="360044">
                <a:moveTo>
                  <a:pt x="105155" y="355091"/>
                </a:moveTo>
                <a:lnTo>
                  <a:pt x="105155" y="342899"/>
                </a:lnTo>
                <a:lnTo>
                  <a:pt x="94487" y="341375"/>
                </a:lnTo>
                <a:lnTo>
                  <a:pt x="86867" y="338327"/>
                </a:lnTo>
                <a:lnTo>
                  <a:pt x="82295" y="333755"/>
                </a:lnTo>
                <a:lnTo>
                  <a:pt x="76199" y="329183"/>
                </a:lnTo>
                <a:lnTo>
                  <a:pt x="74675" y="321563"/>
                </a:lnTo>
                <a:lnTo>
                  <a:pt x="74675" y="355091"/>
                </a:lnTo>
                <a:lnTo>
                  <a:pt x="105155" y="355091"/>
                </a:lnTo>
                <a:close/>
              </a:path>
              <a:path w="1079500" h="360044">
                <a:moveTo>
                  <a:pt x="202691" y="242315"/>
                </a:moveTo>
                <a:lnTo>
                  <a:pt x="202691" y="220979"/>
                </a:lnTo>
                <a:lnTo>
                  <a:pt x="99059" y="220979"/>
                </a:lnTo>
                <a:lnTo>
                  <a:pt x="99059" y="242315"/>
                </a:lnTo>
                <a:lnTo>
                  <a:pt x="202691" y="242315"/>
                </a:lnTo>
                <a:close/>
              </a:path>
              <a:path w="1079500" h="360044">
                <a:moveTo>
                  <a:pt x="225551" y="355091"/>
                </a:moveTo>
                <a:lnTo>
                  <a:pt x="225551" y="320039"/>
                </a:lnTo>
                <a:lnTo>
                  <a:pt x="222503" y="329183"/>
                </a:lnTo>
                <a:lnTo>
                  <a:pt x="216407" y="335279"/>
                </a:lnTo>
                <a:lnTo>
                  <a:pt x="213359" y="336803"/>
                </a:lnTo>
                <a:lnTo>
                  <a:pt x="208787" y="338327"/>
                </a:lnTo>
                <a:lnTo>
                  <a:pt x="202691" y="341375"/>
                </a:lnTo>
                <a:lnTo>
                  <a:pt x="195071" y="342899"/>
                </a:lnTo>
                <a:lnTo>
                  <a:pt x="195071" y="355091"/>
                </a:lnTo>
                <a:lnTo>
                  <a:pt x="225551" y="355091"/>
                </a:lnTo>
                <a:close/>
              </a:path>
              <a:path w="1079500" h="360044">
                <a:moveTo>
                  <a:pt x="431291" y="355091"/>
                </a:moveTo>
                <a:lnTo>
                  <a:pt x="431291" y="342899"/>
                </a:lnTo>
                <a:lnTo>
                  <a:pt x="422147" y="339851"/>
                </a:lnTo>
                <a:lnTo>
                  <a:pt x="416051" y="338327"/>
                </a:lnTo>
                <a:lnTo>
                  <a:pt x="413003" y="335279"/>
                </a:lnTo>
                <a:lnTo>
                  <a:pt x="403859" y="234695"/>
                </a:lnTo>
                <a:lnTo>
                  <a:pt x="403859" y="0"/>
                </a:lnTo>
                <a:lnTo>
                  <a:pt x="388619" y="0"/>
                </a:lnTo>
                <a:lnTo>
                  <a:pt x="329183" y="3047"/>
                </a:lnTo>
                <a:lnTo>
                  <a:pt x="329183" y="15239"/>
                </a:lnTo>
                <a:lnTo>
                  <a:pt x="336803" y="16763"/>
                </a:lnTo>
                <a:lnTo>
                  <a:pt x="342899" y="18287"/>
                </a:lnTo>
                <a:lnTo>
                  <a:pt x="352043" y="22859"/>
                </a:lnTo>
                <a:lnTo>
                  <a:pt x="353567" y="24383"/>
                </a:lnTo>
                <a:lnTo>
                  <a:pt x="356615" y="30479"/>
                </a:lnTo>
                <a:lnTo>
                  <a:pt x="359663" y="39623"/>
                </a:lnTo>
                <a:lnTo>
                  <a:pt x="359663" y="51815"/>
                </a:lnTo>
                <a:lnTo>
                  <a:pt x="359822" y="56022"/>
                </a:lnTo>
                <a:lnTo>
                  <a:pt x="360651" y="67726"/>
                </a:lnTo>
                <a:lnTo>
                  <a:pt x="361029" y="75224"/>
                </a:lnTo>
                <a:lnTo>
                  <a:pt x="361187" y="83819"/>
                </a:lnTo>
                <a:lnTo>
                  <a:pt x="361187" y="355091"/>
                </a:lnTo>
                <a:lnTo>
                  <a:pt x="431291" y="355091"/>
                </a:lnTo>
                <a:close/>
              </a:path>
              <a:path w="1079500" h="360044">
                <a:moveTo>
                  <a:pt x="361187" y="355091"/>
                </a:moveTo>
                <a:lnTo>
                  <a:pt x="361187" y="301751"/>
                </a:lnTo>
                <a:lnTo>
                  <a:pt x="359663" y="307847"/>
                </a:lnTo>
                <a:lnTo>
                  <a:pt x="359663" y="320039"/>
                </a:lnTo>
                <a:lnTo>
                  <a:pt x="358139" y="324611"/>
                </a:lnTo>
                <a:lnTo>
                  <a:pt x="353567" y="333755"/>
                </a:lnTo>
                <a:lnTo>
                  <a:pt x="348995" y="335279"/>
                </a:lnTo>
                <a:lnTo>
                  <a:pt x="345947" y="338327"/>
                </a:lnTo>
                <a:lnTo>
                  <a:pt x="332231" y="342899"/>
                </a:lnTo>
                <a:lnTo>
                  <a:pt x="332231" y="355091"/>
                </a:lnTo>
                <a:lnTo>
                  <a:pt x="361187" y="355091"/>
                </a:lnTo>
                <a:close/>
              </a:path>
              <a:path w="1079500" h="360044">
                <a:moveTo>
                  <a:pt x="486155" y="196142"/>
                </a:moveTo>
                <a:lnTo>
                  <a:pt x="486155" y="155447"/>
                </a:lnTo>
                <a:lnTo>
                  <a:pt x="484631" y="158495"/>
                </a:lnTo>
                <a:lnTo>
                  <a:pt x="483107" y="163067"/>
                </a:lnTo>
                <a:lnTo>
                  <a:pt x="477011" y="172211"/>
                </a:lnTo>
                <a:lnTo>
                  <a:pt x="458723" y="190499"/>
                </a:lnTo>
                <a:lnTo>
                  <a:pt x="453578" y="194889"/>
                </a:lnTo>
                <a:lnTo>
                  <a:pt x="444898" y="202570"/>
                </a:lnTo>
                <a:lnTo>
                  <a:pt x="441069" y="205861"/>
                </a:lnTo>
                <a:lnTo>
                  <a:pt x="437387" y="208787"/>
                </a:lnTo>
                <a:lnTo>
                  <a:pt x="428243" y="214883"/>
                </a:lnTo>
                <a:lnTo>
                  <a:pt x="423671" y="214883"/>
                </a:lnTo>
                <a:lnTo>
                  <a:pt x="420623" y="216407"/>
                </a:lnTo>
                <a:lnTo>
                  <a:pt x="416051" y="217931"/>
                </a:lnTo>
                <a:lnTo>
                  <a:pt x="403859" y="217931"/>
                </a:lnTo>
                <a:lnTo>
                  <a:pt x="403859" y="234695"/>
                </a:lnTo>
                <a:lnTo>
                  <a:pt x="425195" y="234695"/>
                </a:lnTo>
                <a:lnTo>
                  <a:pt x="428243" y="236219"/>
                </a:lnTo>
                <a:lnTo>
                  <a:pt x="429767" y="236219"/>
                </a:lnTo>
                <a:lnTo>
                  <a:pt x="432815" y="237743"/>
                </a:lnTo>
                <a:lnTo>
                  <a:pt x="437387" y="242315"/>
                </a:lnTo>
                <a:lnTo>
                  <a:pt x="446531" y="254507"/>
                </a:lnTo>
                <a:lnTo>
                  <a:pt x="466343" y="280263"/>
                </a:lnTo>
                <a:lnTo>
                  <a:pt x="466343" y="214883"/>
                </a:lnTo>
                <a:lnTo>
                  <a:pt x="486155" y="196142"/>
                </a:lnTo>
                <a:close/>
              </a:path>
              <a:path w="1079500" h="360044">
                <a:moveTo>
                  <a:pt x="573023" y="131063"/>
                </a:moveTo>
                <a:lnTo>
                  <a:pt x="573023" y="118871"/>
                </a:lnTo>
                <a:lnTo>
                  <a:pt x="466343" y="118871"/>
                </a:lnTo>
                <a:lnTo>
                  <a:pt x="466343" y="131063"/>
                </a:lnTo>
                <a:lnTo>
                  <a:pt x="473963" y="131063"/>
                </a:lnTo>
                <a:lnTo>
                  <a:pt x="478535" y="134111"/>
                </a:lnTo>
                <a:lnTo>
                  <a:pt x="481583" y="135635"/>
                </a:lnTo>
                <a:lnTo>
                  <a:pt x="484631" y="138683"/>
                </a:lnTo>
                <a:lnTo>
                  <a:pt x="486155" y="143255"/>
                </a:lnTo>
                <a:lnTo>
                  <a:pt x="486155" y="196142"/>
                </a:lnTo>
                <a:lnTo>
                  <a:pt x="527296" y="157211"/>
                </a:lnTo>
                <a:lnTo>
                  <a:pt x="531819" y="153303"/>
                </a:lnTo>
                <a:lnTo>
                  <a:pt x="536257" y="149732"/>
                </a:lnTo>
                <a:lnTo>
                  <a:pt x="540568" y="146416"/>
                </a:lnTo>
                <a:lnTo>
                  <a:pt x="544710" y="143270"/>
                </a:lnTo>
                <a:lnTo>
                  <a:pt x="548639" y="140207"/>
                </a:lnTo>
                <a:lnTo>
                  <a:pt x="555236" y="137064"/>
                </a:lnTo>
                <a:lnTo>
                  <a:pt x="561403" y="134492"/>
                </a:lnTo>
                <a:lnTo>
                  <a:pt x="567285" y="132492"/>
                </a:lnTo>
                <a:lnTo>
                  <a:pt x="573023" y="131063"/>
                </a:lnTo>
                <a:close/>
              </a:path>
              <a:path w="1079500" h="360044">
                <a:moveTo>
                  <a:pt x="582167" y="355091"/>
                </a:moveTo>
                <a:lnTo>
                  <a:pt x="582167" y="342899"/>
                </a:lnTo>
                <a:lnTo>
                  <a:pt x="573023" y="341375"/>
                </a:lnTo>
                <a:lnTo>
                  <a:pt x="566927" y="336803"/>
                </a:lnTo>
                <a:lnTo>
                  <a:pt x="536447" y="307847"/>
                </a:lnTo>
                <a:lnTo>
                  <a:pt x="466343" y="214883"/>
                </a:lnTo>
                <a:lnTo>
                  <a:pt x="466343" y="280263"/>
                </a:lnTo>
                <a:lnTo>
                  <a:pt x="489656" y="311705"/>
                </a:lnTo>
                <a:lnTo>
                  <a:pt x="496823" y="323087"/>
                </a:lnTo>
                <a:lnTo>
                  <a:pt x="498347" y="324611"/>
                </a:lnTo>
                <a:lnTo>
                  <a:pt x="498347" y="355091"/>
                </a:lnTo>
                <a:lnTo>
                  <a:pt x="582167" y="355091"/>
                </a:lnTo>
                <a:close/>
              </a:path>
              <a:path w="1079500" h="360044">
                <a:moveTo>
                  <a:pt x="498347" y="355091"/>
                </a:moveTo>
                <a:lnTo>
                  <a:pt x="498347" y="338327"/>
                </a:lnTo>
                <a:lnTo>
                  <a:pt x="495299" y="339851"/>
                </a:lnTo>
                <a:lnTo>
                  <a:pt x="493775" y="341375"/>
                </a:lnTo>
                <a:lnTo>
                  <a:pt x="490727" y="341375"/>
                </a:lnTo>
                <a:lnTo>
                  <a:pt x="486155" y="342899"/>
                </a:lnTo>
                <a:lnTo>
                  <a:pt x="486155" y="355091"/>
                </a:lnTo>
                <a:lnTo>
                  <a:pt x="498347" y="355091"/>
                </a:lnTo>
                <a:close/>
              </a:path>
              <a:path w="1079500" h="360044">
                <a:moveTo>
                  <a:pt x="755903" y="326135"/>
                </a:moveTo>
                <a:lnTo>
                  <a:pt x="745235" y="313943"/>
                </a:lnTo>
                <a:lnTo>
                  <a:pt x="739139" y="318515"/>
                </a:lnTo>
                <a:lnTo>
                  <a:pt x="720851" y="327659"/>
                </a:lnTo>
                <a:lnTo>
                  <a:pt x="714755" y="329183"/>
                </a:lnTo>
                <a:lnTo>
                  <a:pt x="701039" y="329183"/>
                </a:lnTo>
                <a:lnTo>
                  <a:pt x="694943" y="327659"/>
                </a:lnTo>
                <a:lnTo>
                  <a:pt x="690371" y="324611"/>
                </a:lnTo>
                <a:lnTo>
                  <a:pt x="685799" y="323087"/>
                </a:lnTo>
                <a:lnTo>
                  <a:pt x="681227" y="318515"/>
                </a:lnTo>
                <a:lnTo>
                  <a:pt x="678179" y="313943"/>
                </a:lnTo>
                <a:lnTo>
                  <a:pt x="673607" y="307847"/>
                </a:lnTo>
                <a:lnTo>
                  <a:pt x="669092" y="268280"/>
                </a:lnTo>
                <a:lnTo>
                  <a:pt x="669035" y="143255"/>
                </a:lnTo>
                <a:lnTo>
                  <a:pt x="669035" y="57911"/>
                </a:lnTo>
                <a:lnTo>
                  <a:pt x="632459" y="57911"/>
                </a:lnTo>
                <a:lnTo>
                  <a:pt x="626363" y="99059"/>
                </a:lnTo>
                <a:lnTo>
                  <a:pt x="623315" y="105155"/>
                </a:lnTo>
                <a:lnTo>
                  <a:pt x="621791" y="111251"/>
                </a:lnTo>
                <a:lnTo>
                  <a:pt x="588263" y="131063"/>
                </a:lnTo>
                <a:lnTo>
                  <a:pt x="588263" y="143255"/>
                </a:lnTo>
                <a:lnTo>
                  <a:pt x="626363" y="143255"/>
                </a:lnTo>
                <a:lnTo>
                  <a:pt x="626363" y="280415"/>
                </a:lnTo>
                <a:lnTo>
                  <a:pt x="626502" y="288416"/>
                </a:lnTo>
                <a:lnTo>
                  <a:pt x="633607" y="326821"/>
                </a:lnTo>
                <a:lnTo>
                  <a:pt x="663878" y="355416"/>
                </a:lnTo>
                <a:lnTo>
                  <a:pt x="688847" y="359663"/>
                </a:lnTo>
                <a:lnTo>
                  <a:pt x="694824" y="359417"/>
                </a:lnTo>
                <a:lnTo>
                  <a:pt x="730889" y="346374"/>
                </a:lnTo>
                <a:lnTo>
                  <a:pt x="750687" y="331090"/>
                </a:lnTo>
                <a:lnTo>
                  <a:pt x="755903" y="326135"/>
                </a:lnTo>
                <a:close/>
              </a:path>
              <a:path w="1079500" h="360044">
                <a:moveTo>
                  <a:pt x="749807" y="143255"/>
                </a:moveTo>
                <a:lnTo>
                  <a:pt x="749807" y="118871"/>
                </a:lnTo>
                <a:lnTo>
                  <a:pt x="669035" y="118871"/>
                </a:lnTo>
                <a:lnTo>
                  <a:pt x="669035" y="143255"/>
                </a:lnTo>
                <a:lnTo>
                  <a:pt x="749807" y="143255"/>
                </a:lnTo>
                <a:close/>
              </a:path>
              <a:path w="1079500" h="360044">
                <a:moveTo>
                  <a:pt x="848867" y="70103"/>
                </a:moveTo>
                <a:lnTo>
                  <a:pt x="848867" y="21335"/>
                </a:lnTo>
                <a:lnTo>
                  <a:pt x="801623" y="21335"/>
                </a:lnTo>
                <a:lnTo>
                  <a:pt x="801623" y="70103"/>
                </a:lnTo>
                <a:lnTo>
                  <a:pt x="848867" y="70103"/>
                </a:lnTo>
                <a:close/>
              </a:path>
              <a:path w="1079500" h="360044">
                <a:moveTo>
                  <a:pt x="873251" y="355091"/>
                </a:moveTo>
                <a:lnTo>
                  <a:pt x="873251" y="342899"/>
                </a:lnTo>
                <a:lnTo>
                  <a:pt x="864107" y="339851"/>
                </a:lnTo>
                <a:lnTo>
                  <a:pt x="858011" y="338327"/>
                </a:lnTo>
                <a:lnTo>
                  <a:pt x="854963" y="335279"/>
                </a:lnTo>
                <a:lnTo>
                  <a:pt x="845819" y="115823"/>
                </a:lnTo>
                <a:lnTo>
                  <a:pt x="830579" y="115823"/>
                </a:lnTo>
                <a:lnTo>
                  <a:pt x="772667" y="118871"/>
                </a:lnTo>
                <a:lnTo>
                  <a:pt x="772667" y="131063"/>
                </a:lnTo>
                <a:lnTo>
                  <a:pt x="780287" y="131063"/>
                </a:lnTo>
                <a:lnTo>
                  <a:pt x="784859" y="134111"/>
                </a:lnTo>
                <a:lnTo>
                  <a:pt x="794003" y="137159"/>
                </a:lnTo>
                <a:lnTo>
                  <a:pt x="797051" y="140207"/>
                </a:lnTo>
                <a:lnTo>
                  <a:pt x="798575" y="143255"/>
                </a:lnTo>
                <a:lnTo>
                  <a:pt x="801623" y="152399"/>
                </a:lnTo>
                <a:lnTo>
                  <a:pt x="801623" y="166115"/>
                </a:lnTo>
                <a:lnTo>
                  <a:pt x="803147" y="173735"/>
                </a:lnTo>
                <a:lnTo>
                  <a:pt x="803147" y="355091"/>
                </a:lnTo>
                <a:lnTo>
                  <a:pt x="873251" y="355091"/>
                </a:lnTo>
                <a:close/>
              </a:path>
              <a:path w="1079500" h="360044">
                <a:moveTo>
                  <a:pt x="803147" y="355091"/>
                </a:moveTo>
                <a:lnTo>
                  <a:pt x="803147" y="292607"/>
                </a:lnTo>
                <a:lnTo>
                  <a:pt x="802886" y="301156"/>
                </a:lnTo>
                <a:lnTo>
                  <a:pt x="802195" y="308419"/>
                </a:lnTo>
                <a:lnTo>
                  <a:pt x="801219" y="314253"/>
                </a:lnTo>
                <a:lnTo>
                  <a:pt x="800099" y="318515"/>
                </a:lnTo>
                <a:lnTo>
                  <a:pt x="800099" y="324611"/>
                </a:lnTo>
                <a:lnTo>
                  <a:pt x="797051" y="330707"/>
                </a:lnTo>
                <a:lnTo>
                  <a:pt x="792479" y="335279"/>
                </a:lnTo>
                <a:lnTo>
                  <a:pt x="786383" y="338327"/>
                </a:lnTo>
                <a:lnTo>
                  <a:pt x="781811" y="339851"/>
                </a:lnTo>
                <a:lnTo>
                  <a:pt x="775715" y="342899"/>
                </a:lnTo>
                <a:lnTo>
                  <a:pt x="775715" y="355091"/>
                </a:lnTo>
                <a:lnTo>
                  <a:pt x="803147" y="355091"/>
                </a:lnTo>
                <a:close/>
              </a:path>
              <a:path w="1079500" h="360044">
                <a:moveTo>
                  <a:pt x="1078991" y="47243"/>
                </a:moveTo>
                <a:lnTo>
                  <a:pt x="1078991" y="1523"/>
                </a:lnTo>
                <a:lnTo>
                  <a:pt x="1074180" y="881"/>
                </a:lnTo>
                <a:lnTo>
                  <a:pt x="1045463" y="0"/>
                </a:lnTo>
                <a:lnTo>
                  <a:pt x="1039110" y="93"/>
                </a:lnTo>
                <a:lnTo>
                  <a:pt x="1000618" y="6342"/>
                </a:lnTo>
                <a:lnTo>
                  <a:pt x="966780" y="29520"/>
                </a:lnTo>
                <a:lnTo>
                  <a:pt x="954023" y="50291"/>
                </a:lnTo>
                <a:lnTo>
                  <a:pt x="951593" y="55135"/>
                </a:lnTo>
                <a:lnTo>
                  <a:pt x="943355" y="92963"/>
                </a:lnTo>
                <a:lnTo>
                  <a:pt x="943355" y="100583"/>
                </a:lnTo>
                <a:lnTo>
                  <a:pt x="941831" y="106679"/>
                </a:lnTo>
                <a:lnTo>
                  <a:pt x="941831" y="111251"/>
                </a:lnTo>
                <a:lnTo>
                  <a:pt x="940307" y="115823"/>
                </a:lnTo>
                <a:lnTo>
                  <a:pt x="938783" y="118871"/>
                </a:lnTo>
                <a:lnTo>
                  <a:pt x="937259" y="120395"/>
                </a:lnTo>
                <a:lnTo>
                  <a:pt x="935735" y="123443"/>
                </a:lnTo>
                <a:lnTo>
                  <a:pt x="934211" y="124967"/>
                </a:lnTo>
                <a:lnTo>
                  <a:pt x="932687" y="124967"/>
                </a:lnTo>
                <a:lnTo>
                  <a:pt x="931163" y="126491"/>
                </a:lnTo>
                <a:lnTo>
                  <a:pt x="928115" y="128015"/>
                </a:lnTo>
                <a:lnTo>
                  <a:pt x="925067" y="128015"/>
                </a:lnTo>
                <a:lnTo>
                  <a:pt x="920495" y="129539"/>
                </a:lnTo>
                <a:lnTo>
                  <a:pt x="914399" y="131063"/>
                </a:lnTo>
                <a:lnTo>
                  <a:pt x="914399" y="143255"/>
                </a:lnTo>
                <a:lnTo>
                  <a:pt x="944879" y="143255"/>
                </a:lnTo>
                <a:lnTo>
                  <a:pt x="944879" y="355091"/>
                </a:lnTo>
                <a:lnTo>
                  <a:pt x="987551" y="355091"/>
                </a:lnTo>
                <a:lnTo>
                  <a:pt x="987551" y="118871"/>
                </a:lnTo>
                <a:lnTo>
                  <a:pt x="987564" y="85258"/>
                </a:lnTo>
                <a:lnTo>
                  <a:pt x="987649" y="78504"/>
                </a:lnTo>
                <a:lnTo>
                  <a:pt x="987881" y="72554"/>
                </a:lnTo>
                <a:lnTo>
                  <a:pt x="988332" y="67263"/>
                </a:lnTo>
                <a:lnTo>
                  <a:pt x="989075" y="62483"/>
                </a:lnTo>
                <a:lnTo>
                  <a:pt x="989075" y="54863"/>
                </a:lnTo>
                <a:lnTo>
                  <a:pt x="990599" y="47243"/>
                </a:lnTo>
                <a:lnTo>
                  <a:pt x="993647" y="42671"/>
                </a:lnTo>
                <a:lnTo>
                  <a:pt x="995171" y="36575"/>
                </a:lnTo>
                <a:lnTo>
                  <a:pt x="1007363" y="24383"/>
                </a:lnTo>
                <a:lnTo>
                  <a:pt x="1011935" y="22859"/>
                </a:lnTo>
                <a:lnTo>
                  <a:pt x="1014983" y="21335"/>
                </a:lnTo>
                <a:lnTo>
                  <a:pt x="1033271" y="21335"/>
                </a:lnTo>
                <a:lnTo>
                  <a:pt x="1039367" y="22859"/>
                </a:lnTo>
                <a:lnTo>
                  <a:pt x="1046987" y="30479"/>
                </a:lnTo>
                <a:lnTo>
                  <a:pt x="1050035" y="36575"/>
                </a:lnTo>
                <a:lnTo>
                  <a:pt x="1054607" y="47243"/>
                </a:lnTo>
                <a:lnTo>
                  <a:pt x="1078991" y="47243"/>
                </a:lnTo>
                <a:close/>
              </a:path>
              <a:path w="1079500" h="360044">
                <a:moveTo>
                  <a:pt x="944879" y="355091"/>
                </a:moveTo>
                <a:lnTo>
                  <a:pt x="944879" y="303275"/>
                </a:lnTo>
                <a:lnTo>
                  <a:pt x="943355" y="312419"/>
                </a:lnTo>
                <a:lnTo>
                  <a:pt x="943355" y="316991"/>
                </a:lnTo>
                <a:lnTo>
                  <a:pt x="941831" y="323087"/>
                </a:lnTo>
                <a:lnTo>
                  <a:pt x="940307" y="327659"/>
                </a:lnTo>
                <a:lnTo>
                  <a:pt x="938783" y="329183"/>
                </a:lnTo>
                <a:lnTo>
                  <a:pt x="937259" y="332231"/>
                </a:lnTo>
                <a:lnTo>
                  <a:pt x="934211" y="335279"/>
                </a:lnTo>
                <a:lnTo>
                  <a:pt x="928115" y="338327"/>
                </a:lnTo>
                <a:lnTo>
                  <a:pt x="923543" y="339851"/>
                </a:lnTo>
                <a:lnTo>
                  <a:pt x="915923" y="342899"/>
                </a:lnTo>
                <a:lnTo>
                  <a:pt x="915923" y="355091"/>
                </a:lnTo>
                <a:lnTo>
                  <a:pt x="944879" y="355091"/>
                </a:lnTo>
                <a:close/>
              </a:path>
              <a:path w="1079500" h="360044">
                <a:moveTo>
                  <a:pt x="1046987" y="143255"/>
                </a:moveTo>
                <a:lnTo>
                  <a:pt x="1046987" y="118871"/>
                </a:lnTo>
                <a:lnTo>
                  <a:pt x="987551" y="118871"/>
                </a:lnTo>
                <a:lnTo>
                  <a:pt x="987551" y="143255"/>
                </a:lnTo>
                <a:lnTo>
                  <a:pt x="1046987" y="143255"/>
                </a:lnTo>
                <a:close/>
              </a:path>
              <a:path w="1079500" h="360044">
                <a:moveTo>
                  <a:pt x="1018031" y="355091"/>
                </a:moveTo>
                <a:lnTo>
                  <a:pt x="1018031" y="342899"/>
                </a:lnTo>
                <a:lnTo>
                  <a:pt x="1010411" y="341375"/>
                </a:lnTo>
                <a:lnTo>
                  <a:pt x="995171" y="333755"/>
                </a:lnTo>
                <a:lnTo>
                  <a:pt x="993647" y="330707"/>
                </a:lnTo>
                <a:lnTo>
                  <a:pt x="990599" y="327659"/>
                </a:lnTo>
                <a:lnTo>
                  <a:pt x="989075" y="323087"/>
                </a:lnTo>
                <a:lnTo>
                  <a:pt x="989075" y="316991"/>
                </a:lnTo>
                <a:lnTo>
                  <a:pt x="987551" y="312419"/>
                </a:lnTo>
                <a:lnTo>
                  <a:pt x="987551" y="355091"/>
                </a:lnTo>
                <a:lnTo>
                  <a:pt x="1018031" y="355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317500" y="1339850"/>
            <a:ext cx="10158730" cy="577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2800" dirty="0" err="1" smtClean="0"/>
              <a:t>Perlawanan</a:t>
            </a:r>
            <a:r>
              <a:rPr lang="en-US" sz="2800" dirty="0" smtClean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perbuatan</a:t>
            </a:r>
            <a:r>
              <a:rPr lang="en-US" sz="2800" dirty="0" smtClean="0"/>
              <a:t> yang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ditujukan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fiskus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menghindari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Bentuknya</a:t>
            </a:r>
            <a:r>
              <a:rPr lang="en-US" sz="2800" dirty="0" smtClean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lain:</a:t>
            </a:r>
          </a:p>
          <a:p>
            <a:r>
              <a:rPr lang="en-US" sz="2800" dirty="0" smtClean="0"/>
              <a:t>Tax </a:t>
            </a:r>
            <a:r>
              <a:rPr lang="en-US" sz="2800" dirty="0"/>
              <a:t>avoidance,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meringankan</a:t>
            </a:r>
            <a:r>
              <a:rPr lang="en-US" sz="2800" dirty="0"/>
              <a:t> </a:t>
            </a:r>
            <a:r>
              <a:rPr lang="en-US" sz="2800" dirty="0" err="1"/>
              <a:t>beban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/>
              <a:t>melanggar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sv-SE" sz="2800" dirty="0" smtClean="0"/>
              <a:t>     Misalnya </a:t>
            </a:r>
            <a:r>
              <a:rPr lang="sv-SE" sz="2800" dirty="0"/>
              <a:t>dengan tidak merokok agar terhindar </a:t>
            </a:r>
            <a:endParaRPr lang="sv-SE" sz="2800" dirty="0" smtClean="0"/>
          </a:p>
          <a:p>
            <a:pPr marL="0" indent="0">
              <a:buNone/>
            </a:pPr>
            <a:r>
              <a:rPr lang="sv-SE" sz="2800" dirty="0"/>
              <a:t> </a:t>
            </a:r>
            <a:r>
              <a:rPr lang="sv-SE" sz="2800" dirty="0" smtClean="0"/>
              <a:t>    dari </a:t>
            </a:r>
            <a:r>
              <a:rPr lang="en-US" sz="2800" dirty="0" err="1" smtClean="0"/>
              <a:t>cukai</a:t>
            </a:r>
            <a:r>
              <a:rPr lang="en-US" sz="2800" dirty="0" smtClean="0"/>
              <a:t> </a:t>
            </a:r>
            <a:r>
              <a:rPr lang="en-US" sz="2800" dirty="0" err="1"/>
              <a:t>tembakau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Tax </a:t>
            </a:r>
            <a:r>
              <a:rPr lang="en-US" sz="2800" dirty="0"/>
              <a:t>evasion,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meringankan</a:t>
            </a:r>
            <a:r>
              <a:rPr lang="en-US" sz="2800" dirty="0"/>
              <a:t> </a:t>
            </a:r>
            <a:r>
              <a:rPr lang="en-US" sz="2800" dirty="0" err="1"/>
              <a:t>beban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/>
              <a:t>melanggar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 (</a:t>
            </a:r>
            <a:r>
              <a:rPr lang="en-US" sz="2800" dirty="0" err="1"/>
              <a:t>menggelapkan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).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melaporkan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endParaRPr lang="en-US" sz="2800" dirty="0"/>
          </a:p>
          <a:p>
            <a:pPr marL="0" indent="0">
              <a:buNone/>
            </a:pPr>
            <a:r>
              <a:rPr lang="es-ES" sz="2800" dirty="0" smtClean="0"/>
              <a:t>     </a:t>
            </a:r>
            <a:r>
              <a:rPr lang="es-ES" sz="2800" dirty="0" err="1" smtClean="0"/>
              <a:t>penjualan</a:t>
            </a:r>
            <a:r>
              <a:rPr lang="es-ES" sz="2800" dirty="0" smtClean="0"/>
              <a:t>/</a:t>
            </a:r>
            <a:r>
              <a:rPr lang="es-ES" sz="2800" dirty="0" err="1" smtClean="0"/>
              <a:t>memperbesar</a:t>
            </a:r>
            <a:r>
              <a:rPr lang="es-ES" sz="2800" dirty="0" smtClean="0"/>
              <a:t> </a:t>
            </a:r>
            <a:r>
              <a:rPr lang="es-ES" sz="2800" dirty="0" err="1"/>
              <a:t>biaya</a:t>
            </a:r>
            <a:r>
              <a:rPr lang="es-ES" sz="2800" dirty="0"/>
              <a:t> </a:t>
            </a:r>
            <a:r>
              <a:rPr lang="es-ES" sz="2800" dirty="0" err="1"/>
              <a:t>dengan</a:t>
            </a:r>
            <a:r>
              <a:rPr lang="es-ES" sz="2800" dirty="0"/>
              <a:t> cara </a:t>
            </a:r>
            <a:r>
              <a:rPr lang="es-ES" sz="2800" dirty="0" err="1"/>
              <a:t>fiktif</a:t>
            </a:r>
            <a:r>
              <a:rPr lang="es-ES" sz="2800" dirty="0"/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9942" y="3046475"/>
            <a:ext cx="3589019" cy="3825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101" y="1013459"/>
            <a:ext cx="17586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8009" y="1013459"/>
            <a:ext cx="946403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69486" y="1027175"/>
            <a:ext cx="216535" cy="378460"/>
          </a:xfrm>
          <a:custGeom>
            <a:avLst/>
            <a:gdLst/>
            <a:ahLst/>
            <a:cxnLst/>
            <a:rect l="l" t="t" r="r" b="b"/>
            <a:pathLst>
              <a:path w="216534" h="378459">
                <a:moveTo>
                  <a:pt x="141731" y="0"/>
                </a:moveTo>
                <a:lnTo>
                  <a:pt x="126491" y="0"/>
                </a:lnTo>
                <a:lnTo>
                  <a:pt x="0" y="76199"/>
                </a:lnTo>
                <a:lnTo>
                  <a:pt x="10667" y="97535"/>
                </a:lnTo>
                <a:lnTo>
                  <a:pt x="16746" y="93609"/>
                </a:lnTo>
                <a:lnTo>
                  <a:pt x="22431" y="89844"/>
                </a:lnTo>
                <a:lnTo>
                  <a:pt x="37486" y="79691"/>
                </a:lnTo>
                <a:lnTo>
                  <a:pt x="41957" y="76747"/>
                </a:lnTo>
                <a:lnTo>
                  <a:pt x="76199" y="62483"/>
                </a:lnTo>
                <a:lnTo>
                  <a:pt x="80771" y="62483"/>
                </a:lnTo>
                <a:lnTo>
                  <a:pt x="83819" y="64007"/>
                </a:lnTo>
                <a:lnTo>
                  <a:pt x="86867" y="68579"/>
                </a:lnTo>
                <a:lnTo>
                  <a:pt x="89915" y="71627"/>
                </a:lnTo>
                <a:lnTo>
                  <a:pt x="91439" y="76199"/>
                </a:lnTo>
                <a:lnTo>
                  <a:pt x="91439" y="377951"/>
                </a:lnTo>
                <a:lnTo>
                  <a:pt x="140207" y="377951"/>
                </a:lnTo>
                <a:lnTo>
                  <a:pt x="140207" y="306323"/>
                </a:lnTo>
                <a:lnTo>
                  <a:pt x="140318" y="36813"/>
                </a:lnTo>
                <a:lnTo>
                  <a:pt x="140510" y="24813"/>
                </a:lnTo>
                <a:lnTo>
                  <a:pt x="140850" y="13977"/>
                </a:lnTo>
                <a:lnTo>
                  <a:pt x="141089" y="9009"/>
                </a:lnTo>
                <a:lnTo>
                  <a:pt x="141381" y="4348"/>
                </a:lnTo>
                <a:lnTo>
                  <a:pt x="141731" y="0"/>
                </a:lnTo>
                <a:close/>
              </a:path>
              <a:path w="216534" h="378459">
                <a:moveTo>
                  <a:pt x="91439" y="377951"/>
                </a:moveTo>
                <a:lnTo>
                  <a:pt x="91439" y="306323"/>
                </a:lnTo>
                <a:lnTo>
                  <a:pt x="91257" y="313273"/>
                </a:lnTo>
                <a:lnTo>
                  <a:pt x="90708" y="319491"/>
                </a:lnTo>
                <a:lnTo>
                  <a:pt x="89794" y="324977"/>
                </a:lnTo>
                <a:lnTo>
                  <a:pt x="88513" y="329732"/>
                </a:lnTo>
                <a:lnTo>
                  <a:pt x="86867" y="333755"/>
                </a:lnTo>
                <a:lnTo>
                  <a:pt x="85343" y="339851"/>
                </a:lnTo>
                <a:lnTo>
                  <a:pt x="48919" y="354874"/>
                </a:lnTo>
                <a:lnTo>
                  <a:pt x="15239" y="358139"/>
                </a:lnTo>
                <a:lnTo>
                  <a:pt x="15239" y="377951"/>
                </a:lnTo>
                <a:lnTo>
                  <a:pt x="91439" y="377951"/>
                </a:lnTo>
                <a:close/>
              </a:path>
              <a:path w="216534" h="378459">
                <a:moveTo>
                  <a:pt x="216407" y="377951"/>
                </a:moveTo>
                <a:lnTo>
                  <a:pt x="216407" y="358139"/>
                </a:lnTo>
                <a:lnTo>
                  <a:pt x="209154" y="357490"/>
                </a:lnTo>
                <a:lnTo>
                  <a:pt x="202579" y="357011"/>
                </a:lnTo>
                <a:lnTo>
                  <a:pt x="196595" y="356615"/>
                </a:lnTo>
                <a:lnTo>
                  <a:pt x="191120" y="356220"/>
                </a:lnTo>
                <a:lnTo>
                  <a:pt x="186069" y="355741"/>
                </a:lnTo>
                <a:lnTo>
                  <a:pt x="181355" y="355091"/>
                </a:lnTo>
                <a:lnTo>
                  <a:pt x="173735" y="355091"/>
                </a:lnTo>
                <a:lnTo>
                  <a:pt x="166115" y="353567"/>
                </a:lnTo>
                <a:lnTo>
                  <a:pt x="160019" y="350519"/>
                </a:lnTo>
                <a:lnTo>
                  <a:pt x="155447" y="348995"/>
                </a:lnTo>
                <a:lnTo>
                  <a:pt x="150875" y="345947"/>
                </a:lnTo>
                <a:lnTo>
                  <a:pt x="144779" y="339851"/>
                </a:lnTo>
                <a:lnTo>
                  <a:pt x="141731" y="335279"/>
                </a:lnTo>
                <a:lnTo>
                  <a:pt x="141731" y="330707"/>
                </a:lnTo>
                <a:lnTo>
                  <a:pt x="140207" y="324611"/>
                </a:lnTo>
                <a:lnTo>
                  <a:pt x="140207" y="377951"/>
                </a:lnTo>
                <a:lnTo>
                  <a:pt x="216407" y="3779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8006080" cy="3422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ns</a:t>
            </a:r>
            <a:r>
              <a:rPr sz="2800" spc="-5" dirty="0">
                <a:latin typeface="Cambria Math"/>
                <a:cs typeface="Cambria Math"/>
              </a:rPr>
              <a:t>ur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UU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o.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28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2007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5" dirty="0">
                <a:latin typeface="Cambria Math"/>
                <a:cs typeface="Cambria Math"/>
              </a:rPr>
              <a:t>iu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>
              <a:latin typeface="Cambria Math"/>
              <a:cs typeface="Cambria Math"/>
            </a:endParaRPr>
          </a:p>
          <a:p>
            <a:pPr marL="527050" indent="-51435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mema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ng-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imbalan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eca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luan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1622" y="725423"/>
            <a:ext cx="1612391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27938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7909" y="742187"/>
            <a:ext cx="1863851" cy="342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21302" y="737615"/>
            <a:ext cx="2113787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05533" y="1335023"/>
            <a:ext cx="1239011" cy="3596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6089" y="1347215"/>
            <a:ext cx="1062227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1541" y="1986787"/>
            <a:ext cx="8070215" cy="407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7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lah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Cambria Math"/>
                <a:cs typeface="Cambria Math"/>
              </a:rPr>
              <a:t>bu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Cambria Math"/>
                <a:cs typeface="Cambria Math"/>
              </a:rPr>
              <a:t>b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mbria Math"/>
                <a:cs typeface="Cambria Math"/>
              </a:rPr>
              <a:t>p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atau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</a:t>
            </a:r>
            <a:r>
              <a:rPr sz="2800" spc="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mema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ng-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2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apat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imbal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eca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8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epe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luan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ebe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-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ema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mu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mbria Math"/>
                <a:cs typeface="Cambria Math"/>
              </a:rPr>
              <a:t>(UU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o.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28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2007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et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ng-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omor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6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983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tuan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Umum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ata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Ca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)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101" y="996695"/>
            <a:ext cx="17586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8009" y="996695"/>
            <a:ext cx="946403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7293" y="1010411"/>
            <a:ext cx="227329" cy="378460"/>
          </a:xfrm>
          <a:custGeom>
            <a:avLst/>
            <a:gdLst/>
            <a:ahLst/>
            <a:cxnLst/>
            <a:rect l="l" t="t" r="r" b="b"/>
            <a:pathLst>
              <a:path w="227329" h="378459">
                <a:moveTo>
                  <a:pt x="169163" y="192276"/>
                </a:moveTo>
                <a:lnTo>
                  <a:pt x="169163" y="94487"/>
                </a:lnTo>
                <a:lnTo>
                  <a:pt x="168878" y="101322"/>
                </a:lnTo>
                <a:lnTo>
                  <a:pt x="168020" y="108013"/>
                </a:lnTo>
                <a:lnTo>
                  <a:pt x="166592" y="114419"/>
                </a:lnTo>
                <a:lnTo>
                  <a:pt x="164591" y="120395"/>
                </a:lnTo>
                <a:lnTo>
                  <a:pt x="163482" y="125882"/>
                </a:lnTo>
                <a:lnTo>
                  <a:pt x="161934" y="131368"/>
                </a:lnTo>
                <a:lnTo>
                  <a:pt x="159873" y="136855"/>
                </a:lnTo>
                <a:lnTo>
                  <a:pt x="157228" y="142341"/>
                </a:lnTo>
                <a:lnTo>
                  <a:pt x="153923" y="147827"/>
                </a:lnTo>
                <a:lnTo>
                  <a:pt x="151782" y="151924"/>
                </a:lnTo>
                <a:lnTo>
                  <a:pt x="130174" y="184530"/>
                </a:lnTo>
                <a:lnTo>
                  <a:pt x="101726" y="218432"/>
                </a:lnTo>
                <a:lnTo>
                  <a:pt x="86867" y="234695"/>
                </a:lnTo>
                <a:lnTo>
                  <a:pt x="82072" y="240121"/>
                </a:lnTo>
                <a:lnTo>
                  <a:pt x="56558" y="270268"/>
                </a:lnTo>
                <a:lnTo>
                  <a:pt x="33284" y="300796"/>
                </a:lnTo>
                <a:lnTo>
                  <a:pt x="12137" y="337219"/>
                </a:lnTo>
                <a:lnTo>
                  <a:pt x="0" y="364235"/>
                </a:lnTo>
                <a:lnTo>
                  <a:pt x="0" y="377951"/>
                </a:lnTo>
                <a:lnTo>
                  <a:pt x="53339" y="377951"/>
                </a:lnTo>
                <a:lnTo>
                  <a:pt x="53339" y="333755"/>
                </a:lnTo>
                <a:lnTo>
                  <a:pt x="55705" y="329606"/>
                </a:lnTo>
                <a:lnTo>
                  <a:pt x="80117" y="293945"/>
                </a:lnTo>
                <a:lnTo>
                  <a:pt x="104346" y="264318"/>
                </a:lnTo>
                <a:lnTo>
                  <a:pt x="128015" y="237743"/>
                </a:lnTo>
                <a:lnTo>
                  <a:pt x="133819" y="231113"/>
                </a:lnTo>
                <a:lnTo>
                  <a:pt x="139330" y="224930"/>
                </a:lnTo>
                <a:lnTo>
                  <a:pt x="144530" y="219186"/>
                </a:lnTo>
                <a:lnTo>
                  <a:pt x="165225" y="196730"/>
                </a:lnTo>
                <a:lnTo>
                  <a:pt x="168176" y="193427"/>
                </a:lnTo>
                <a:lnTo>
                  <a:pt x="169163" y="192276"/>
                </a:lnTo>
                <a:close/>
              </a:path>
              <a:path w="227329" h="378459">
                <a:moveTo>
                  <a:pt x="222503" y="86867"/>
                </a:moveTo>
                <a:lnTo>
                  <a:pt x="215836" y="48958"/>
                </a:lnTo>
                <a:lnTo>
                  <a:pt x="192266" y="18279"/>
                </a:lnTo>
                <a:lnTo>
                  <a:pt x="155197" y="3294"/>
                </a:lnTo>
                <a:lnTo>
                  <a:pt x="120395" y="0"/>
                </a:lnTo>
                <a:lnTo>
                  <a:pt x="115207" y="58"/>
                </a:lnTo>
                <a:lnTo>
                  <a:pt x="74671" y="4682"/>
                </a:lnTo>
                <a:lnTo>
                  <a:pt x="35913" y="16297"/>
                </a:lnTo>
                <a:lnTo>
                  <a:pt x="7619" y="28955"/>
                </a:lnTo>
                <a:lnTo>
                  <a:pt x="7619" y="82295"/>
                </a:lnTo>
                <a:lnTo>
                  <a:pt x="41147" y="82295"/>
                </a:lnTo>
                <a:lnTo>
                  <a:pt x="43156" y="75777"/>
                </a:lnTo>
                <a:lnTo>
                  <a:pt x="45416" y="69669"/>
                </a:lnTo>
                <a:lnTo>
                  <a:pt x="68116" y="38216"/>
                </a:lnTo>
                <a:lnTo>
                  <a:pt x="108203" y="25907"/>
                </a:lnTo>
                <a:lnTo>
                  <a:pt x="114815" y="26154"/>
                </a:lnTo>
                <a:lnTo>
                  <a:pt x="153352" y="44767"/>
                </a:lnTo>
                <a:lnTo>
                  <a:pt x="168204" y="81675"/>
                </a:lnTo>
                <a:lnTo>
                  <a:pt x="169163" y="94487"/>
                </a:lnTo>
                <a:lnTo>
                  <a:pt x="169163" y="192276"/>
                </a:lnTo>
                <a:lnTo>
                  <a:pt x="170687" y="190499"/>
                </a:lnTo>
                <a:lnTo>
                  <a:pt x="193547" y="163067"/>
                </a:lnTo>
                <a:lnTo>
                  <a:pt x="197778" y="157593"/>
                </a:lnTo>
                <a:lnTo>
                  <a:pt x="217169" y="119372"/>
                </a:lnTo>
                <a:lnTo>
                  <a:pt x="222242" y="93702"/>
                </a:lnTo>
                <a:lnTo>
                  <a:pt x="222503" y="86867"/>
                </a:lnTo>
                <a:close/>
              </a:path>
              <a:path w="227329" h="378459">
                <a:moveTo>
                  <a:pt x="227075" y="297179"/>
                </a:moveTo>
                <a:lnTo>
                  <a:pt x="204215" y="297179"/>
                </a:lnTo>
                <a:lnTo>
                  <a:pt x="198119" y="312419"/>
                </a:lnTo>
                <a:lnTo>
                  <a:pt x="196595" y="315467"/>
                </a:lnTo>
                <a:lnTo>
                  <a:pt x="195071" y="320039"/>
                </a:lnTo>
                <a:lnTo>
                  <a:pt x="185927" y="329183"/>
                </a:lnTo>
                <a:lnTo>
                  <a:pt x="181355" y="330707"/>
                </a:lnTo>
                <a:lnTo>
                  <a:pt x="175259" y="330707"/>
                </a:lnTo>
                <a:lnTo>
                  <a:pt x="170687" y="332231"/>
                </a:lnTo>
                <a:lnTo>
                  <a:pt x="163067" y="333755"/>
                </a:lnTo>
                <a:lnTo>
                  <a:pt x="53339" y="333755"/>
                </a:lnTo>
                <a:lnTo>
                  <a:pt x="53339" y="377951"/>
                </a:lnTo>
                <a:lnTo>
                  <a:pt x="220979" y="377951"/>
                </a:lnTo>
                <a:lnTo>
                  <a:pt x="227075" y="2971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7830184" cy="2995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elompo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5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at</a:t>
            </a:r>
            <a:r>
              <a:rPr sz="2800" spc="-70" dirty="0">
                <a:latin typeface="Cambria Math"/>
                <a:cs typeface="Cambria Math"/>
              </a:rPr>
              <a:t>ny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: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>
              <a:latin typeface="Cambria Math"/>
              <a:cs typeface="Cambria Math"/>
            </a:endParaRPr>
          </a:p>
          <a:p>
            <a:pPr marL="527050" indent="-51435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la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40" dirty="0">
                <a:latin typeface="Cambria Math"/>
                <a:cs typeface="Cambria Math"/>
              </a:rPr>
              <a:t>b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tif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pu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at</a:t>
            </a:r>
            <a:endParaRPr sz="2800">
              <a:latin typeface="Cambria Math"/>
              <a:cs typeface="Cambria Math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ae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ah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101" y="996695"/>
            <a:ext cx="17586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8009" y="996695"/>
            <a:ext cx="946403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60341" y="1010427"/>
            <a:ext cx="226060" cy="382905"/>
          </a:xfrm>
          <a:custGeom>
            <a:avLst/>
            <a:gdLst/>
            <a:ahLst/>
            <a:cxnLst/>
            <a:rect l="l" t="t" r="r" b="b"/>
            <a:pathLst>
              <a:path w="226059" h="382905">
                <a:moveTo>
                  <a:pt x="172211" y="365160"/>
                </a:moveTo>
                <a:lnTo>
                  <a:pt x="172211" y="281924"/>
                </a:lnTo>
                <a:lnTo>
                  <a:pt x="170687" y="289471"/>
                </a:lnTo>
                <a:lnTo>
                  <a:pt x="170687" y="296579"/>
                </a:lnTo>
                <a:lnTo>
                  <a:pt x="169163" y="303266"/>
                </a:lnTo>
                <a:lnTo>
                  <a:pt x="169163" y="309551"/>
                </a:lnTo>
                <a:lnTo>
                  <a:pt x="167639" y="315452"/>
                </a:lnTo>
                <a:lnTo>
                  <a:pt x="164591" y="320988"/>
                </a:lnTo>
                <a:lnTo>
                  <a:pt x="163067" y="326175"/>
                </a:lnTo>
                <a:lnTo>
                  <a:pt x="131063" y="354314"/>
                </a:lnTo>
                <a:lnTo>
                  <a:pt x="100583" y="359648"/>
                </a:lnTo>
                <a:lnTo>
                  <a:pt x="92963" y="359434"/>
                </a:lnTo>
                <a:lnTo>
                  <a:pt x="86867" y="358791"/>
                </a:lnTo>
                <a:lnTo>
                  <a:pt x="80771" y="357720"/>
                </a:lnTo>
                <a:lnTo>
                  <a:pt x="76199" y="356219"/>
                </a:lnTo>
                <a:lnTo>
                  <a:pt x="70103" y="354291"/>
                </a:lnTo>
                <a:lnTo>
                  <a:pt x="65531" y="351933"/>
                </a:lnTo>
                <a:lnTo>
                  <a:pt x="60959" y="349147"/>
                </a:lnTo>
                <a:lnTo>
                  <a:pt x="57911" y="345932"/>
                </a:lnTo>
                <a:lnTo>
                  <a:pt x="53339" y="342289"/>
                </a:lnTo>
                <a:lnTo>
                  <a:pt x="50291" y="338217"/>
                </a:lnTo>
                <a:lnTo>
                  <a:pt x="45719" y="333717"/>
                </a:lnTo>
                <a:lnTo>
                  <a:pt x="42671" y="328787"/>
                </a:lnTo>
                <a:lnTo>
                  <a:pt x="39623" y="323430"/>
                </a:lnTo>
                <a:lnTo>
                  <a:pt x="38099" y="317643"/>
                </a:lnTo>
                <a:lnTo>
                  <a:pt x="35051" y="311428"/>
                </a:lnTo>
                <a:lnTo>
                  <a:pt x="33527" y="304784"/>
                </a:lnTo>
                <a:lnTo>
                  <a:pt x="0" y="304784"/>
                </a:lnTo>
                <a:lnTo>
                  <a:pt x="0" y="362696"/>
                </a:lnTo>
                <a:lnTo>
                  <a:pt x="4571" y="364911"/>
                </a:lnTo>
                <a:lnTo>
                  <a:pt x="10667" y="366983"/>
                </a:lnTo>
                <a:lnTo>
                  <a:pt x="15239" y="368911"/>
                </a:lnTo>
                <a:lnTo>
                  <a:pt x="21335" y="370697"/>
                </a:lnTo>
                <a:lnTo>
                  <a:pt x="27431" y="372340"/>
                </a:lnTo>
                <a:lnTo>
                  <a:pt x="35051" y="373841"/>
                </a:lnTo>
                <a:lnTo>
                  <a:pt x="41147" y="375198"/>
                </a:lnTo>
                <a:lnTo>
                  <a:pt x="48767" y="376412"/>
                </a:lnTo>
                <a:lnTo>
                  <a:pt x="54863" y="377549"/>
                </a:lnTo>
                <a:lnTo>
                  <a:pt x="60959" y="378651"/>
                </a:lnTo>
                <a:lnTo>
                  <a:pt x="68579" y="379681"/>
                </a:lnTo>
                <a:lnTo>
                  <a:pt x="74675" y="380603"/>
                </a:lnTo>
                <a:lnTo>
                  <a:pt x="80771" y="381383"/>
                </a:lnTo>
                <a:lnTo>
                  <a:pt x="86867" y="381984"/>
                </a:lnTo>
                <a:lnTo>
                  <a:pt x="92963" y="382371"/>
                </a:lnTo>
                <a:lnTo>
                  <a:pt x="99059" y="382508"/>
                </a:lnTo>
                <a:lnTo>
                  <a:pt x="105155" y="382412"/>
                </a:lnTo>
                <a:lnTo>
                  <a:pt x="135635" y="378889"/>
                </a:lnTo>
                <a:lnTo>
                  <a:pt x="141731" y="377539"/>
                </a:lnTo>
                <a:lnTo>
                  <a:pt x="147827" y="375961"/>
                </a:lnTo>
                <a:lnTo>
                  <a:pt x="152399" y="374150"/>
                </a:lnTo>
                <a:lnTo>
                  <a:pt x="158495" y="372101"/>
                </a:lnTo>
                <a:lnTo>
                  <a:pt x="163067" y="369809"/>
                </a:lnTo>
                <a:lnTo>
                  <a:pt x="169163" y="367268"/>
                </a:lnTo>
                <a:lnTo>
                  <a:pt x="172211" y="365160"/>
                </a:lnTo>
                <a:close/>
              </a:path>
              <a:path w="226059" h="382905">
                <a:moveTo>
                  <a:pt x="216407" y="91922"/>
                </a:moveTo>
                <a:lnTo>
                  <a:pt x="216407" y="65574"/>
                </a:lnTo>
                <a:lnTo>
                  <a:pt x="214883" y="59238"/>
                </a:lnTo>
                <a:lnTo>
                  <a:pt x="213359" y="53195"/>
                </a:lnTo>
                <a:lnTo>
                  <a:pt x="210311" y="47419"/>
                </a:lnTo>
                <a:lnTo>
                  <a:pt x="208787" y="41883"/>
                </a:lnTo>
                <a:lnTo>
                  <a:pt x="205739" y="36560"/>
                </a:lnTo>
                <a:lnTo>
                  <a:pt x="201167" y="32131"/>
                </a:lnTo>
                <a:lnTo>
                  <a:pt x="198119" y="27988"/>
                </a:lnTo>
                <a:lnTo>
                  <a:pt x="173735" y="11557"/>
                </a:lnTo>
                <a:lnTo>
                  <a:pt x="169163" y="9128"/>
                </a:lnTo>
                <a:lnTo>
                  <a:pt x="163067" y="7209"/>
                </a:lnTo>
                <a:lnTo>
                  <a:pt x="158495" y="5516"/>
                </a:lnTo>
                <a:lnTo>
                  <a:pt x="152399" y="4048"/>
                </a:lnTo>
                <a:lnTo>
                  <a:pt x="114299" y="0"/>
                </a:lnTo>
                <a:lnTo>
                  <a:pt x="109727" y="45"/>
                </a:lnTo>
                <a:lnTo>
                  <a:pt x="67055" y="5737"/>
                </a:lnTo>
                <a:lnTo>
                  <a:pt x="62483" y="7604"/>
                </a:lnTo>
                <a:lnTo>
                  <a:pt x="56387" y="9067"/>
                </a:lnTo>
                <a:lnTo>
                  <a:pt x="50291" y="10713"/>
                </a:lnTo>
                <a:lnTo>
                  <a:pt x="44195" y="12542"/>
                </a:lnTo>
                <a:lnTo>
                  <a:pt x="39623" y="14554"/>
                </a:lnTo>
                <a:lnTo>
                  <a:pt x="33527" y="16748"/>
                </a:lnTo>
                <a:lnTo>
                  <a:pt x="4571" y="30464"/>
                </a:lnTo>
                <a:lnTo>
                  <a:pt x="4571" y="82280"/>
                </a:lnTo>
                <a:lnTo>
                  <a:pt x="38099" y="82280"/>
                </a:lnTo>
                <a:lnTo>
                  <a:pt x="39623" y="75134"/>
                </a:lnTo>
                <a:lnTo>
                  <a:pt x="41147" y="68541"/>
                </a:lnTo>
                <a:lnTo>
                  <a:pt x="44195" y="62483"/>
                </a:lnTo>
                <a:lnTo>
                  <a:pt x="47243" y="56944"/>
                </a:lnTo>
                <a:lnTo>
                  <a:pt x="48767" y="51905"/>
                </a:lnTo>
                <a:lnTo>
                  <a:pt x="53339" y="47347"/>
                </a:lnTo>
                <a:lnTo>
                  <a:pt x="56387" y="43255"/>
                </a:lnTo>
                <a:lnTo>
                  <a:pt x="65531" y="35969"/>
                </a:lnTo>
                <a:lnTo>
                  <a:pt x="70103" y="32890"/>
                </a:lnTo>
                <a:lnTo>
                  <a:pt x="76199" y="30371"/>
                </a:lnTo>
                <a:lnTo>
                  <a:pt x="80771" y="28412"/>
                </a:lnTo>
                <a:lnTo>
                  <a:pt x="88391" y="27012"/>
                </a:lnTo>
                <a:lnTo>
                  <a:pt x="94487" y="26172"/>
                </a:lnTo>
                <a:lnTo>
                  <a:pt x="102107" y="25892"/>
                </a:lnTo>
                <a:lnTo>
                  <a:pt x="108203" y="26110"/>
                </a:lnTo>
                <a:lnTo>
                  <a:pt x="115823" y="26773"/>
                </a:lnTo>
                <a:lnTo>
                  <a:pt x="121919" y="27902"/>
                </a:lnTo>
                <a:lnTo>
                  <a:pt x="128015" y="29512"/>
                </a:lnTo>
                <a:lnTo>
                  <a:pt x="132587" y="31622"/>
                </a:lnTo>
                <a:lnTo>
                  <a:pt x="138683" y="34251"/>
                </a:lnTo>
                <a:lnTo>
                  <a:pt x="155447" y="54397"/>
                </a:lnTo>
                <a:lnTo>
                  <a:pt x="158495" y="59328"/>
                </a:lnTo>
                <a:lnTo>
                  <a:pt x="160019" y="64536"/>
                </a:lnTo>
                <a:lnTo>
                  <a:pt x="161543" y="70032"/>
                </a:lnTo>
                <a:lnTo>
                  <a:pt x="163067" y="75829"/>
                </a:lnTo>
                <a:lnTo>
                  <a:pt x="163067" y="81940"/>
                </a:lnTo>
                <a:lnTo>
                  <a:pt x="164591" y="88376"/>
                </a:lnTo>
                <a:lnTo>
                  <a:pt x="164591" y="162726"/>
                </a:lnTo>
                <a:lnTo>
                  <a:pt x="167639" y="161067"/>
                </a:lnTo>
                <a:lnTo>
                  <a:pt x="193547" y="139504"/>
                </a:lnTo>
                <a:lnTo>
                  <a:pt x="198119" y="135096"/>
                </a:lnTo>
                <a:lnTo>
                  <a:pt x="201167" y="130422"/>
                </a:lnTo>
                <a:lnTo>
                  <a:pt x="204215" y="125508"/>
                </a:lnTo>
                <a:lnTo>
                  <a:pt x="207263" y="120380"/>
                </a:lnTo>
                <a:lnTo>
                  <a:pt x="208787" y="115062"/>
                </a:lnTo>
                <a:lnTo>
                  <a:pt x="211835" y="109557"/>
                </a:lnTo>
                <a:lnTo>
                  <a:pt x="214883" y="97987"/>
                </a:lnTo>
                <a:lnTo>
                  <a:pt x="216407" y="91922"/>
                </a:lnTo>
                <a:close/>
              </a:path>
              <a:path w="226059" h="382905">
                <a:moveTo>
                  <a:pt x="164591" y="162726"/>
                </a:moveTo>
                <a:lnTo>
                  <a:pt x="164591" y="88376"/>
                </a:lnTo>
                <a:lnTo>
                  <a:pt x="163067" y="94899"/>
                </a:lnTo>
                <a:lnTo>
                  <a:pt x="163067" y="101368"/>
                </a:lnTo>
                <a:lnTo>
                  <a:pt x="160019" y="113933"/>
                </a:lnTo>
                <a:lnTo>
                  <a:pt x="156971" y="119923"/>
                </a:lnTo>
                <a:lnTo>
                  <a:pt x="155447" y="125645"/>
                </a:lnTo>
                <a:lnTo>
                  <a:pt x="152399" y="131048"/>
                </a:lnTo>
                <a:lnTo>
                  <a:pt x="147827" y="135546"/>
                </a:lnTo>
                <a:lnTo>
                  <a:pt x="144779" y="139883"/>
                </a:lnTo>
                <a:lnTo>
                  <a:pt x="140207" y="144041"/>
                </a:lnTo>
                <a:lnTo>
                  <a:pt x="135635" y="148003"/>
                </a:lnTo>
                <a:lnTo>
                  <a:pt x="131063" y="151750"/>
                </a:lnTo>
                <a:lnTo>
                  <a:pt x="124967" y="155266"/>
                </a:lnTo>
                <a:lnTo>
                  <a:pt x="118871" y="158531"/>
                </a:lnTo>
                <a:lnTo>
                  <a:pt x="114299" y="161528"/>
                </a:lnTo>
                <a:lnTo>
                  <a:pt x="108203" y="164136"/>
                </a:lnTo>
                <a:lnTo>
                  <a:pt x="103631" y="166478"/>
                </a:lnTo>
                <a:lnTo>
                  <a:pt x="97535" y="168565"/>
                </a:lnTo>
                <a:lnTo>
                  <a:pt x="59435" y="176218"/>
                </a:lnTo>
                <a:lnTo>
                  <a:pt x="53339" y="176768"/>
                </a:lnTo>
                <a:lnTo>
                  <a:pt x="53339" y="199628"/>
                </a:lnTo>
                <a:lnTo>
                  <a:pt x="77723" y="199628"/>
                </a:lnTo>
                <a:lnTo>
                  <a:pt x="83819" y="199738"/>
                </a:lnTo>
                <a:lnTo>
                  <a:pt x="89915" y="200072"/>
                </a:lnTo>
                <a:lnTo>
                  <a:pt x="97535" y="200640"/>
                </a:lnTo>
                <a:lnTo>
                  <a:pt x="103631" y="201449"/>
                </a:lnTo>
                <a:lnTo>
                  <a:pt x="108203" y="202507"/>
                </a:lnTo>
                <a:lnTo>
                  <a:pt x="114299" y="203824"/>
                </a:lnTo>
                <a:lnTo>
                  <a:pt x="138683" y="214569"/>
                </a:lnTo>
                <a:lnTo>
                  <a:pt x="138683" y="176768"/>
                </a:lnTo>
                <a:lnTo>
                  <a:pt x="144779" y="173842"/>
                </a:lnTo>
                <a:lnTo>
                  <a:pt x="150875" y="170791"/>
                </a:lnTo>
                <a:lnTo>
                  <a:pt x="156971" y="167633"/>
                </a:lnTo>
                <a:lnTo>
                  <a:pt x="161543" y="164386"/>
                </a:lnTo>
                <a:lnTo>
                  <a:pt x="164591" y="162726"/>
                </a:lnTo>
                <a:close/>
              </a:path>
              <a:path w="226059" h="382905">
                <a:moveTo>
                  <a:pt x="224027" y="291201"/>
                </a:moveTo>
                <a:lnTo>
                  <a:pt x="224027" y="259572"/>
                </a:lnTo>
                <a:lnTo>
                  <a:pt x="222503" y="253349"/>
                </a:lnTo>
                <a:lnTo>
                  <a:pt x="204215" y="216900"/>
                </a:lnTo>
                <a:lnTo>
                  <a:pt x="201167" y="212709"/>
                </a:lnTo>
                <a:lnTo>
                  <a:pt x="198119" y="208772"/>
                </a:lnTo>
                <a:lnTo>
                  <a:pt x="192023" y="204383"/>
                </a:lnTo>
                <a:lnTo>
                  <a:pt x="187451" y="200360"/>
                </a:lnTo>
                <a:lnTo>
                  <a:pt x="181355" y="196702"/>
                </a:lnTo>
                <a:lnTo>
                  <a:pt x="176783" y="193410"/>
                </a:lnTo>
                <a:lnTo>
                  <a:pt x="170687" y="190484"/>
                </a:lnTo>
                <a:lnTo>
                  <a:pt x="164591" y="188212"/>
                </a:lnTo>
                <a:lnTo>
                  <a:pt x="160019" y="186025"/>
                </a:lnTo>
                <a:lnTo>
                  <a:pt x="153923" y="184007"/>
                </a:lnTo>
                <a:lnTo>
                  <a:pt x="149351" y="182243"/>
                </a:lnTo>
                <a:lnTo>
                  <a:pt x="143255" y="180818"/>
                </a:lnTo>
                <a:lnTo>
                  <a:pt x="138683" y="179816"/>
                </a:lnTo>
                <a:lnTo>
                  <a:pt x="138683" y="214569"/>
                </a:lnTo>
                <a:lnTo>
                  <a:pt x="143255" y="217608"/>
                </a:lnTo>
                <a:lnTo>
                  <a:pt x="147827" y="220964"/>
                </a:lnTo>
                <a:lnTo>
                  <a:pt x="150875" y="224857"/>
                </a:lnTo>
                <a:lnTo>
                  <a:pt x="155447" y="229060"/>
                </a:lnTo>
                <a:lnTo>
                  <a:pt x="158495" y="233578"/>
                </a:lnTo>
                <a:lnTo>
                  <a:pt x="161543" y="238419"/>
                </a:lnTo>
                <a:lnTo>
                  <a:pt x="163067" y="243590"/>
                </a:lnTo>
                <a:lnTo>
                  <a:pt x="166115" y="249097"/>
                </a:lnTo>
                <a:lnTo>
                  <a:pt x="167639" y="254948"/>
                </a:lnTo>
                <a:lnTo>
                  <a:pt x="169163" y="261149"/>
                </a:lnTo>
                <a:lnTo>
                  <a:pt x="170687" y="267708"/>
                </a:lnTo>
                <a:lnTo>
                  <a:pt x="170687" y="274631"/>
                </a:lnTo>
                <a:lnTo>
                  <a:pt x="172211" y="281924"/>
                </a:lnTo>
                <a:lnTo>
                  <a:pt x="172211" y="365160"/>
                </a:lnTo>
                <a:lnTo>
                  <a:pt x="173735" y="364105"/>
                </a:lnTo>
                <a:lnTo>
                  <a:pt x="179831" y="360704"/>
                </a:lnTo>
                <a:lnTo>
                  <a:pt x="205739" y="334589"/>
                </a:lnTo>
                <a:lnTo>
                  <a:pt x="210311" y="329168"/>
                </a:lnTo>
                <a:lnTo>
                  <a:pt x="211835" y="324092"/>
                </a:lnTo>
                <a:lnTo>
                  <a:pt x="214883" y="318915"/>
                </a:lnTo>
                <a:lnTo>
                  <a:pt x="217931" y="313628"/>
                </a:lnTo>
                <a:lnTo>
                  <a:pt x="222503" y="297018"/>
                </a:lnTo>
                <a:lnTo>
                  <a:pt x="224027" y="291201"/>
                </a:lnTo>
                <a:close/>
              </a:path>
              <a:path w="226059" h="382905">
                <a:moveTo>
                  <a:pt x="217931" y="79232"/>
                </a:moveTo>
                <a:lnTo>
                  <a:pt x="216407" y="72230"/>
                </a:lnTo>
                <a:lnTo>
                  <a:pt x="216407" y="85670"/>
                </a:lnTo>
                <a:lnTo>
                  <a:pt x="217931" y="79232"/>
                </a:lnTo>
                <a:close/>
              </a:path>
              <a:path w="226059" h="382905">
                <a:moveTo>
                  <a:pt x="225551" y="272780"/>
                </a:moveTo>
                <a:lnTo>
                  <a:pt x="224027" y="266049"/>
                </a:lnTo>
                <a:lnTo>
                  <a:pt x="224027" y="279091"/>
                </a:lnTo>
                <a:lnTo>
                  <a:pt x="225551" y="272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1199"/>
            <a:ext cx="8070850" cy="414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3000" spc="-70" dirty="0">
                <a:latin typeface="Calibri"/>
                <a:cs typeface="Calibri"/>
              </a:rPr>
              <a:t>P</a:t>
            </a:r>
            <a:r>
              <a:rPr sz="3000" spc="-10" dirty="0">
                <a:latin typeface="Calibri"/>
                <a:cs typeface="Calibri"/>
              </a:rPr>
              <a:t>en</a:t>
            </a:r>
            <a:r>
              <a:rPr sz="3000" spc="-5" dirty="0">
                <a:latin typeface="Calibri"/>
                <a:cs typeface="Calibri"/>
              </a:rPr>
              <a:t>g</a:t>
            </a:r>
            <a:r>
              <a:rPr sz="3000" spc="-10" dirty="0">
                <a:latin typeface="Calibri"/>
                <a:cs typeface="Calibri"/>
              </a:rPr>
              <a:t>h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10" dirty="0">
                <a:latin typeface="Calibri"/>
                <a:cs typeface="Calibri"/>
              </a:rPr>
              <a:t>i</a:t>
            </a:r>
            <a:r>
              <a:rPr sz="3000" spc="5" dirty="0">
                <a:latin typeface="Calibri"/>
                <a:cs typeface="Calibri"/>
              </a:rPr>
              <a:t>l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u</a:t>
            </a:r>
            <a:r>
              <a:rPr sz="3000" spc="-35" dirty="0">
                <a:latin typeface="Calibri"/>
                <a:cs typeface="Calibri"/>
              </a:rPr>
              <a:t>a</a:t>
            </a:r>
            <a:r>
              <a:rPr sz="3000" spc="-5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u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60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hu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Calibri"/>
                <a:cs typeface="Calibri"/>
              </a:rPr>
              <a:t>d</a:t>
            </a:r>
            <a:r>
              <a:rPr sz="3000" spc="-10" dirty="0">
                <a:latin typeface="Calibri"/>
                <a:cs typeface="Calibri"/>
              </a:rPr>
              <a:t>i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n</a:t>
            </a:r>
            <a:r>
              <a:rPr sz="3000" spc="20" dirty="0">
                <a:latin typeface="Calibri"/>
                <a:cs typeface="Calibri"/>
              </a:rPr>
              <a:t>g</a:t>
            </a:r>
            <a:r>
              <a:rPr sz="3000" spc="-65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ap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sa</a:t>
            </a:r>
            <a:r>
              <a:rPr sz="3000" spc="-5" dirty="0">
                <a:latin typeface="Calibri"/>
                <a:cs typeface="Calibri"/>
              </a:rPr>
              <a:t>m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9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d</a:t>
            </a:r>
            <a:r>
              <a:rPr sz="3000" spc="-25" dirty="0">
                <a:latin typeface="Calibri"/>
                <a:cs typeface="Calibri"/>
              </a:rPr>
              <a:t>e</a:t>
            </a:r>
            <a:r>
              <a:rPr sz="3000" spc="-10" dirty="0">
                <a:latin typeface="Calibri"/>
                <a:cs typeface="Calibri"/>
              </a:rPr>
              <a:t>n</a:t>
            </a:r>
            <a:r>
              <a:rPr sz="3000" spc="-65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hu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e</a:t>
            </a:r>
            <a:r>
              <a:rPr sz="3000" spc="-20" dirty="0">
                <a:latin typeface="Calibri"/>
                <a:cs typeface="Calibri"/>
              </a:rPr>
              <a:t>b</a:t>
            </a:r>
            <a:r>
              <a:rPr sz="3000" spc="-10" dirty="0">
                <a:latin typeface="Calibri"/>
                <a:cs typeface="Calibri"/>
              </a:rPr>
              <a:t>elu</a:t>
            </a:r>
            <a:r>
              <a:rPr sz="3000" spc="-5" dirty="0">
                <a:latin typeface="Calibri"/>
                <a:cs typeface="Calibri"/>
              </a:rPr>
              <a:t>m</a:t>
            </a:r>
            <a:r>
              <a:rPr sz="3000" spc="-55" dirty="0">
                <a:latin typeface="Calibri"/>
                <a:cs typeface="Calibri"/>
              </a:rPr>
              <a:t>ny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5" dirty="0">
                <a:latin typeface="Calibri"/>
                <a:cs typeface="Calibri"/>
              </a:rPr>
              <a:t>,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ehin</a:t>
            </a:r>
            <a:r>
              <a:rPr sz="3000" spc="20" dirty="0">
                <a:latin typeface="Calibri"/>
                <a:cs typeface="Calibri"/>
              </a:rPr>
              <a:t>g</a:t>
            </a:r>
            <a:r>
              <a:rPr sz="3000" spc="-65" dirty="0">
                <a:latin typeface="Calibri"/>
                <a:cs typeface="Calibri"/>
              </a:rPr>
              <a:t>g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d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Calibri"/>
                <a:cs typeface="Calibri"/>
              </a:rPr>
              <a:t>a</a:t>
            </a:r>
            <a:r>
              <a:rPr sz="3000" spc="-40" dirty="0">
                <a:latin typeface="Calibri"/>
                <a:cs typeface="Calibri"/>
              </a:rPr>
              <a:t>w</a:t>
            </a:r>
            <a:r>
              <a:rPr sz="3000" spc="-10" dirty="0">
                <a:latin typeface="Calibri"/>
                <a:cs typeface="Calibri"/>
              </a:rPr>
              <a:t>a</a:t>
            </a:r>
            <a:r>
              <a:rPr sz="3000" dirty="0">
                <a:latin typeface="Calibri"/>
                <a:cs typeface="Calibri"/>
              </a:rPr>
              <a:t>l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hu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Calibri"/>
                <a:cs typeface="Calibri"/>
              </a:rPr>
              <a:t>p</a:t>
            </a:r>
            <a:r>
              <a:rPr sz="3000" dirty="0">
                <a:latin typeface="Calibri"/>
                <a:cs typeface="Calibri"/>
              </a:rPr>
              <a:t>aj</a:t>
            </a:r>
            <a:r>
              <a:rPr sz="3000" spc="-10" dirty="0">
                <a:latin typeface="Calibri"/>
                <a:cs typeface="Calibri"/>
              </a:rPr>
              <a:t>a</a:t>
            </a:r>
            <a:r>
              <a:rPr sz="3000" spc="-5" dirty="0">
                <a:latin typeface="Calibri"/>
                <a:cs typeface="Calibri"/>
              </a:rPr>
              <a:t>k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ud</a:t>
            </a:r>
            <a:r>
              <a:rPr sz="3000" dirty="0">
                <a:latin typeface="Calibri"/>
                <a:cs typeface="Calibri"/>
              </a:rPr>
              <a:t>ah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d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spc="-25" dirty="0">
                <a:latin typeface="Calibri"/>
                <a:cs typeface="Calibri"/>
              </a:rPr>
              <a:t>a</a:t>
            </a:r>
            <a:r>
              <a:rPr sz="3000" spc="-5" dirty="0">
                <a:latin typeface="Calibri"/>
                <a:cs typeface="Calibri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di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spc="-35" dirty="0">
                <a:latin typeface="Calibri"/>
                <a:cs typeface="Calibri"/>
              </a:rPr>
              <a:t>e</a:t>
            </a:r>
            <a:r>
              <a:rPr sz="3000" spc="-5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spc="-50" dirty="0">
                <a:latin typeface="Calibri"/>
                <a:cs typeface="Calibri"/>
              </a:rPr>
              <a:t>k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b</a:t>
            </a:r>
            <a:r>
              <a:rPr sz="3000" spc="-25" dirty="0">
                <a:latin typeface="Calibri"/>
                <a:cs typeface="Calibri"/>
              </a:rPr>
              <a:t>e</a:t>
            </a:r>
            <a:r>
              <a:rPr sz="3000" dirty="0">
                <a:latin typeface="Calibri"/>
                <a:cs typeface="Calibri"/>
              </a:rPr>
              <a:t>sa</a:t>
            </a:r>
            <a:r>
              <a:rPr sz="3000" spc="-10" dirty="0">
                <a:latin typeface="Calibri"/>
                <a:cs typeface="Calibri"/>
              </a:rPr>
              <a:t>r</a:t>
            </a:r>
            <a:r>
              <a:rPr sz="3000" spc="-55" dirty="0">
                <a:latin typeface="Calibri"/>
                <a:cs typeface="Calibri"/>
              </a:rPr>
              <a:t>ny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dirty="0">
                <a:latin typeface="Calibri"/>
                <a:cs typeface="Calibri"/>
              </a:rPr>
              <a:t>aj</a:t>
            </a:r>
            <a:r>
              <a:rPr sz="3000" spc="-10" dirty="0">
                <a:latin typeface="Calibri"/>
                <a:cs typeface="Calibri"/>
              </a:rPr>
              <a:t>a</a:t>
            </a:r>
            <a:r>
              <a:rPr sz="3000" spc="-5" dirty="0">
                <a:latin typeface="Calibri"/>
                <a:cs typeface="Calibri"/>
              </a:rPr>
              <a:t>k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spc="-10" dirty="0">
                <a:latin typeface="Calibri"/>
                <a:cs typeface="Calibri"/>
              </a:rPr>
              <a:t>eru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n</a:t>
            </a:r>
            <a:r>
              <a:rPr sz="3000" spc="-5" dirty="0">
                <a:latin typeface="Calibri"/>
                <a:cs typeface="Calibri"/>
              </a:rPr>
              <a:t>g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u</a:t>
            </a:r>
            <a:r>
              <a:rPr sz="3000" spc="-30" dirty="0">
                <a:latin typeface="Calibri"/>
                <a:cs typeface="Calibri"/>
              </a:rPr>
              <a:t>n</a:t>
            </a:r>
            <a:r>
              <a:rPr sz="3000" spc="-5" dirty="0">
                <a:latin typeface="Calibri"/>
                <a:cs typeface="Calibri"/>
              </a:rPr>
              <a:t>t</a:t>
            </a:r>
            <a:r>
              <a:rPr sz="3000" spc="-10" dirty="0">
                <a:latin typeface="Calibri"/>
                <a:cs typeface="Calibri"/>
              </a:rPr>
              <a:t>u</a:t>
            </a:r>
            <a:r>
              <a:rPr sz="3000" spc="-5" dirty="0">
                <a:latin typeface="Calibri"/>
                <a:cs typeface="Calibri"/>
              </a:rPr>
              <a:t>k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Calibri"/>
                <a:cs typeface="Calibri"/>
              </a:rPr>
              <a:t>t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20" dirty="0">
                <a:latin typeface="Calibri"/>
                <a:cs typeface="Calibri"/>
              </a:rPr>
              <a:t>h</a:t>
            </a:r>
            <a:r>
              <a:rPr sz="3000" spc="-10" dirty="0">
                <a:latin typeface="Calibri"/>
                <a:cs typeface="Calibri"/>
              </a:rPr>
              <a:t>u</a:t>
            </a:r>
            <a:r>
              <a:rPr sz="3000" dirty="0">
                <a:latin typeface="Calibri"/>
                <a:cs typeface="Calibri"/>
              </a:rPr>
              <a:t>n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dirty="0">
                <a:latin typeface="Calibri"/>
                <a:cs typeface="Calibri"/>
              </a:rPr>
              <a:t>aja</a:t>
            </a:r>
            <a:r>
              <a:rPr sz="3000" spc="-5" dirty="0">
                <a:latin typeface="Calibri"/>
                <a:cs typeface="Calibri"/>
              </a:rPr>
              <a:t>k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ber</a:t>
            </a:r>
            <a:r>
              <a:rPr sz="3000" dirty="0">
                <a:latin typeface="Calibri"/>
                <a:cs typeface="Calibri"/>
              </a:rPr>
              <a:t>ja</a:t>
            </a:r>
            <a:r>
              <a:rPr sz="3000" spc="-10" dirty="0">
                <a:latin typeface="Calibri"/>
                <a:cs typeface="Calibri"/>
              </a:rPr>
              <a:t>l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d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l</a:t>
            </a:r>
            <a:r>
              <a:rPr sz="3000" dirty="0">
                <a:latin typeface="Calibri"/>
                <a:cs typeface="Calibri"/>
              </a:rPr>
              <a:t>ah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spc="-100" dirty="0">
                <a:latin typeface="Calibri"/>
                <a:cs typeface="Calibri"/>
              </a:rPr>
              <a:t>k</a:t>
            </a:r>
            <a:r>
              <a:rPr sz="3000" dirty="0">
                <a:latin typeface="Calibri"/>
                <a:cs typeface="Calibri"/>
              </a:rPr>
              <a:t>o</a:t>
            </a:r>
            <a:r>
              <a:rPr sz="3000" spc="-10" dirty="0">
                <a:latin typeface="Calibri"/>
                <a:cs typeface="Calibri"/>
              </a:rPr>
              <a:t>n</a:t>
            </a:r>
            <a:r>
              <a:rPr sz="3000" dirty="0">
                <a:latin typeface="Calibri"/>
                <a:cs typeface="Calibri"/>
              </a:rPr>
              <a:t>s</a:t>
            </a:r>
            <a:r>
              <a:rPr sz="3000" spc="-10" dirty="0">
                <a:latin typeface="Calibri"/>
                <a:cs typeface="Calibri"/>
              </a:rPr>
              <a:t>e</a:t>
            </a:r>
            <a:r>
              <a:rPr sz="3000" spc="-40" dirty="0">
                <a:latin typeface="Calibri"/>
                <a:cs typeface="Calibri"/>
              </a:rPr>
              <a:t>k</a:t>
            </a:r>
            <a:r>
              <a:rPr sz="3000" spc="-10" dirty="0">
                <a:latin typeface="Calibri"/>
                <a:cs typeface="Calibri"/>
              </a:rPr>
              <a:t>uen</a:t>
            </a:r>
            <a:r>
              <a:rPr sz="3000" dirty="0">
                <a:latin typeface="Calibri"/>
                <a:cs typeface="Calibri"/>
              </a:rPr>
              <a:t>si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d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libri"/>
                <a:cs typeface="Calibri"/>
              </a:rPr>
              <a:t>pene</a:t>
            </a:r>
            <a:r>
              <a:rPr sz="3000" spc="-70" dirty="0">
                <a:latin typeface="Calibri"/>
                <a:cs typeface="Calibri"/>
              </a:rPr>
              <a:t>r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p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n</a:t>
            </a:r>
            <a:r>
              <a:rPr sz="3000" spc="-5" dirty="0">
                <a:latin typeface="Calibri"/>
                <a:cs typeface="Calibri"/>
              </a:rPr>
              <a:t>:</a:t>
            </a:r>
            <a:endParaRPr sz="30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buAutoNum type="alphaLcPeriod"/>
              <a:tabLst>
                <a:tab pos="527685" algn="l"/>
              </a:tabLst>
            </a:pPr>
            <a:r>
              <a:rPr sz="3000" i="1" spc="-5" dirty="0">
                <a:latin typeface="Calibri"/>
                <a:cs typeface="Calibri"/>
              </a:rPr>
              <a:t>s</a:t>
            </a:r>
            <a:r>
              <a:rPr sz="3000" i="1" spc="-10" dirty="0">
                <a:latin typeface="Calibri"/>
                <a:cs typeface="Calibri"/>
              </a:rPr>
              <a:t>el</a:t>
            </a:r>
            <a:r>
              <a:rPr sz="3000" i="1" dirty="0">
                <a:latin typeface="Calibri"/>
                <a:cs typeface="Calibri"/>
              </a:rPr>
              <a:t>f</a:t>
            </a:r>
            <a:r>
              <a:rPr sz="3000" i="1" spc="-70" dirty="0">
                <a:latin typeface="Times New Roman"/>
                <a:cs typeface="Times New Roman"/>
              </a:rPr>
              <a:t> </a:t>
            </a:r>
            <a:r>
              <a:rPr sz="3000" i="1" spc="5" dirty="0">
                <a:latin typeface="Calibri"/>
                <a:cs typeface="Calibri"/>
              </a:rPr>
              <a:t>a</a:t>
            </a:r>
            <a:r>
              <a:rPr sz="3000" i="1" spc="-5" dirty="0">
                <a:latin typeface="Calibri"/>
                <a:cs typeface="Calibri"/>
              </a:rPr>
              <a:t>ss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spc="-5" dirty="0">
                <a:latin typeface="Calibri"/>
                <a:cs typeface="Calibri"/>
              </a:rPr>
              <a:t>s</a:t>
            </a:r>
            <a:r>
              <a:rPr sz="3000" i="1" dirty="0">
                <a:latin typeface="Calibri"/>
                <a:cs typeface="Calibri"/>
              </a:rPr>
              <a:t>m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spc="-20" dirty="0">
                <a:latin typeface="Calibri"/>
                <a:cs typeface="Calibri"/>
              </a:rPr>
              <a:t>n</a:t>
            </a:r>
            <a:r>
              <a:rPr sz="3000" i="1" spc="-5" dirty="0">
                <a:latin typeface="Calibri"/>
                <a:cs typeface="Calibri"/>
              </a:rPr>
              <a:t>t</a:t>
            </a:r>
            <a:r>
              <a:rPr sz="3000" i="1" spc="-100" dirty="0">
                <a:latin typeface="Times New Roman"/>
                <a:cs typeface="Times New Roman"/>
              </a:rPr>
              <a:t> </a:t>
            </a:r>
            <a:r>
              <a:rPr sz="3000" i="1" spc="-55" dirty="0">
                <a:latin typeface="Calibri"/>
                <a:cs typeface="Calibri"/>
              </a:rPr>
              <a:t>s</a:t>
            </a:r>
            <a:r>
              <a:rPr sz="3000" i="1" dirty="0">
                <a:latin typeface="Calibri"/>
                <a:cs typeface="Calibri"/>
              </a:rPr>
              <a:t>y</a:t>
            </a:r>
            <a:r>
              <a:rPr sz="3000" i="1" spc="-40" dirty="0">
                <a:latin typeface="Calibri"/>
                <a:cs typeface="Calibri"/>
              </a:rPr>
              <a:t>st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m</a:t>
            </a:r>
            <a:endParaRPr sz="30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buAutoNum type="alphaLcPeriod"/>
              <a:tabLst>
                <a:tab pos="527685" algn="l"/>
              </a:tabLst>
            </a:pPr>
            <a:r>
              <a:rPr sz="3000" i="1" spc="-10" dirty="0">
                <a:latin typeface="Calibri"/>
                <a:cs typeface="Calibri"/>
              </a:rPr>
              <a:t>o</a:t>
            </a:r>
            <a:r>
              <a:rPr sz="3000" i="1" spc="5" dirty="0">
                <a:latin typeface="Calibri"/>
                <a:cs typeface="Calibri"/>
              </a:rPr>
              <a:t>f</a:t>
            </a:r>
            <a:r>
              <a:rPr sz="3000" i="1" spc="-5" dirty="0">
                <a:latin typeface="Calibri"/>
                <a:cs typeface="Calibri"/>
              </a:rPr>
              <a:t>f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spc="-25" dirty="0">
                <a:latin typeface="Calibri"/>
                <a:cs typeface="Calibri"/>
              </a:rPr>
              <a:t>c</a:t>
            </a:r>
            <a:r>
              <a:rPr sz="3000" i="1" spc="-5" dirty="0">
                <a:latin typeface="Calibri"/>
                <a:cs typeface="Calibri"/>
              </a:rPr>
              <a:t>e</a:t>
            </a:r>
            <a:r>
              <a:rPr sz="3000" i="1" spc="-60" dirty="0">
                <a:latin typeface="Times New Roman"/>
                <a:cs typeface="Times New Roman"/>
              </a:rPr>
              <a:t> </a:t>
            </a:r>
            <a:r>
              <a:rPr sz="3000" i="1" spc="5" dirty="0">
                <a:latin typeface="Calibri"/>
                <a:cs typeface="Calibri"/>
              </a:rPr>
              <a:t>a</a:t>
            </a:r>
            <a:r>
              <a:rPr sz="3000" i="1" spc="-5" dirty="0">
                <a:latin typeface="Calibri"/>
                <a:cs typeface="Calibri"/>
              </a:rPr>
              <a:t>ss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spc="-5" dirty="0">
                <a:latin typeface="Calibri"/>
                <a:cs typeface="Calibri"/>
              </a:rPr>
              <a:t>s</a:t>
            </a:r>
            <a:r>
              <a:rPr sz="3000" i="1" dirty="0">
                <a:latin typeface="Calibri"/>
                <a:cs typeface="Calibri"/>
              </a:rPr>
              <a:t>m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spc="-20" dirty="0">
                <a:latin typeface="Calibri"/>
                <a:cs typeface="Calibri"/>
              </a:rPr>
              <a:t>n</a:t>
            </a:r>
            <a:r>
              <a:rPr sz="3000" i="1" spc="-5" dirty="0">
                <a:latin typeface="Calibri"/>
                <a:cs typeface="Calibri"/>
              </a:rPr>
              <a:t>t</a:t>
            </a:r>
            <a:r>
              <a:rPr sz="3000" i="1" spc="-100" dirty="0">
                <a:latin typeface="Times New Roman"/>
                <a:cs typeface="Times New Roman"/>
              </a:rPr>
              <a:t> </a:t>
            </a:r>
            <a:r>
              <a:rPr sz="3000" i="1" spc="-55" dirty="0">
                <a:latin typeface="Calibri"/>
                <a:cs typeface="Calibri"/>
              </a:rPr>
              <a:t>s</a:t>
            </a:r>
            <a:r>
              <a:rPr sz="3000" i="1" dirty="0">
                <a:latin typeface="Calibri"/>
                <a:cs typeface="Calibri"/>
              </a:rPr>
              <a:t>y</a:t>
            </a:r>
            <a:r>
              <a:rPr sz="3000" i="1" spc="-40" dirty="0">
                <a:latin typeface="Calibri"/>
                <a:cs typeface="Calibri"/>
              </a:rPr>
              <a:t>st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m</a:t>
            </a:r>
            <a:endParaRPr sz="30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buAutoNum type="alphaLcPeriod"/>
              <a:tabLst>
                <a:tab pos="527685" algn="l"/>
              </a:tabLst>
            </a:pPr>
            <a:r>
              <a:rPr sz="3000" i="1" spc="-5" dirty="0">
                <a:latin typeface="Calibri"/>
                <a:cs typeface="Calibri"/>
              </a:rPr>
              <a:t>w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spc="-5" dirty="0">
                <a:latin typeface="Calibri"/>
                <a:cs typeface="Calibri"/>
              </a:rPr>
              <a:t>t</a:t>
            </a:r>
            <a:r>
              <a:rPr sz="3000" i="1" dirty="0">
                <a:latin typeface="Calibri"/>
                <a:cs typeface="Calibri"/>
              </a:rPr>
              <a:t>h</a:t>
            </a:r>
            <a:r>
              <a:rPr sz="3000" i="1" spc="-90" dirty="0">
                <a:latin typeface="Times New Roman"/>
                <a:cs typeface="Times New Roman"/>
              </a:rPr>
              <a:t> </a:t>
            </a:r>
            <a:r>
              <a:rPr sz="3000" i="1" spc="5" dirty="0">
                <a:latin typeface="Calibri"/>
                <a:cs typeface="Calibri"/>
              </a:rPr>
              <a:t>h</a:t>
            </a:r>
            <a:r>
              <a:rPr sz="3000" i="1" spc="-5" dirty="0">
                <a:latin typeface="Calibri"/>
                <a:cs typeface="Calibri"/>
              </a:rPr>
              <a:t>o</a:t>
            </a:r>
            <a:r>
              <a:rPr sz="3000" i="1" spc="-10" dirty="0">
                <a:latin typeface="Calibri"/>
                <a:cs typeface="Calibri"/>
              </a:rPr>
              <a:t>l</a:t>
            </a:r>
            <a:r>
              <a:rPr sz="3000" i="1" spc="5" dirty="0">
                <a:latin typeface="Calibri"/>
                <a:cs typeface="Calibri"/>
              </a:rPr>
              <a:t>d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spc="5" dirty="0">
                <a:latin typeface="Calibri"/>
                <a:cs typeface="Calibri"/>
              </a:rPr>
              <a:t>n</a:t>
            </a:r>
            <a:r>
              <a:rPr sz="3000" i="1" dirty="0">
                <a:latin typeface="Calibri"/>
                <a:cs typeface="Calibri"/>
              </a:rPr>
              <a:t>g</a:t>
            </a:r>
            <a:r>
              <a:rPr sz="3000" i="1" spc="-100" dirty="0">
                <a:latin typeface="Times New Roman"/>
                <a:cs typeface="Times New Roman"/>
              </a:rPr>
              <a:t> </a:t>
            </a:r>
            <a:r>
              <a:rPr sz="3000" i="1" spc="-55" dirty="0">
                <a:latin typeface="Calibri"/>
                <a:cs typeface="Calibri"/>
              </a:rPr>
              <a:t>s</a:t>
            </a:r>
            <a:r>
              <a:rPr sz="3000" i="1" dirty="0">
                <a:latin typeface="Calibri"/>
                <a:cs typeface="Calibri"/>
              </a:rPr>
              <a:t>y</a:t>
            </a:r>
            <a:r>
              <a:rPr sz="3000" i="1" spc="-40" dirty="0">
                <a:latin typeface="Calibri"/>
                <a:cs typeface="Calibri"/>
              </a:rPr>
              <a:t>st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m</a:t>
            </a:r>
            <a:endParaRPr sz="30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buAutoNum type="alphaLcPeriod"/>
              <a:tabLst>
                <a:tab pos="527685" algn="l"/>
              </a:tabLst>
            </a:pPr>
            <a:r>
              <a:rPr sz="3000" i="1" spc="-5" dirty="0">
                <a:latin typeface="Calibri"/>
                <a:cs typeface="Calibri"/>
              </a:rPr>
              <a:t>f</a:t>
            </a:r>
            <a:r>
              <a:rPr sz="3000" i="1" spc="-10" dirty="0">
                <a:latin typeface="Calibri"/>
                <a:cs typeface="Calibri"/>
              </a:rPr>
              <a:t>i</a:t>
            </a:r>
            <a:r>
              <a:rPr sz="3000" i="1" dirty="0">
                <a:latin typeface="Calibri"/>
                <a:cs typeface="Calibri"/>
              </a:rPr>
              <a:t>ct</a:t>
            </a:r>
            <a:r>
              <a:rPr sz="3000" i="1" spc="-10" dirty="0">
                <a:latin typeface="Calibri"/>
                <a:cs typeface="Calibri"/>
              </a:rPr>
              <a:t>iv</a:t>
            </a:r>
            <a:r>
              <a:rPr sz="3000" i="1" spc="-5" dirty="0">
                <a:latin typeface="Calibri"/>
                <a:cs typeface="Calibri"/>
              </a:rPr>
              <a:t>e</a:t>
            </a:r>
            <a:r>
              <a:rPr sz="3000" i="1" spc="-60" dirty="0">
                <a:latin typeface="Times New Roman"/>
                <a:cs typeface="Times New Roman"/>
              </a:rPr>
              <a:t> </a:t>
            </a:r>
            <a:r>
              <a:rPr sz="3000" i="1" spc="-40" dirty="0">
                <a:latin typeface="Calibri"/>
                <a:cs typeface="Calibri"/>
              </a:rPr>
              <a:t>st</a:t>
            </a:r>
            <a:r>
              <a:rPr sz="3000" i="1" spc="-10" dirty="0">
                <a:latin typeface="Calibri"/>
                <a:cs typeface="Calibri"/>
              </a:rPr>
              <a:t>el</a:t>
            </a:r>
            <a:r>
              <a:rPr sz="3000" i="1" spc="-5" dirty="0">
                <a:latin typeface="Calibri"/>
                <a:cs typeface="Calibri"/>
              </a:rPr>
              <a:t>s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l</a:t>
            </a:r>
            <a:endParaRPr sz="3000">
              <a:latin typeface="Calibri"/>
              <a:cs typeface="Calibri"/>
            </a:endParaRPr>
          </a:p>
          <a:p>
            <a:pPr marL="527685" indent="-514984" algn="just">
              <a:lnSpc>
                <a:spcPct val="100000"/>
              </a:lnSpc>
              <a:buAutoNum type="alphaLcPeriod"/>
              <a:tabLst>
                <a:tab pos="528320" algn="l"/>
              </a:tabLst>
            </a:pPr>
            <a:r>
              <a:rPr sz="3000" i="1" spc="-5" dirty="0">
                <a:latin typeface="Calibri"/>
                <a:cs typeface="Calibri"/>
              </a:rPr>
              <a:t>r</a:t>
            </a:r>
            <a:r>
              <a:rPr sz="3000" i="1" spc="-10" dirty="0">
                <a:latin typeface="Calibri"/>
                <a:cs typeface="Calibri"/>
              </a:rPr>
              <a:t>ie</a:t>
            </a:r>
            <a:r>
              <a:rPr sz="3000" i="1" dirty="0">
                <a:latin typeface="Calibri"/>
                <a:cs typeface="Calibri"/>
              </a:rPr>
              <a:t>l</a:t>
            </a:r>
            <a:r>
              <a:rPr sz="3000" i="1" spc="-75" dirty="0">
                <a:latin typeface="Times New Roman"/>
                <a:cs typeface="Times New Roman"/>
              </a:rPr>
              <a:t> </a:t>
            </a:r>
            <a:r>
              <a:rPr sz="3000" i="1" spc="-40" dirty="0">
                <a:latin typeface="Calibri"/>
                <a:cs typeface="Calibri"/>
              </a:rPr>
              <a:t>st</a:t>
            </a:r>
            <a:r>
              <a:rPr sz="3000" i="1" spc="-10" dirty="0">
                <a:latin typeface="Calibri"/>
                <a:cs typeface="Calibri"/>
              </a:rPr>
              <a:t>el</a:t>
            </a:r>
            <a:r>
              <a:rPr sz="3000" i="1" spc="-5" dirty="0">
                <a:latin typeface="Calibri"/>
                <a:cs typeface="Calibri"/>
              </a:rPr>
              <a:t>s</a:t>
            </a:r>
            <a:r>
              <a:rPr sz="3000" i="1" spc="-10" dirty="0">
                <a:latin typeface="Calibri"/>
                <a:cs typeface="Calibri"/>
              </a:rPr>
              <a:t>e</a:t>
            </a:r>
            <a:r>
              <a:rPr sz="3000" i="1" dirty="0">
                <a:latin typeface="Calibri"/>
                <a:cs typeface="Calibri"/>
              </a:rPr>
              <a:t>l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101" y="996695"/>
            <a:ext cx="17586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8009" y="996695"/>
            <a:ext cx="946403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42053" y="1014983"/>
            <a:ext cx="266700" cy="373380"/>
          </a:xfrm>
          <a:custGeom>
            <a:avLst/>
            <a:gdLst/>
            <a:ahLst/>
            <a:cxnLst/>
            <a:rect l="l" t="t" r="r" b="b"/>
            <a:pathLst>
              <a:path w="266700" h="373380">
                <a:moveTo>
                  <a:pt x="228599" y="373379"/>
                </a:moveTo>
                <a:lnTo>
                  <a:pt x="228599" y="359663"/>
                </a:lnTo>
                <a:lnTo>
                  <a:pt x="220979" y="356615"/>
                </a:lnTo>
                <a:lnTo>
                  <a:pt x="214883" y="355091"/>
                </a:lnTo>
                <a:lnTo>
                  <a:pt x="211835" y="352043"/>
                </a:lnTo>
                <a:lnTo>
                  <a:pt x="198119" y="330707"/>
                </a:lnTo>
                <a:lnTo>
                  <a:pt x="198119" y="0"/>
                </a:lnTo>
                <a:lnTo>
                  <a:pt x="158495" y="0"/>
                </a:lnTo>
                <a:lnTo>
                  <a:pt x="0" y="239267"/>
                </a:lnTo>
                <a:lnTo>
                  <a:pt x="0" y="260603"/>
                </a:lnTo>
                <a:lnTo>
                  <a:pt x="44195" y="260603"/>
                </a:lnTo>
                <a:lnTo>
                  <a:pt x="44195" y="230123"/>
                </a:lnTo>
                <a:lnTo>
                  <a:pt x="150875" y="60959"/>
                </a:lnTo>
                <a:lnTo>
                  <a:pt x="152399" y="60959"/>
                </a:lnTo>
                <a:lnTo>
                  <a:pt x="152399" y="373379"/>
                </a:lnTo>
                <a:lnTo>
                  <a:pt x="228599" y="373379"/>
                </a:lnTo>
                <a:close/>
              </a:path>
              <a:path w="266700" h="373380">
                <a:moveTo>
                  <a:pt x="150875" y="260603"/>
                </a:moveTo>
                <a:lnTo>
                  <a:pt x="150875" y="234695"/>
                </a:lnTo>
                <a:lnTo>
                  <a:pt x="44195" y="234695"/>
                </a:lnTo>
                <a:lnTo>
                  <a:pt x="44195" y="260603"/>
                </a:lnTo>
                <a:lnTo>
                  <a:pt x="150875" y="260603"/>
                </a:lnTo>
                <a:close/>
              </a:path>
              <a:path w="266700" h="373380">
                <a:moveTo>
                  <a:pt x="152399" y="373379"/>
                </a:moveTo>
                <a:lnTo>
                  <a:pt x="152399" y="60959"/>
                </a:lnTo>
                <a:lnTo>
                  <a:pt x="152334" y="65240"/>
                </a:lnTo>
                <a:lnTo>
                  <a:pt x="151114" y="93964"/>
                </a:lnTo>
                <a:lnTo>
                  <a:pt x="150941" y="100923"/>
                </a:lnTo>
                <a:lnTo>
                  <a:pt x="150875" y="108203"/>
                </a:lnTo>
                <a:lnTo>
                  <a:pt x="150875" y="304799"/>
                </a:lnTo>
                <a:lnTo>
                  <a:pt x="150705" y="312493"/>
                </a:lnTo>
                <a:lnTo>
                  <a:pt x="150242" y="319162"/>
                </a:lnTo>
                <a:lnTo>
                  <a:pt x="149559" y="324880"/>
                </a:lnTo>
                <a:lnTo>
                  <a:pt x="148730" y="329720"/>
                </a:lnTo>
                <a:lnTo>
                  <a:pt x="147827" y="333755"/>
                </a:lnTo>
                <a:lnTo>
                  <a:pt x="147827" y="341375"/>
                </a:lnTo>
                <a:lnTo>
                  <a:pt x="144779" y="345947"/>
                </a:lnTo>
                <a:lnTo>
                  <a:pt x="140207" y="348995"/>
                </a:lnTo>
                <a:lnTo>
                  <a:pt x="137159" y="353567"/>
                </a:lnTo>
                <a:lnTo>
                  <a:pt x="129539" y="356615"/>
                </a:lnTo>
                <a:lnTo>
                  <a:pt x="118871" y="359663"/>
                </a:lnTo>
                <a:lnTo>
                  <a:pt x="118871" y="373379"/>
                </a:lnTo>
                <a:lnTo>
                  <a:pt x="152399" y="373379"/>
                </a:lnTo>
                <a:close/>
              </a:path>
              <a:path w="266700" h="373380">
                <a:moveTo>
                  <a:pt x="266699" y="204215"/>
                </a:moveTo>
                <a:lnTo>
                  <a:pt x="245363" y="204215"/>
                </a:lnTo>
                <a:lnTo>
                  <a:pt x="242315" y="213359"/>
                </a:lnTo>
                <a:lnTo>
                  <a:pt x="239267" y="219455"/>
                </a:lnTo>
                <a:lnTo>
                  <a:pt x="236219" y="224027"/>
                </a:lnTo>
                <a:lnTo>
                  <a:pt x="230123" y="230123"/>
                </a:lnTo>
                <a:lnTo>
                  <a:pt x="220979" y="233171"/>
                </a:lnTo>
                <a:lnTo>
                  <a:pt x="213359" y="234695"/>
                </a:lnTo>
                <a:lnTo>
                  <a:pt x="198119" y="234695"/>
                </a:lnTo>
                <a:lnTo>
                  <a:pt x="198119" y="260603"/>
                </a:lnTo>
                <a:lnTo>
                  <a:pt x="262127" y="260603"/>
                </a:lnTo>
                <a:lnTo>
                  <a:pt x="266699" y="204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73071"/>
            <a:ext cx="8071484" cy="429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5" dirty="0">
                <a:latin typeface="Calibri"/>
                <a:cs typeface="Calibri"/>
              </a:rPr>
              <a:t>ap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rim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au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eh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nd</a:t>
            </a:r>
            <a:r>
              <a:rPr sz="2800" spc="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si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eh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ek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ajak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am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pu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ub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ek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libri"/>
                <a:cs typeface="Calibri"/>
              </a:rPr>
              <a:t>P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jak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ar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ajak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sil</a:t>
            </a:r>
            <a:r>
              <a:rPr sz="2800" spc="-5" dirty="0">
                <a:latin typeface="Calibri"/>
                <a:cs typeface="Calibri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ah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misil</a:t>
            </a:r>
            <a:r>
              <a:rPr sz="2800" dirty="0"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er</a:t>
            </a:r>
            <a:endParaRPr sz="2800">
              <a:latin typeface="Calibri"/>
              <a:cs typeface="Calibri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libri"/>
                <a:cs typeface="Calibri"/>
              </a:rPr>
              <a:t>k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aan</a:t>
            </a:r>
            <a:endParaRPr sz="2800">
              <a:latin typeface="Calibri"/>
              <a:cs typeface="Calibri"/>
            </a:endParaRPr>
          </a:p>
          <a:p>
            <a:pPr marL="527050" indent="-514350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i="1" dirty="0">
                <a:latin typeface="Calibri"/>
                <a:cs typeface="Calibri"/>
              </a:rPr>
              <a:t>w</a:t>
            </a:r>
            <a:r>
              <a:rPr sz="2800" i="1" spc="-10" dirty="0">
                <a:latin typeface="Calibri"/>
                <a:cs typeface="Calibri"/>
              </a:rPr>
              <a:t>it</a:t>
            </a:r>
            <a:r>
              <a:rPr sz="2800" i="1" spc="-5" dirty="0">
                <a:latin typeface="Calibri"/>
                <a:cs typeface="Calibri"/>
              </a:rPr>
              <a:t>h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ho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-5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5" dirty="0">
                <a:latin typeface="Calibri"/>
                <a:cs typeface="Calibri"/>
              </a:rPr>
              <a:t>ng</a:t>
            </a:r>
            <a:r>
              <a:rPr sz="2800" i="1" spc="-75" dirty="0">
                <a:latin typeface="Times New Roman"/>
                <a:cs typeface="Times New Roman"/>
              </a:rPr>
              <a:t> </a:t>
            </a:r>
            <a:r>
              <a:rPr sz="2800" i="1" spc="-5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y</a:t>
            </a:r>
            <a:r>
              <a:rPr sz="2800" i="1" spc="-40" dirty="0">
                <a:latin typeface="Calibri"/>
                <a:cs typeface="Calibri"/>
              </a:rPr>
              <a:t>s</a:t>
            </a:r>
            <a:r>
              <a:rPr sz="2800" i="1" spc="-3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0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fi</a:t>
            </a: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8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ass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me</a:t>
            </a:r>
            <a:r>
              <a:rPr sz="2800" i="1" spc="-30" dirty="0">
                <a:latin typeface="Calibri"/>
                <a:cs typeface="Calibri"/>
              </a:rPr>
              <a:t>n</a:t>
            </a:r>
            <a:r>
              <a:rPr sz="2800" i="1" spc="-5" dirty="0">
                <a:latin typeface="Calibri"/>
                <a:cs typeface="Calibri"/>
              </a:rPr>
              <a:t>t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5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y</a:t>
            </a:r>
            <a:r>
              <a:rPr sz="2800" i="1" spc="-40" dirty="0">
                <a:latin typeface="Calibri"/>
                <a:cs typeface="Calibri"/>
              </a:rPr>
              <a:t>s</a:t>
            </a:r>
            <a:r>
              <a:rPr sz="2800" i="1" spc="-3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7101" y="996695"/>
            <a:ext cx="17586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8009" y="996695"/>
            <a:ext cx="946403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61865" y="996695"/>
            <a:ext cx="227329" cy="396240"/>
          </a:xfrm>
          <a:custGeom>
            <a:avLst/>
            <a:gdLst/>
            <a:ahLst/>
            <a:cxnLst/>
            <a:rect l="l" t="t" r="r" b="b"/>
            <a:pathLst>
              <a:path w="227329" h="396240">
                <a:moveTo>
                  <a:pt x="173735" y="378606"/>
                </a:moveTo>
                <a:lnTo>
                  <a:pt x="173735" y="284987"/>
                </a:lnTo>
                <a:lnTo>
                  <a:pt x="173608" y="292098"/>
                </a:lnTo>
                <a:lnTo>
                  <a:pt x="173220" y="298943"/>
                </a:lnTo>
                <a:lnTo>
                  <a:pt x="162806" y="338566"/>
                </a:lnTo>
                <a:lnTo>
                  <a:pt x="153923" y="350519"/>
                </a:lnTo>
                <a:lnTo>
                  <a:pt x="150085" y="354863"/>
                </a:lnTo>
                <a:lnTo>
                  <a:pt x="113739" y="372465"/>
                </a:lnTo>
                <a:lnTo>
                  <a:pt x="100583" y="373379"/>
                </a:lnTo>
                <a:lnTo>
                  <a:pt x="93937" y="373165"/>
                </a:lnTo>
                <a:lnTo>
                  <a:pt x="57911" y="359663"/>
                </a:lnTo>
                <a:lnTo>
                  <a:pt x="35388" y="325159"/>
                </a:lnTo>
                <a:lnTo>
                  <a:pt x="33527" y="318515"/>
                </a:lnTo>
                <a:lnTo>
                  <a:pt x="0" y="318515"/>
                </a:lnTo>
                <a:lnTo>
                  <a:pt x="0" y="376427"/>
                </a:lnTo>
                <a:lnTo>
                  <a:pt x="6285" y="378659"/>
                </a:lnTo>
                <a:lnTo>
                  <a:pt x="43750" y="389549"/>
                </a:lnTo>
                <a:lnTo>
                  <a:pt x="85969" y="395888"/>
                </a:lnTo>
                <a:lnTo>
                  <a:pt x="97535" y="396239"/>
                </a:lnTo>
                <a:lnTo>
                  <a:pt x="104298" y="396144"/>
                </a:lnTo>
                <a:lnTo>
                  <a:pt x="146303" y="390143"/>
                </a:lnTo>
                <a:lnTo>
                  <a:pt x="171920" y="379643"/>
                </a:lnTo>
                <a:lnTo>
                  <a:pt x="173735" y="378606"/>
                </a:lnTo>
                <a:close/>
              </a:path>
              <a:path w="227329" h="396240">
                <a:moveTo>
                  <a:pt x="213359" y="0"/>
                </a:moveTo>
                <a:lnTo>
                  <a:pt x="192023" y="0"/>
                </a:lnTo>
                <a:lnTo>
                  <a:pt x="188975" y="4571"/>
                </a:lnTo>
                <a:lnTo>
                  <a:pt x="187451" y="9143"/>
                </a:lnTo>
                <a:lnTo>
                  <a:pt x="185927" y="10667"/>
                </a:lnTo>
                <a:lnTo>
                  <a:pt x="184403" y="13715"/>
                </a:lnTo>
                <a:lnTo>
                  <a:pt x="178307" y="16763"/>
                </a:lnTo>
                <a:lnTo>
                  <a:pt x="176783" y="16763"/>
                </a:lnTo>
                <a:lnTo>
                  <a:pt x="172211" y="18287"/>
                </a:lnTo>
                <a:lnTo>
                  <a:pt x="16763" y="18287"/>
                </a:lnTo>
                <a:lnTo>
                  <a:pt x="16763" y="196595"/>
                </a:lnTo>
                <a:lnTo>
                  <a:pt x="38099" y="210311"/>
                </a:lnTo>
                <a:lnTo>
                  <a:pt x="44330" y="208495"/>
                </a:lnTo>
                <a:lnTo>
                  <a:pt x="50267" y="206751"/>
                </a:lnTo>
                <a:lnTo>
                  <a:pt x="53339" y="205893"/>
                </a:lnTo>
                <a:lnTo>
                  <a:pt x="53339" y="62483"/>
                </a:lnTo>
                <a:lnTo>
                  <a:pt x="208787" y="62483"/>
                </a:lnTo>
                <a:lnTo>
                  <a:pt x="213359" y="0"/>
                </a:lnTo>
                <a:close/>
              </a:path>
              <a:path w="227329" h="396240">
                <a:moveTo>
                  <a:pt x="227075" y="278891"/>
                </a:moveTo>
                <a:lnTo>
                  <a:pt x="220355" y="238044"/>
                </a:lnTo>
                <a:lnTo>
                  <a:pt x="198592" y="202727"/>
                </a:lnTo>
                <a:lnTo>
                  <a:pt x="163470" y="180209"/>
                </a:lnTo>
                <a:lnTo>
                  <a:pt x="122547" y="172347"/>
                </a:lnTo>
                <a:lnTo>
                  <a:pt x="109423" y="172224"/>
                </a:lnTo>
                <a:lnTo>
                  <a:pt x="103022" y="172309"/>
                </a:lnTo>
                <a:lnTo>
                  <a:pt x="64507" y="179222"/>
                </a:lnTo>
                <a:lnTo>
                  <a:pt x="53339" y="182879"/>
                </a:lnTo>
                <a:lnTo>
                  <a:pt x="53339" y="205893"/>
                </a:lnTo>
                <a:lnTo>
                  <a:pt x="55985" y="205154"/>
                </a:lnTo>
                <a:lnTo>
                  <a:pt x="61557" y="203777"/>
                </a:lnTo>
                <a:lnTo>
                  <a:pt x="99059" y="201167"/>
                </a:lnTo>
                <a:lnTo>
                  <a:pt x="104929" y="201270"/>
                </a:lnTo>
                <a:lnTo>
                  <a:pt x="142359" y="212089"/>
                </a:lnTo>
                <a:lnTo>
                  <a:pt x="167306" y="246840"/>
                </a:lnTo>
                <a:lnTo>
                  <a:pt x="173735" y="284987"/>
                </a:lnTo>
                <a:lnTo>
                  <a:pt x="173735" y="378606"/>
                </a:lnTo>
                <a:lnTo>
                  <a:pt x="177442" y="376488"/>
                </a:lnTo>
                <a:lnTo>
                  <a:pt x="207387" y="346725"/>
                </a:lnTo>
                <a:lnTo>
                  <a:pt x="210311" y="341375"/>
                </a:lnTo>
                <a:lnTo>
                  <a:pt x="213106" y="336691"/>
                </a:lnTo>
                <a:lnTo>
                  <a:pt x="225746" y="298131"/>
                </a:lnTo>
                <a:lnTo>
                  <a:pt x="226925" y="285465"/>
                </a:lnTo>
                <a:lnTo>
                  <a:pt x="227075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6787"/>
            <a:ext cx="8070850" cy="384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ema</a:t>
            </a:r>
            <a:r>
              <a:rPr sz="2800" spc="-1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2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apabila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umlah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aan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nj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lebih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nj</a:t>
            </a:r>
            <a:r>
              <a:rPr sz="2800" spc="-5" dirty="0">
                <a:latin typeface="Cambria Math"/>
                <a:cs typeface="Cambria Math"/>
              </a:rPr>
              <a:t>ela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i:</a:t>
            </a:r>
            <a:endParaRPr sz="2800">
              <a:latin typeface="Cambria Math"/>
              <a:cs typeface="Cambria Math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</a:t>
            </a:r>
            <a:endParaRPr sz="2800">
              <a:latin typeface="Cambria Math"/>
              <a:cs typeface="Cambria Math"/>
            </a:endParaRPr>
          </a:p>
          <a:p>
            <a:pPr marL="527050" indent="-514350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opo</a:t>
            </a:r>
            <a:r>
              <a:rPr sz="2800" spc="-10" dirty="0">
                <a:latin typeface="Cambria Math"/>
                <a:cs typeface="Cambria Math"/>
              </a:rPr>
              <a:t>rs</a:t>
            </a:r>
            <a:r>
              <a:rPr sz="2800" spc="-5" dirty="0">
                <a:latin typeface="Cambria Math"/>
                <a:cs typeface="Cambria Math"/>
              </a:rPr>
              <a:t>io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endParaRPr sz="2800">
              <a:latin typeface="Cambria Math"/>
              <a:cs typeface="Cambria Math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if</a:t>
            </a:r>
            <a:endParaRPr sz="2800">
              <a:latin typeface="Cambria Math"/>
              <a:cs typeface="Cambria Math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>
              <a:latin typeface="Cambria Math"/>
              <a:cs typeface="Cambria Math"/>
            </a:endParaRPr>
          </a:p>
          <a:p>
            <a:pPr marL="527685" indent="-514984" algn="just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8320" algn="l"/>
              </a:tabLst>
            </a:pP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if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>
          <a:xfrm>
            <a:off x="356447" y="503767"/>
            <a:ext cx="10158730" cy="923572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smtClean="0"/>
              <a:t>Kedudukan Hukum pajak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316189" y="3364943"/>
            <a:ext cx="110799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</a:t>
            </a:r>
          </a:p>
        </p:txBody>
      </p:sp>
      <p:cxnSp>
        <p:nvCxnSpPr>
          <p:cNvPr id="12292" name="AutoShape 6"/>
          <p:cNvCxnSpPr>
            <a:cxnSpLocks noChangeShapeType="1"/>
            <a:stCxn id="12291" idx="3"/>
          </p:cNvCxnSpPr>
          <p:nvPr/>
        </p:nvCxnSpPr>
        <p:spPr bwMode="auto">
          <a:xfrm flipV="1">
            <a:off x="2424185" y="2337600"/>
            <a:ext cx="1648138" cy="125817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4383392" y="2075233"/>
            <a:ext cx="2106667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Perdata</a:t>
            </a:r>
          </a:p>
        </p:txBody>
      </p:sp>
      <p:cxnSp>
        <p:nvCxnSpPr>
          <p:cNvPr id="12294" name="AutoShape 9"/>
          <p:cNvCxnSpPr>
            <a:cxnSpLocks noChangeShapeType="1"/>
            <a:stCxn id="12291" idx="3"/>
          </p:cNvCxnSpPr>
          <p:nvPr/>
        </p:nvCxnSpPr>
        <p:spPr bwMode="auto">
          <a:xfrm>
            <a:off x="2424185" y="3595776"/>
            <a:ext cx="1648138" cy="94191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Text Box 10"/>
          <p:cNvSpPr txBox="1">
            <a:spLocks noChangeArrowheads="1"/>
          </p:cNvSpPr>
          <p:nvPr/>
        </p:nvSpPr>
        <p:spPr bwMode="auto">
          <a:xfrm>
            <a:off x="4303116" y="4275326"/>
            <a:ext cx="198804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Publik</a:t>
            </a:r>
          </a:p>
        </p:txBody>
      </p:sp>
      <p:sp>
        <p:nvSpPr>
          <p:cNvPr id="12296" name="Text Box 11"/>
          <p:cNvSpPr txBox="1">
            <a:spLocks noChangeArrowheads="1"/>
          </p:cNvSpPr>
          <p:nvPr/>
        </p:nvSpPr>
        <p:spPr bwMode="auto">
          <a:xfrm>
            <a:off x="7209768" y="3213212"/>
            <a:ext cx="252344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tata negara</a:t>
            </a:r>
          </a:p>
        </p:txBody>
      </p:sp>
      <p:sp>
        <p:nvSpPr>
          <p:cNvPr id="12297" name="Text Box 12"/>
          <p:cNvSpPr txBox="1">
            <a:spLocks noChangeArrowheads="1"/>
          </p:cNvSpPr>
          <p:nvPr/>
        </p:nvSpPr>
        <p:spPr bwMode="auto">
          <a:xfrm>
            <a:off x="7273319" y="3896000"/>
            <a:ext cx="2585548" cy="7080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/>
              <a:t>Hukum administrasi (hukum tata usaha)</a:t>
            </a:r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7273319" y="4806384"/>
            <a:ext cx="185018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pajak</a:t>
            </a:r>
          </a:p>
        </p:txBody>
      </p:sp>
      <p:sp>
        <p:nvSpPr>
          <p:cNvPr id="12299" name="Text Box 14"/>
          <p:cNvSpPr txBox="1">
            <a:spLocks noChangeArrowheads="1"/>
          </p:cNvSpPr>
          <p:nvPr/>
        </p:nvSpPr>
        <p:spPr bwMode="auto">
          <a:xfrm>
            <a:off x="7273319" y="5565036"/>
            <a:ext cx="20040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pidana</a:t>
            </a:r>
          </a:p>
        </p:txBody>
      </p:sp>
      <p:cxnSp>
        <p:nvCxnSpPr>
          <p:cNvPr id="12300" name="AutoShape 15"/>
          <p:cNvCxnSpPr>
            <a:cxnSpLocks noChangeShapeType="1"/>
            <a:stCxn id="12295" idx="3"/>
            <a:endCxn id="12296" idx="1"/>
          </p:cNvCxnSpPr>
          <p:nvPr/>
        </p:nvCxnSpPr>
        <p:spPr bwMode="auto">
          <a:xfrm flipV="1">
            <a:off x="6291161" y="3444045"/>
            <a:ext cx="918607" cy="106211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AutoShape 16"/>
          <p:cNvCxnSpPr>
            <a:cxnSpLocks noChangeShapeType="1"/>
            <a:stCxn id="12295" idx="3"/>
            <a:endCxn id="12297" idx="1"/>
          </p:cNvCxnSpPr>
          <p:nvPr/>
        </p:nvCxnSpPr>
        <p:spPr bwMode="auto">
          <a:xfrm flipV="1">
            <a:off x="6291161" y="4250038"/>
            <a:ext cx="982158" cy="25612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2" name="AutoShape 17"/>
          <p:cNvCxnSpPr>
            <a:cxnSpLocks noChangeShapeType="1"/>
            <a:stCxn id="12295" idx="3"/>
            <a:endCxn id="12298" idx="1"/>
          </p:cNvCxnSpPr>
          <p:nvPr/>
        </p:nvCxnSpPr>
        <p:spPr bwMode="auto">
          <a:xfrm>
            <a:off x="6291161" y="4506159"/>
            <a:ext cx="982158" cy="53105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18"/>
          <p:cNvCxnSpPr>
            <a:cxnSpLocks noChangeShapeType="1"/>
            <a:stCxn id="12295" idx="3"/>
            <a:endCxn id="12299" idx="1"/>
          </p:cNvCxnSpPr>
          <p:nvPr/>
        </p:nvCxnSpPr>
        <p:spPr bwMode="auto">
          <a:xfrm>
            <a:off x="6291161" y="4506159"/>
            <a:ext cx="982158" cy="128971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4" name="Text Box 19"/>
          <p:cNvSpPr txBox="1">
            <a:spLocks noChangeArrowheads="1"/>
          </p:cNvSpPr>
          <p:nvPr/>
        </p:nvSpPr>
        <p:spPr bwMode="auto">
          <a:xfrm>
            <a:off x="4303116" y="2579420"/>
            <a:ext cx="5764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Hukum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antara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individu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dengan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individu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lainnya</a:t>
            </a:r>
            <a:endParaRPr lang="en-US" altLang="en-US" sz="2000" dirty="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203700" y="4825940"/>
            <a:ext cx="57648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Hukum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antara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individu</a:t>
            </a:r>
            <a:r>
              <a:rPr lang="en-US" altLang="en-US" sz="2000" dirty="0" smtClean="0"/>
              <a:t> </a:t>
            </a:r>
          </a:p>
          <a:p>
            <a:pPr eaLnBrk="1" hangingPunct="1"/>
            <a:r>
              <a:rPr lang="en-US" altLang="en-US" sz="2000" dirty="0" err="1" smtClean="0"/>
              <a:t>dengan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negara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8664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6447" y="503767"/>
            <a:ext cx="10158730" cy="923572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smtClean="0"/>
              <a:t>Sistematika Hukum pajak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70983" y="3364943"/>
            <a:ext cx="186781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Pajak</a:t>
            </a:r>
          </a:p>
        </p:txBody>
      </p:sp>
      <p:cxnSp>
        <p:nvCxnSpPr>
          <p:cNvPr id="13316" name="AutoShape 4"/>
          <p:cNvCxnSpPr>
            <a:cxnSpLocks noChangeShapeType="1"/>
            <a:stCxn id="13315" idx="3"/>
            <a:endCxn id="13317" idx="1"/>
          </p:cNvCxnSpPr>
          <p:nvPr/>
        </p:nvCxnSpPr>
        <p:spPr bwMode="auto">
          <a:xfrm flipV="1">
            <a:off x="2638802" y="1961511"/>
            <a:ext cx="1744589" cy="16342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383391" y="1730678"/>
            <a:ext cx="207300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Formal</a:t>
            </a:r>
          </a:p>
        </p:txBody>
      </p:sp>
      <p:cxnSp>
        <p:nvCxnSpPr>
          <p:cNvPr id="13318" name="AutoShape 6"/>
          <p:cNvCxnSpPr>
            <a:cxnSpLocks noChangeShapeType="1"/>
            <a:stCxn id="13315" idx="3"/>
            <a:endCxn id="13319" idx="1"/>
          </p:cNvCxnSpPr>
          <p:nvPr/>
        </p:nvCxnSpPr>
        <p:spPr bwMode="auto">
          <a:xfrm>
            <a:off x="2638802" y="3595776"/>
            <a:ext cx="1664314" cy="132448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303116" y="4689425"/>
            <a:ext cx="222528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Hukum Material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8173077" y="3921288"/>
            <a:ext cx="179889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Subjek Pajak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8236628" y="4765289"/>
            <a:ext cx="1846342" cy="4046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b="1"/>
              <a:t>Wajib Pajak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236628" y="5523943"/>
            <a:ext cx="169629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Objek Pajak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8236628" y="6206730"/>
            <a:ext cx="153695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Tarif Pajak</a:t>
            </a:r>
          </a:p>
        </p:txBody>
      </p:sp>
      <p:cxnSp>
        <p:nvCxnSpPr>
          <p:cNvPr id="13324" name="AutoShape 12"/>
          <p:cNvCxnSpPr>
            <a:cxnSpLocks noChangeShapeType="1"/>
            <a:endCxn id="13320" idx="1"/>
          </p:cNvCxnSpPr>
          <p:nvPr/>
        </p:nvCxnSpPr>
        <p:spPr bwMode="auto">
          <a:xfrm flipV="1">
            <a:off x="6636130" y="4152121"/>
            <a:ext cx="1536947" cy="764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5" name="AutoShape 13"/>
          <p:cNvCxnSpPr>
            <a:cxnSpLocks noChangeShapeType="1"/>
            <a:stCxn id="13319" idx="3"/>
            <a:endCxn id="13321" idx="1"/>
          </p:cNvCxnSpPr>
          <p:nvPr/>
        </p:nvCxnSpPr>
        <p:spPr bwMode="auto">
          <a:xfrm>
            <a:off x="6528405" y="4920258"/>
            <a:ext cx="1708223" cy="4733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6" name="AutoShape 14"/>
          <p:cNvCxnSpPr>
            <a:cxnSpLocks noChangeShapeType="1"/>
            <a:stCxn id="13319" idx="3"/>
            <a:endCxn id="13322" idx="1"/>
          </p:cNvCxnSpPr>
          <p:nvPr/>
        </p:nvCxnSpPr>
        <p:spPr bwMode="auto">
          <a:xfrm>
            <a:off x="6528405" y="4920258"/>
            <a:ext cx="1708223" cy="83451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7" name="AutoShape 15"/>
          <p:cNvCxnSpPr>
            <a:cxnSpLocks noChangeShapeType="1"/>
            <a:stCxn id="13319" idx="3"/>
            <a:endCxn id="13323" idx="1"/>
          </p:cNvCxnSpPr>
          <p:nvPr/>
        </p:nvCxnSpPr>
        <p:spPr bwMode="auto">
          <a:xfrm>
            <a:off x="6528405" y="4920258"/>
            <a:ext cx="1708223" cy="151730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303116" y="2185869"/>
            <a:ext cx="5764802" cy="1624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Memuat</a:t>
            </a:r>
            <a:r>
              <a:rPr lang="en-US" altLang="en-US" sz="2000" dirty="0"/>
              <a:t> ketentuan2 yang </a:t>
            </a:r>
            <a:r>
              <a:rPr lang="en-US" altLang="en-US" sz="2000" dirty="0" err="1"/>
              <a:t>mendukung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ketentuan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hukum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pajak</a:t>
            </a:r>
            <a:r>
              <a:rPr lang="en-US" altLang="en-US" sz="2000" dirty="0"/>
              <a:t> material </a:t>
            </a:r>
            <a:r>
              <a:rPr lang="en-US" altLang="en-US" sz="2000" dirty="0" err="1"/>
              <a:t>yg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diperlukan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merealisasikan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hukum</a:t>
            </a:r>
            <a:r>
              <a:rPr lang="en-US" altLang="en-US" sz="2000" dirty="0"/>
              <a:t> material </a:t>
            </a:r>
          </a:p>
          <a:p>
            <a:pPr eaLnBrk="1" hangingPunct="1"/>
            <a:r>
              <a:rPr lang="en-US" altLang="en-US" sz="2000" dirty="0"/>
              <a:t>- UU </a:t>
            </a:r>
            <a:r>
              <a:rPr lang="en-US" altLang="en-US" sz="2000" dirty="0" smtClean="0"/>
              <a:t>No.16 </a:t>
            </a:r>
            <a:r>
              <a:rPr lang="en-US" altLang="en-US" sz="2000" dirty="0" err="1"/>
              <a:t>Th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2009 </a:t>
            </a:r>
            <a:r>
              <a:rPr lang="en-US" altLang="en-US" sz="2000" dirty="0" err="1"/>
              <a:t>tg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KUP</a:t>
            </a:r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304686" y="5192058"/>
            <a:ext cx="388439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 err="1" smtClean="0"/>
              <a:t>Memuat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obyek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pajak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subyek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pajak</a:t>
            </a:r>
            <a:r>
              <a:rPr lang="en-US" altLang="en-US" sz="2000" dirty="0" smtClean="0"/>
              <a:t>,</a:t>
            </a:r>
          </a:p>
          <a:p>
            <a:pPr eaLnBrk="1" hangingPunct="1"/>
            <a:r>
              <a:rPr lang="en-US" altLang="en-US" sz="2000" dirty="0" err="1"/>
              <a:t>t</a:t>
            </a:r>
            <a:r>
              <a:rPr lang="en-US" altLang="en-US" sz="2000" dirty="0" err="1" smtClean="0"/>
              <a:t>arif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pajak</a:t>
            </a:r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-UU </a:t>
            </a:r>
            <a:r>
              <a:rPr lang="en-US" altLang="en-US" sz="2000" dirty="0" err="1" smtClean="0"/>
              <a:t>PPh</a:t>
            </a:r>
            <a:r>
              <a:rPr lang="en-US" altLang="en-US" sz="2000" dirty="0" smtClean="0"/>
              <a:t> </a:t>
            </a:r>
            <a:r>
              <a:rPr lang="en-US" sz="2000" dirty="0">
                <a:latin typeface="Cambria Math"/>
                <a:cs typeface="Cambria Math"/>
              </a:rPr>
              <a:t>No. 36 </a:t>
            </a:r>
            <a:r>
              <a:rPr lang="en-US" sz="2000" dirty="0" err="1">
                <a:latin typeface="Cambria Math"/>
                <a:cs typeface="Cambria Math"/>
              </a:rPr>
              <a:t>Tahun</a:t>
            </a:r>
            <a:r>
              <a:rPr lang="en-US" sz="2000" dirty="0">
                <a:latin typeface="Cambria Math"/>
                <a:cs typeface="Cambria Math"/>
              </a:rPr>
              <a:t> 2008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259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447" y="503767"/>
            <a:ext cx="10158730" cy="923572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smtClean="0"/>
              <a:t>Hirarki Hukum pajak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3864944" y="1806543"/>
            <a:ext cx="34644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Undang-Undang (UU)</a:t>
            </a: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2984500" y="3530898"/>
            <a:ext cx="5217924" cy="4599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Peraturan Menteri Keuangan (PMK)</a:t>
            </a:r>
          </a:p>
        </p:txBody>
      </p: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3864944" y="2653706"/>
            <a:ext cx="34644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Peraturan Pemerintah (PP)</a:t>
            </a:r>
          </a:p>
        </p:txBody>
      </p:sp>
      <p:sp>
        <p:nvSpPr>
          <p:cNvPr id="14342" name="Text Box 11"/>
          <p:cNvSpPr txBox="1">
            <a:spLocks noChangeArrowheads="1"/>
          </p:cNvSpPr>
          <p:nvPr/>
        </p:nvSpPr>
        <p:spPr bwMode="auto">
          <a:xfrm>
            <a:off x="3365500" y="4537694"/>
            <a:ext cx="4495799" cy="45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Peraturan Dirjen Pajak (PER) </a:t>
            </a: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2135670" y="5914332"/>
            <a:ext cx="2809652" cy="4599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Surat Edaran (SE)</a:t>
            </a:r>
          </a:p>
        </p:txBody>
      </p:sp>
      <p:cxnSp>
        <p:nvCxnSpPr>
          <p:cNvPr id="3" name="Straight Arrow Connector 2"/>
          <p:cNvCxnSpPr>
            <a:stCxn id="14339" idx="2"/>
            <a:endCxn id="14341" idx="0"/>
          </p:cNvCxnSpPr>
          <p:nvPr/>
        </p:nvCxnSpPr>
        <p:spPr>
          <a:xfrm>
            <a:off x="5597149" y="2268208"/>
            <a:ext cx="0" cy="3854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340" idx="2"/>
            <a:endCxn id="14342" idx="0"/>
          </p:cNvCxnSpPr>
          <p:nvPr/>
        </p:nvCxnSpPr>
        <p:spPr>
          <a:xfrm>
            <a:off x="5593462" y="3990832"/>
            <a:ext cx="19938" cy="5468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341" idx="2"/>
            <a:endCxn id="14340" idx="0"/>
          </p:cNvCxnSpPr>
          <p:nvPr/>
        </p:nvCxnSpPr>
        <p:spPr>
          <a:xfrm flipH="1">
            <a:off x="5593462" y="3115371"/>
            <a:ext cx="3687" cy="4155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390285" y="5963329"/>
            <a:ext cx="3291306" cy="45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Pengumuman (PENG)</a:t>
            </a:r>
          </a:p>
        </p:txBody>
      </p:sp>
      <p:cxnSp>
        <p:nvCxnSpPr>
          <p:cNvPr id="10264" name="Elbow Connector 10263"/>
          <p:cNvCxnSpPr/>
          <p:nvPr/>
        </p:nvCxnSpPr>
        <p:spPr>
          <a:xfrm rot="16200000" flipH="1">
            <a:off x="5588723" y="3691110"/>
            <a:ext cx="48997" cy="4495442"/>
          </a:xfrm>
          <a:prstGeom prst="bentConnector3">
            <a:avLst>
              <a:gd name="adj1" fmla="val -6426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/>
          <p:cNvCxnSpPr>
            <a:stCxn id="14342" idx="2"/>
          </p:cNvCxnSpPr>
          <p:nvPr/>
        </p:nvCxnSpPr>
        <p:spPr>
          <a:xfrm>
            <a:off x="5613400" y="4996047"/>
            <a:ext cx="0" cy="603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8525" y="742187"/>
            <a:ext cx="1389887" cy="448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40813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57550" y="725423"/>
            <a:ext cx="2138171" cy="4648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3977518" y="1331975"/>
            <a:ext cx="2738627" cy="470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4670" y="1949450"/>
            <a:ext cx="10158730" cy="9235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360"/>
              </a:lnSpc>
              <a:buFont typeface="Wingdings"/>
              <a:buChar char=""/>
              <a:tabLst>
                <a:tab pos="356235" algn="l"/>
              </a:tabLst>
            </a:pPr>
            <a:r>
              <a:rPr sz="2800" spc="-45" dirty="0"/>
              <a:t>F</a:t>
            </a:r>
            <a:r>
              <a:rPr sz="2800" spc="-5" dirty="0"/>
              <a:t>u</a:t>
            </a:r>
            <a:r>
              <a:rPr sz="2800" spc="-10" dirty="0"/>
              <a:t>ngs</a:t>
            </a:r>
            <a:r>
              <a:rPr sz="2800" spc="-5" dirty="0"/>
              <a:t>i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950" spc="-85" dirty="0">
                <a:latin typeface="Cambria Math"/>
                <a:cs typeface="Cambria Math"/>
              </a:rPr>
              <a:t>bu</a:t>
            </a:r>
            <a:r>
              <a:rPr sz="2950" spc="-95" dirty="0">
                <a:latin typeface="Cambria Math"/>
                <a:cs typeface="Cambria Math"/>
              </a:rPr>
              <a:t>d</a:t>
            </a:r>
            <a:r>
              <a:rPr sz="2950" spc="-85" dirty="0">
                <a:latin typeface="Cambria Math"/>
                <a:cs typeface="Cambria Math"/>
              </a:rPr>
              <a:t>g</a:t>
            </a:r>
            <a:r>
              <a:rPr sz="2950" spc="-80" dirty="0">
                <a:latin typeface="Cambria Math"/>
                <a:cs typeface="Cambria Math"/>
              </a:rPr>
              <a:t>e</a:t>
            </a:r>
            <a:r>
              <a:rPr sz="2950" spc="-55" dirty="0">
                <a:latin typeface="Cambria Math"/>
                <a:cs typeface="Cambria Math"/>
              </a:rPr>
              <a:t>t</a:t>
            </a:r>
            <a:r>
              <a:rPr sz="2950" spc="-75" dirty="0">
                <a:latin typeface="Cambria Math"/>
                <a:cs typeface="Cambria Math"/>
              </a:rPr>
              <a:t>a</a:t>
            </a:r>
            <a:r>
              <a:rPr sz="2950" spc="-45" dirty="0">
                <a:latin typeface="Cambria Math"/>
                <a:cs typeface="Cambria Math"/>
              </a:rPr>
              <a:t>i</a:t>
            </a:r>
            <a:r>
              <a:rPr sz="2950" spc="-65" dirty="0">
                <a:latin typeface="Cambria Math"/>
                <a:cs typeface="Cambria Math"/>
              </a:rPr>
              <a:t>r</a:t>
            </a:r>
            <a:r>
              <a:rPr sz="2950" spc="50" dirty="0">
                <a:latin typeface="Times New Roman"/>
                <a:cs typeface="Times New Roman"/>
              </a:rPr>
              <a:t> </a:t>
            </a:r>
            <a:r>
              <a:rPr sz="2800" spc="-10" dirty="0"/>
              <a:t>d</a:t>
            </a:r>
            <a:r>
              <a:rPr sz="2800" spc="-5" dirty="0"/>
              <a:t>i</a:t>
            </a:r>
            <a:r>
              <a:rPr sz="2800" spc="-10" dirty="0"/>
              <a:t>s</a:t>
            </a:r>
            <a:r>
              <a:rPr sz="2800" spc="-5" dirty="0"/>
              <a:t>ebut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dirty="0"/>
              <a:t>f</a:t>
            </a:r>
            <a:r>
              <a:rPr sz="2800" spc="-5" dirty="0"/>
              <a:t>u</a:t>
            </a:r>
            <a:r>
              <a:rPr sz="2800" spc="-10" dirty="0"/>
              <a:t>ngs</a:t>
            </a:r>
            <a:r>
              <a:rPr sz="2800" spc="-5" dirty="0"/>
              <a:t>i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5" dirty="0"/>
              <a:t>utama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/>
              <a:t>atau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dirty="0"/>
              <a:t>f</a:t>
            </a:r>
            <a:r>
              <a:rPr sz="2800" spc="-5" dirty="0"/>
              <a:t>u</a:t>
            </a:r>
            <a:r>
              <a:rPr sz="2800" spc="-10" dirty="0"/>
              <a:t>ngs</a:t>
            </a:r>
            <a:r>
              <a:rPr sz="2800" spc="-5" dirty="0"/>
              <a:t>i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/>
              <a:t>f</a:t>
            </a:r>
            <a:r>
              <a:rPr sz="2800" spc="-5" dirty="0"/>
              <a:t>i</a:t>
            </a:r>
            <a:r>
              <a:rPr sz="2800" spc="-10" dirty="0"/>
              <a:t>s</a:t>
            </a:r>
            <a:r>
              <a:rPr sz="2800" spc="-35" dirty="0"/>
              <a:t>k</a:t>
            </a:r>
            <a:r>
              <a:rPr sz="2800" spc="-5" dirty="0"/>
              <a:t>al.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1541" y="3006850"/>
            <a:ext cx="8070215" cy="2180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336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45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950" spc="-85" dirty="0">
                <a:latin typeface="Cambria Math"/>
                <a:cs typeface="Cambria Math"/>
              </a:rPr>
              <a:t>b</a:t>
            </a:r>
            <a:r>
              <a:rPr sz="2950" spc="-70" dirty="0">
                <a:latin typeface="Cambria Math"/>
                <a:cs typeface="Cambria Math"/>
              </a:rPr>
              <a:t>u</a:t>
            </a:r>
            <a:r>
              <a:rPr sz="2950" spc="-95" dirty="0">
                <a:latin typeface="Cambria Math"/>
                <a:cs typeface="Cambria Math"/>
              </a:rPr>
              <a:t>d</a:t>
            </a:r>
            <a:r>
              <a:rPr sz="2950" spc="-85" dirty="0">
                <a:latin typeface="Cambria Math"/>
                <a:cs typeface="Cambria Math"/>
              </a:rPr>
              <a:t>g</a:t>
            </a:r>
            <a:r>
              <a:rPr sz="2950" spc="-80" dirty="0">
                <a:latin typeface="Cambria Math"/>
                <a:cs typeface="Cambria Math"/>
              </a:rPr>
              <a:t>e</a:t>
            </a:r>
            <a:r>
              <a:rPr sz="2950" spc="-55" dirty="0">
                <a:latin typeface="Cambria Math"/>
                <a:cs typeface="Cambria Math"/>
              </a:rPr>
              <a:t>t</a:t>
            </a:r>
            <a:r>
              <a:rPr sz="2950" spc="-75" dirty="0">
                <a:latin typeface="Cambria Math"/>
                <a:cs typeface="Cambria Math"/>
              </a:rPr>
              <a:t>a</a:t>
            </a:r>
            <a:r>
              <a:rPr sz="2950" spc="-45" dirty="0">
                <a:latin typeface="Cambria Math"/>
                <a:cs typeface="Cambria Math"/>
              </a:rPr>
              <a:t>i</a:t>
            </a:r>
            <a:r>
              <a:rPr sz="2950" spc="-65" dirty="0">
                <a:latin typeface="Cambria Math"/>
                <a:cs typeface="Cambria Math"/>
              </a:rPr>
              <a:t>r</a:t>
            </a:r>
            <a:r>
              <a:rPr sz="2950" spc="12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a</a:t>
            </a:r>
            <a:r>
              <a:rPr sz="2800" spc="-10" dirty="0" err="1">
                <a:latin typeface="Cambria Math"/>
                <a:cs typeface="Cambria Math"/>
              </a:rPr>
              <a:t>d</a:t>
            </a:r>
            <a:r>
              <a:rPr sz="2800" spc="-5" dirty="0" err="1">
                <a:latin typeface="Cambria Math"/>
                <a:cs typeface="Cambria Math"/>
              </a:rPr>
              <a:t>alah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pajak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berfungsi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sebagai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sumber</a:t>
            </a:r>
            <a:r>
              <a:rPr lang="en-US" sz="2800" spc="-10" dirty="0" smtClean="0">
                <a:latin typeface="Cambria Math"/>
                <a:cs typeface="Cambria Math"/>
              </a:rPr>
              <a:t> dana yang </a:t>
            </a:r>
            <a:r>
              <a:rPr lang="en-US" sz="2800" spc="-10" dirty="0" err="1" smtClean="0">
                <a:latin typeface="Cambria Math"/>
                <a:cs typeface="Cambria Math"/>
              </a:rPr>
              <a:t>diperuntukkan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bagi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pembiayaan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pengeluaran-pengeluaran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pemerintah</a:t>
            </a:r>
            <a:r>
              <a:rPr lang="en-US" sz="2800" spc="-10" dirty="0" smtClean="0">
                <a:latin typeface="Cambria Math"/>
                <a:cs typeface="Cambria Math"/>
              </a:rPr>
              <a:t>. </a:t>
            </a:r>
            <a:r>
              <a:rPr lang="en-US" sz="2800" spc="-10" dirty="0" err="1" smtClean="0">
                <a:latin typeface="Cambria Math"/>
                <a:cs typeface="Cambria Math"/>
              </a:rPr>
              <a:t>Contoh</a:t>
            </a:r>
            <a:r>
              <a:rPr lang="en-US" sz="2800" spc="-10" dirty="0" smtClean="0">
                <a:latin typeface="Cambria Math"/>
                <a:cs typeface="Cambria Math"/>
              </a:rPr>
              <a:t> : </a:t>
            </a:r>
            <a:r>
              <a:rPr lang="en-US" sz="2800" spc="-10" dirty="0" err="1" smtClean="0">
                <a:latin typeface="Cambria Math"/>
                <a:cs typeface="Cambria Math"/>
              </a:rPr>
              <a:t>pajak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dimasukkan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ke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dalam</a:t>
            </a:r>
            <a:r>
              <a:rPr lang="en-US" sz="2800" spc="-10" dirty="0" smtClean="0">
                <a:latin typeface="Cambria Math"/>
                <a:cs typeface="Cambria Math"/>
              </a:rPr>
              <a:t> APBN </a:t>
            </a:r>
            <a:r>
              <a:rPr lang="en-US" sz="2800" spc="-10" dirty="0" err="1" smtClean="0">
                <a:latin typeface="Cambria Math"/>
                <a:cs typeface="Cambria Math"/>
              </a:rPr>
              <a:t>sebagai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penerimaan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dalam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negeri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08025" y="742187"/>
            <a:ext cx="1389887" cy="448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0313" y="725423"/>
            <a:ext cx="1164335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6965" y="725423"/>
            <a:ext cx="2430779" cy="4648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25345" y="1331975"/>
            <a:ext cx="2442971" cy="470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1541" y="3922266"/>
            <a:ext cx="8071484" cy="170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ebut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5" dirty="0">
                <a:latin typeface="Cambria Math"/>
                <a:cs typeface="Cambria Math"/>
              </a:rPr>
              <a:t>n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5" dirty="0">
                <a:latin typeface="Cambria Math"/>
                <a:cs typeface="Cambria Math"/>
              </a:rPr>
              <a:t>l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gk</a:t>
            </a:r>
            <a:r>
              <a:rPr sz="2800" spc="-5" dirty="0">
                <a:latin typeface="Cambria Math"/>
                <a:cs typeface="Cambria Math"/>
              </a:rPr>
              <a:t>ap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ngs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utama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eba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ai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umber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5" dirty="0">
                <a:latin typeface="Cambria Math"/>
                <a:cs typeface="Cambria Math"/>
              </a:rPr>
              <a:t>e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imaan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ba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1303459" y="1859738"/>
            <a:ext cx="8071484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lang="en-US" sz="2800" spc="-10" dirty="0" err="1" smtClean="0">
                <a:latin typeface="Cambria Math"/>
                <a:cs typeface="Cambria Math"/>
              </a:rPr>
              <a:t>Pajak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berfungsi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sebagai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alat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untuk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mengatur</a:t>
            </a:r>
            <a:r>
              <a:rPr lang="en-US" sz="2800" spc="-10" dirty="0" smtClean="0">
                <a:latin typeface="Cambria Math"/>
                <a:cs typeface="Cambria Math"/>
              </a:rPr>
              <a:t>/ </a:t>
            </a:r>
            <a:r>
              <a:rPr lang="en-US" sz="2800" spc="-10" dirty="0" err="1" smtClean="0">
                <a:latin typeface="Cambria Math"/>
                <a:cs typeface="Cambria Math"/>
              </a:rPr>
              <a:t>melaksanakan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kebijakan</a:t>
            </a:r>
            <a:r>
              <a:rPr lang="en-US" sz="2800" spc="-10" dirty="0" smtClean="0">
                <a:latin typeface="Cambria Math"/>
                <a:cs typeface="Cambria Math"/>
              </a:rPr>
              <a:t> di </a:t>
            </a:r>
            <a:r>
              <a:rPr lang="en-US" sz="2800" spc="-10" dirty="0" err="1" smtClean="0">
                <a:latin typeface="Cambria Math"/>
                <a:cs typeface="Cambria Math"/>
              </a:rPr>
              <a:t>bidang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sosial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ekonomi</a:t>
            </a:r>
            <a:r>
              <a:rPr lang="en-US" sz="2800" spc="-10" dirty="0" smtClean="0">
                <a:latin typeface="Cambria Math"/>
                <a:cs typeface="Cambria Math"/>
              </a:rPr>
              <a:t>.</a:t>
            </a:r>
          </a:p>
          <a:p>
            <a:pPr marL="12700" marR="508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800" spc="-10" dirty="0">
                <a:latin typeface="Cambria Math"/>
                <a:cs typeface="Cambria Math"/>
              </a:rPr>
              <a:t>	</a:t>
            </a:r>
            <a:r>
              <a:rPr lang="en-US" sz="2800" spc="-10" dirty="0" err="1" smtClean="0">
                <a:latin typeface="Cambria Math"/>
                <a:cs typeface="Cambria Math"/>
              </a:rPr>
              <a:t>Contoh</a:t>
            </a:r>
            <a:r>
              <a:rPr lang="en-US" sz="2800" spc="-10" dirty="0" smtClean="0">
                <a:latin typeface="Cambria Math"/>
                <a:cs typeface="Cambria Math"/>
              </a:rPr>
              <a:t> : </a:t>
            </a:r>
            <a:r>
              <a:rPr lang="en-US" sz="2800" spc="-10" dirty="0" err="1" smtClean="0">
                <a:latin typeface="Cambria Math"/>
                <a:cs typeface="Cambria Math"/>
              </a:rPr>
              <a:t>pajak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lebih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tinggi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untuk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minuman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keras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</a:p>
          <a:p>
            <a:pPr marL="12700" marR="508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800" spc="-10" dirty="0">
                <a:latin typeface="Cambria Math"/>
                <a:cs typeface="Cambria Math"/>
              </a:rPr>
              <a:t>	</a:t>
            </a:r>
            <a:r>
              <a:rPr lang="en-US" sz="2800" spc="-10" dirty="0" err="1" smtClean="0">
                <a:latin typeface="Cambria Math"/>
                <a:cs typeface="Cambria Math"/>
              </a:rPr>
              <a:t>dan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barang</a:t>
            </a:r>
            <a:r>
              <a:rPr lang="en-US" sz="2800" spc="-10" dirty="0" smtClean="0">
                <a:latin typeface="Cambria Math"/>
                <a:cs typeface="Cambria Math"/>
              </a:rPr>
              <a:t> </a:t>
            </a:r>
            <a:r>
              <a:rPr lang="en-US" sz="2800" spc="-10" dirty="0" err="1" smtClean="0">
                <a:latin typeface="Cambria Math"/>
                <a:cs typeface="Cambria Math"/>
              </a:rPr>
              <a:t>mewah</a:t>
            </a:r>
            <a:r>
              <a:rPr lang="en-US" sz="2800" spc="-10" dirty="0" smtClean="0">
                <a:latin typeface="Cambria Math"/>
                <a:cs typeface="Cambria Math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505</TotalTime>
  <Words>1620</Words>
  <Application>Microsoft Office PowerPoint</Application>
  <PresentationFormat>Custom</PresentationFormat>
  <Paragraphs>218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Trek</vt:lpstr>
      <vt:lpstr>PowerPoint Presentation</vt:lpstr>
      <vt:lpstr>PowerPoint Presentation</vt:lpstr>
      <vt:lpstr>PowerPoint Presentation</vt:lpstr>
      <vt:lpstr>PowerPoint Presentation</vt:lpstr>
      <vt:lpstr>Kedudukan Hukum pajak</vt:lpstr>
      <vt:lpstr>Sistematika Hukum pajak</vt:lpstr>
      <vt:lpstr>Hirarki Hukum pajak</vt:lpstr>
      <vt:lpstr>Fungsi budgetair disebut fungsi utama atau fungsi fiskal.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245-P01</dc:title>
  <dc:creator>ACSaja</dc:creator>
  <cp:keywords>()</cp:keywords>
  <cp:lastModifiedBy>User-AKT</cp:lastModifiedBy>
  <cp:revision>18</cp:revision>
  <dcterms:created xsi:type="dcterms:W3CDTF">2015-08-04T02:20:07Z</dcterms:created>
  <dcterms:modified xsi:type="dcterms:W3CDTF">2016-02-05T01:01:18Z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2015-02-04T00:00:00Z</vt:filetime>
  </property>
  <property fmtid="{D5CDD505-2E9C-101B-9397-08002B2CF9AE}" pid="3" name="Creator">
    <vt:lpwstr>PDFCreator Version 1.5.0</vt:lpwstr>
  </property>
  <property fmtid="{D5CDD505-2E9C-101B-9397-08002B2CF9AE}" pid="4" name="LastSaved">
    <vt:filetime>2015-08-04T00:00:00Z</vt:filetime>
  </property>
</Properties>
</file>