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7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BE55E03-35BA-4B6A-A2C3-2B203FD29EA8}"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E55E03-35BA-4B6A-A2C3-2B203FD29E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E55E03-35BA-4B6A-A2C3-2B203FD29E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E55E03-35BA-4B6A-A2C3-2B203FD29EA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E55E03-35BA-4B6A-A2C3-2B203FD29EA8}"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BE55E03-35BA-4B6A-A2C3-2B203FD29EA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BE55E03-35BA-4B6A-A2C3-2B203FD29EA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BE55E03-35BA-4B6A-A2C3-2B203FD29E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BE55E03-35BA-4B6A-A2C3-2B203FD29EA8}"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BE55E03-35BA-4B6A-A2C3-2B203FD29E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ADF863B-7DF4-400E-9614-DBF0B9F802A3}" type="datetimeFigureOut">
              <a:rPr lang="en-US" smtClean="0"/>
              <a:t>8/15/2016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BE55E03-35BA-4B6A-A2C3-2B203FD29EA8}"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ADF863B-7DF4-400E-9614-DBF0B9F802A3}" type="datetimeFigureOut">
              <a:rPr lang="en-US" smtClean="0"/>
              <a:t>8/15/2016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BE55E03-35BA-4B6A-A2C3-2B203FD29EA8}"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t>
            </a:r>
            <a:r>
              <a:rPr lang="id-ID" dirty="0" smtClean="0"/>
              <a:t>  </a:t>
            </a:r>
            <a:r>
              <a:rPr lang="en-US" dirty="0" smtClean="0"/>
              <a:t>I</a:t>
            </a:r>
            <a:r>
              <a:rPr lang="id-ID" dirty="0" smtClean="0"/>
              <a:t>  </a:t>
            </a:r>
            <a:r>
              <a:rPr lang="en-US" dirty="0" smtClean="0"/>
              <a:t>S</a:t>
            </a:r>
            <a:r>
              <a:rPr lang="id-ID" dirty="0" smtClean="0"/>
              <a:t>  </a:t>
            </a:r>
            <a:r>
              <a:rPr lang="en-US" dirty="0" smtClean="0"/>
              <a:t>N</a:t>
            </a:r>
            <a:r>
              <a:rPr lang="id-ID" dirty="0" smtClean="0"/>
              <a:t>  </a:t>
            </a:r>
            <a:r>
              <a:rPr lang="en-US" dirty="0" smtClean="0"/>
              <a:t>I</a:t>
            </a:r>
            <a:r>
              <a:rPr lang="id-ID" dirty="0" smtClean="0"/>
              <a:t>  </a:t>
            </a:r>
            <a:r>
              <a:rPr lang="en-US" dirty="0" smtClean="0"/>
              <a:t>S</a:t>
            </a:r>
            <a:endParaRPr lang="en-US" dirty="0"/>
          </a:p>
        </p:txBody>
      </p:sp>
      <p:sp>
        <p:nvSpPr>
          <p:cNvPr id="3" name="Subtitle 2"/>
          <p:cNvSpPr>
            <a:spLocks noGrp="1"/>
          </p:cNvSpPr>
          <p:nvPr>
            <p:ph type="subTitle" idx="1"/>
          </p:nvPr>
        </p:nvSpPr>
        <p:spPr/>
        <p:txBody>
          <a:bodyPr>
            <a:normAutofit/>
          </a:bodyPr>
          <a:lstStyle/>
          <a:p>
            <a:endParaRPr lang="id-ID" dirty="0"/>
          </a:p>
          <a:p>
            <a:endParaRPr lang="en-US" dirty="0"/>
          </a:p>
        </p:txBody>
      </p:sp>
    </p:spTree>
    <p:extLst>
      <p:ext uri="{BB962C8B-B14F-4D97-AF65-F5344CB8AC3E}">
        <p14:creationId xmlns:p14="http://schemas.microsoft.com/office/powerpoint/2010/main" val="2543848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Pengertian</a:t>
            </a:r>
            <a:r>
              <a:rPr lang="en-US" dirty="0" smtClean="0"/>
              <a:t> </a:t>
            </a:r>
            <a:r>
              <a:rPr lang="en-US" dirty="0" err="1" smtClean="0"/>
              <a:t>Bisnis</a:t>
            </a:r>
            <a:endParaRPr lang="en-US" dirty="0"/>
          </a:p>
        </p:txBody>
      </p:sp>
      <p:sp>
        <p:nvSpPr>
          <p:cNvPr id="3" name="Content Placeholder 2"/>
          <p:cNvSpPr>
            <a:spLocks noGrp="1"/>
          </p:cNvSpPr>
          <p:nvPr>
            <p:ph idx="1"/>
          </p:nvPr>
        </p:nvSpPr>
        <p:spPr/>
        <p:txBody>
          <a:bodyPr/>
          <a:lstStyle/>
          <a:p>
            <a:r>
              <a:rPr lang="en-US" dirty="0" err="1" smtClean="0"/>
              <a:t>Aktivitas</a:t>
            </a:r>
            <a:r>
              <a:rPr lang="en-US" dirty="0" smtClean="0"/>
              <a:t> </a:t>
            </a:r>
            <a:r>
              <a:rPr lang="en-US" dirty="0" err="1" smtClean="0"/>
              <a:t>penyedia</a:t>
            </a:r>
            <a:r>
              <a:rPr lang="en-US" dirty="0" smtClean="0"/>
              <a:t> </a:t>
            </a:r>
            <a:r>
              <a:rPr lang="en-US" dirty="0" err="1" smtClean="0"/>
              <a:t>barang</a:t>
            </a:r>
            <a:r>
              <a:rPr lang="en-US" dirty="0" smtClean="0"/>
              <a:t> </a:t>
            </a:r>
            <a:r>
              <a:rPr lang="en-US" dirty="0" err="1" smtClean="0"/>
              <a:t>dan</a:t>
            </a:r>
            <a:r>
              <a:rPr lang="en-US" dirty="0" smtClean="0"/>
              <a:t> </a:t>
            </a:r>
            <a:r>
              <a:rPr lang="en-US" dirty="0" err="1" smtClean="0"/>
              <a:t>jasa</a:t>
            </a:r>
            <a:r>
              <a:rPr lang="en-US" dirty="0" smtClean="0"/>
              <a:t> yang </a:t>
            </a:r>
            <a:r>
              <a:rPr lang="en-US" dirty="0" err="1" smtClean="0"/>
              <a:t>diperlukan</a:t>
            </a:r>
            <a:r>
              <a:rPr lang="en-US" dirty="0" smtClean="0"/>
              <a:t> </a:t>
            </a:r>
            <a:r>
              <a:rPr lang="en-US" dirty="0" err="1" smtClean="0"/>
              <a:t>atau</a:t>
            </a:r>
            <a:r>
              <a:rPr lang="en-US" dirty="0" smtClean="0"/>
              <a:t> </a:t>
            </a:r>
            <a:r>
              <a:rPr lang="en-US" dirty="0" err="1" smtClean="0"/>
              <a:t>diinginkan</a:t>
            </a:r>
            <a:r>
              <a:rPr lang="en-US" dirty="0" smtClean="0"/>
              <a:t> </a:t>
            </a:r>
            <a:r>
              <a:rPr lang="en-US" dirty="0" err="1" smtClean="0"/>
              <a:t>oleh</a:t>
            </a:r>
            <a:r>
              <a:rPr lang="en-US" dirty="0" smtClean="0"/>
              <a:t> </a:t>
            </a:r>
            <a:r>
              <a:rPr lang="en-US" dirty="0" err="1" smtClean="0"/>
              <a:t>konsumen</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oleh</a:t>
            </a:r>
            <a:r>
              <a:rPr lang="en-US" dirty="0" smtClean="0"/>
              <a:t> </a:t>
            </a:r>
            <a:r>
              <a:rPr lang="en-US" dirty="0" err="1" smtClean="0"/>
              <a:t>organisas</a:t>
            </a:r>
            <a:r>
              <a:rPr lang="id-ID" dirty="0" smtClean="0"/>
              <a:t> </a:t>
            </a:r>
            <a:r>
              <a:rPr lang="en-US" dirty="0" err="1" smtClean="0"/>
              <a:t>perusahaan</a:t>
            </a:r>
            <a:r>
              <a:rPr lang="en-US" dirty="0" smtClean="0"/>
              <a:t> </a:t>
            </a:r>
            <a:r>
              <a:rPr lang="en-US" dirty="0" smtClean="0"/>
              <a:t>yang </a:t>
            </a:r>
            <a:r>
              <a:rPr lang="en-US" dirty="0" err="1" smtClean="0"/>
              <a:t>memiliki</a:t>
            </a:r>
            <a:r>
              <a:rPr lang="en-US" dirty="0" smtClean="0"/>
              <a:t> </a:t>
            </a:r>
            <a:r>
              <a:rPr lang="en-US" dirty="0" err="1" smtClean="0"/>
              <a:t>badan</a:t>
            </a:r>
            <a:r>
              <a:rPr lang="en-US" dirty="0" smtClean="0"/>
              <a:t> </a:t>
            </a:r>
            <a:r>
              <a:rPr lang="en-US" dirty="0" err="1" smtClean="0"/>
              <a:t>hukum</a:t>
            </a:r>
            <a:r>
              <a:rPr lang="en-US" dirty="0" smtClean="0"/>
              <a:t>, </a:t>
            </a:r>
            <a:r>
              <a:rPr lang="en-US" dirty="0" err="1" smtClean="0"/>
              <a:t>maupun</a:t>
            </a:r>
            <a:r>
              <a:rPr lang="en-US" dirty="0" smtClean="0"/>
              <a:t> </a:t>
            </a:r>
            <a:r>
              <a:rPr lang="en-US" dirty="0" err="1" smtClean="0"/>
              <a:t>perorangan</a:t>
            </a:r>
            <a:r>
              <a:rPr lang="en-US" dirty="0" smtClean="0"/>
              <a:t> yang </a:t>
            </a:r>
            <a:r>
              <a:rPr lang="en-US" dirty="0" err="1" smtClean="0"/>
              <a:t>tidak</a:t>
            </a:r>
            <a:r>
              <a:rPr lang="en-US" dirty="0" smtClean="0"/>
              <a:t> </a:t>
            </a:r>
            <a:r>
              <a:rPr lang="en-US" dirty="0" err="1" smtClean="0"/>
              <a:t>memiliki</a:t>
            </a:r>
            <a:r>
              <a:rPr lang="en-US" dirty="0" smtClean="0"/>
              <a:t> </a:t>
            </a:r>
            <a:r>
              <a:rPr lang="en-US" dirty="0" err="1" smtClean="0"/>
              <a:t>badan</a:t>
            </a:r>
            <a:r>
              <a:rPr lang="en-US" dirty="0" smtClean="0"/>
              <a:t> </a:t>
            </a:r>
            <a:r>
              <a:rPr lang="en-US" dirty="0" err="1" smtClean="0"/>
              <a:t>hukum</a:t>
            </a:r>
            <a:r>
              <a:rPr lang="id-ID" dirty="0" smtClean="0"/>
              <a:t> serta usaha informal lainnya.</a:t>
            </a:r>
            <a:endParaRPr lang="en-US" dirty="0"/>
          </a:p>
        </p:txBody>
      </p:sp>
    </p:spTree>
    <p:extLst>
      <p:ext uri="{BB962C8B-B14F-4D97-AF65-F5344CB8AC3E}">
        <p14:creationId xmlns:p14="http://schemas.microsoft.com/office/powerpoint/2010/main" val="1473432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Fungsi Bisnis</a:t>
            </a:r>
            <a:endParaRPr lang="id-ID" dirty="0"/>
          </a:p>
        </p:txBody>
      </p:sp>
      <p:sp>
        <p:nvSpPr>
          <p:cNvPr id="3" name="Content Placeholder 2"/>
          <p:cNvSpPr>
            <a:spLocks noGrp="1"/>
          </p:cNvSpPr>
          <p:nvPr>
            <p:ph idx="1"/>
          </p:nvPr>
        </p:nvSpPr>
        <p:spPr/>
        <p:txBody>
          <a:bodyPr/>
          <a:lstStyle/>
          <a:p>
            <a:pPr marL="82296" indent="0">
              <a:buNone/>
            </a:pPr>
            <a:r>
              <a:rPr lang="id-ID" dirty="0" smtClean="0"/>
              <a:t>Aktivitas bisnis dapat dikelompokkan menjadi 3 fungsi dasar :</a:t>
            </a:r>
          </a:p>
          <a:p>
            <a:pPr marL="596646" indent="-514350">
              <a:buAutoNum type="arabicPeriod"/>
            </a:pPr>
            <a:r>
              <a:rPr lang="id-ID" dirty="0" smtClean="0"/>
              <a:t>Memperoleh bahan baku</a:t>
            </a:r>
          </a:p>
          <a:p>
            <a:pPr marL="596646" indent="-514350">
              <a:buAutoNum type="arabicPeriod"/>
            </a:pPr>
            <a:r>
              <a:rPr lang="id-ID" dirty="0" smtClean="0"/>
              <a:t>Mengolah bahan baku</a:t>
            </a:r>
          </a:p>
          <a:p>
            <a:pPr marL="596646" indent="-514350">
              <a:buAutoNum type="arabicPeriod"/>
            </a:pPr>
            <a:r>
              <a:rPr lang="id-ID" dirty="0" smtClean="0"/>
              <a:t>Mendistribusikan produk kepada konsumen</a:t>
            </a:r>
            <a:endParaRPr lang="id-ID" dirty="0"/>
          </a:p>
        </p:txBody>
      </p:sp>
    </p:spTree>
    <p:extLst>
      <p:ext uri="{BB962C8B-B14F-4D97-AF65-F5344CB8AC3E}">
        <p14:creationId xmlns:p14="http://schemas.microsoft.com/office/powerpoint/2010/main" val="4757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r>
              <a:rPr lang="id-ID" dirty="0" smtClean="0"/>
              <a:t>Tujuan Bisnis</a:t>
            </a:r>
            <a:endParaRPr lang="id-ID" dirty="0"/>
          </a:p>
        </p:txBody>
      </p:sp>
      <p:sp>
        <p:nvSpPr>
          <p:cNvPr id="3" name="Content Placeholder 2"/>
          <p:cNvSpPr>
            <a:spLocks noGrp="1"/>
          </p:cNvSpPr>
          <p:nvPr>
            <p:ph idx="1"/>
          </p:nvPr>
        </p:nvSpPr>
        <p:spPr>
          <a:xfrm>
            <a:off x="1435608" y="914400"/>
            <a:ext cx="7498080" cy="5562600"/>
          </a:xfrm>
        </p:spPr>
        <p:txBody>
          <a:bodyPr>
            <a:noAutofit/>
          </a:bodyPr>
          <a:lstStyle/>
          <a:p>
            <a:r>
              <a:rPr lang="id-ID" sz="2200" dirty="0" smtClean="0">
                <a:solidFill>
                  <a:srgbClr val="00B050"/>
                </a:solidFill>
              </a:rPr>
              <a:t>Stockholder’s wealth maximization </a:t>
            </a:r>
            <a:r>
              <a:rPr lang="id-ID" sz="2200" dirty="0" smtClean="0"/>
              <a:t>(memaksimalkan kekayaan para investor)</a:t>
            </a:r>
          </a:p>
          <a:p>
            <a:r>
              <a:rPr lang="id-ID" sz="2200" dirty="0" smtClean="0">
                <a:solidFill>
                  <a:srgbClr val="00B050"/>
                </a:solidFill>
              </a:rPr>
              <a:t>Market standing </a:t>
            </a:r>
            <a:r>
              <a:rPr lang="id-ID" sz="2200" dirty="0" smtClean="0"/>
              <a:t>(penguasaan pasar)</a:t>
            </a:r>
          </a:p>
          <a:p>
            <a:r>
              <a:rPr lang="id-ID" sz="2200" dirty="0" smtClean="0">
                <a:solidFill>
                  <a:srgbClr val="00B050"/>
                </a:solidFill>
              </a:rPr>
              <a:t>Innovation</a:t>
            </a:r>
            <a:r>
              <a:rPr lang="id-ID" sz="2200" dirty="0" smtClean="0"/>
              <a:t> (inovasi). Inovasi produk/jasa serta inovasi skill &amp; aktivitas untuk menghasilkan inovasi produk/jasa</a:t>
            </a:r>
          </a:p>
          <a:p>
            <a:r>
              <a:rPr lang="id-ID" sz="2200" dirty="0" smtClean="0">
                <a:solidFill>
                  <a:srgbClr val="00B050"/>
                </a:solidFill>
              </a:rPr>
              <a:t>Physical and Financial Resources </a:t>
            </a:r>
            <a:r>
              <a:rPr lang="id-ID" sz="2200" dirty="0" smtClean="0"/>
              <a:t>(penguasaan sumber daya fisik termasuk pabrik, fasilitas dll dan penguasaan keuangan.</a:t>
            </a:r>
          </a:p>
          <a:p>
            <a:r>
              <a:rPr lang="id-ID" sz="2200" dirty="0" smtClean="0">
                <a:solidFill>
                  <a:srgbClr val="00B050"/>
                </a:solidFill>
              </a:rPr>
              <a:t>Profitability,</a:t>
            </a:r>
            <a:r>
              <a:rPr lang="id-ID" sz="2200" dirty="0" smtClean="0"/>
              <a:t> profit yang makin berkembang</a:t>
            </a:r>
          </a:p>
          <a:p>
            <a:r>
              <a:rPr lang="id-ID" sz="2200" dirty="0" smtClean="0">
                <a:solidFill>
                  <a:srgbClr val="00B050"/>
                </a:solidFill>
              </a:rPr>
              <a:t>Manager performance and Development </a:t>
            </a:r>
            <a:r>
              <a:rPr lang="id-ID" sz="2200" dirty="0" smtClean="0"/>
              <a:t>(peningkatan kinerja manajer dan pengembangan berkelanjutan bagi manajer)</a:t>
            </a:r>
          </a:p>
          <a:p>
            <a:r>
              <a:rPr lang="id-ID" sz="2200" dirty="0" smtClean="0">
                <a:solidFill>
                  <a:srgbClr val="00B050"/>
                </a:solidFill>
              </a:rPr>
              <a:t>Worker performance and attitude</a:t>
            </a:r>
            <a:r>
              <a:rPr lang="id-ID" sz="2200" dirty="0" smtClean="0"/>
              <a:t>. (kondisi kerja &amp; kompensasi kerja yang diterima karyawan)</a:t>
            </a:r>
          </a:p>
          <a:p>
            <a:r>
              <a:rPr lang="id-ID" sz="2200" dirty="0" smtClean="0">
                <a:solidFill>
                  <a:srgbClr val="00B050"/>
                </a:solidFill>
              </a:rPr>
              <a:t>Public Responsibility </a:t>
            </a:r>
            <a:r>
              <a:rPr lang="id-ID" sz="2200" dirty="0" smtClean="0"/>
              <a:t>(Bisnis harus memiliki tanggung jawab sosial)</a:t>
            </a:r>
          </a:p>
          <a:p>
            <a:pPr marL="82296" indent="0">
              <a:buNone/>
            </a:pPr>
            <a:endParaRPr lang="id-ID" sz="2200" dirty="0" smtClean="0"/>
          </a:p>
        </p:txBody>
      </p:sp>
    </p:spTree>
    <p:extLst>
      <p:ext uri="{BB962C8B-B14F-4D97-AF65-F5344CB8AC3E}">
        <p14:creationId xmlns:p14="http://schemas.microsoft.com/office/powerpoint/2010/main" val="268939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id-ID" dirty="0" smtClean="0"/>
              <a:t>Ruang lingkup bisnis secara umum</a:t>
            </a:r>
            <a:endParaRPr lang="id-ID" dirty="0"/>
          </a:p>
        </p:txBody>
      </p:sp>
      <p:sp>
        <p:nvSpPr>
          <p:cNvPr id="3" name="Content Placeholder 2"/>
          <p:cNvSpPr>
            <a:spLocks noGrp="1"/>
          </p:cNvSpPr>
          <p:nvPr>
            <p:ph idx="1"/>
          </p:nvPr>
        </p:nvSpPr>
        <p:spPr>
          <a:xfrm>
            <a:off x="1435608" y="1219200"/>
            <a:ext cx="7498080" cy="5029200"/>
          </a:xfrm>
        </p:spPr>
        <p:txBody>
          <a:bodyPr>
            <a:noAutofit/>
          </a:bodyPr>
          <a:lstStyle/>
          <a:p>
            <a:r>
              <a:rPr lang="id-ID" sz="2800" dirty="0" smtClean="0"/>
              <a:t>Information</a:t>
            </a:r>
          </a:p>
          <a:p>
            <a:r>
              <a:rPr lang="id-ID" sz="2800" dirty="0" smtClean="0"/>
              <a:t>Places</a:t>
            </a:r>
          </a:p>
          <a:p>
            <a:r>
              <a:rPr lang="id-ID" sz="2800" dirty="0" smtClean="0"/>
              <a:t>Experiences</a:t>
            </a:r>
          </a:p>
          <a:p>
            <a:r>
              <a:rPr lang="id-ID" sz="2800" dirty="0" smtClean="0"/>
              <a:t>Organizations</a:t>
            </a:r>
          </a:p>
          <a:p>
            <a:r>
              <a:rPr lang="id-ID" sz="2800" dirty="0" smtClean="0"/>
              <a:t>Ideas</a:t>
            </a:r>
          </a:p>
          <a:p>
            <a:r>
              <a:rPr lang="id-ID" sz="2800" dirty="0" smtClean="0"/>
              <a:t>Peoples</a:t>
            </a:r>
          </a:p>
          <a:p>
            <a:r>
              <a:rPr lang="id-ID" sz="2800" dirty="0" smtClean="0"/>
              <a:t>Properties</a:t>
            </a:r>
          </a:p>
          <a:p>
            <a:r>
              <a:rPr lang="id-ID" sz="2800" dirty="0" smtClean="0"/>
              <a:t>Events</a:t>
            </a:r>
          </a:p>
          <a:p>
            <a:r>
              <a:rPr lang="id-ID" sz="2800" dirty="0" smtClean="0"/>
              <a:t>Tangible goods</a:t>
            </a:r>
          </a:p>
          <a:p>
            <a:r>
              <a:rPr lang="id-ID" sz="2800" dirty="0" smtClean="0"/>
              <a:t>Services</a:t>
            </a:r>
          </a:p>
          <a:p>
            <a:endParaRPr lang="id-ID" sz="2800" dirty="0"/>
          </a:p>
        </p:txBody>
      </p:sp>
    </p:spTree>
    <p:extLst>
      <p:ext uri="{BB962C8B-B14F-4D97-AF65-F5344CB8AC3E}">
        <p14:creationId xmlns:p14="http://schemas.microsoft.com/office/powerpoint/2010/main" val="876699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858962"/>
          </a:xfrm>
        </p:spPr>
        <p:txBody>
          <a:bodyPr>
            <a:normAutofit fontScale="90000"/>
          </a:bodyPr>
          <a:lstStyle/>
          <a:p>
            <a:r>
              <a:rPr lang="id-ID" sz="3600" dirty="0" smtClean="0"/>
              <a:t>Aktivitas bisnis tidak hanya dalam lingkup domestik saja, namun dapat dilakukan diluar batas negara (Bisnis Internasional).</a:t>
            </a:r>
            <a:endParaRPr lang="id-ID" sz="3600" dirty="0"/>
          </a:p>
        </p:txBody>
      </p:sp>
      <p:sp>
        <p:nvSpPr>
          <p:cNvPr id="3" name="Content Placeholder 2"/>
          <p:cNvSpPr>
            <a:spLocks noGrp="1"/>
          </p:cNvSpPr>
          <p:nvPr>
            <p:ph idx="1"/>
          </p:nvPr>
        </p:nvSpPr>
        <p:spPr>
          <a:xfrm>
            <a:off x="1435608" y="2362200"/>
            <a:ext cx="7498080" cy="3886200"/>
          </a:xfrm>
        </p:spPr>
        <p:txBody>
          <a:bodyPr>
            <a:normAutofit fontScale="85000" lnSpcReduction="20000"/>
          </a:bodyPr>
          <a:lstStyle/>
          <a:p>
            <a:pPr marL="82296" indent="0">
              <a:buNone/>
            </a:pPr>
            <a:r>
              <a:rPr lang="id-ID" sz="2800" dirty="0" smtClean="0"/>
              <a:t>Bentuk-bentuk aktivitas Bisnis Internasional</a:t>
            </a:r>
          </a:p>
          <a:p>
            <a:pPr marL="596646" indent="-514350">
              <a:buFont typeface="+mj-lt"/>
              <a:buAutoNum type="arabicPeriod"/>
            </a:pPr>
            <a:r>
              <a:rPr lang="id-ID" sz="2800" i="1" dirty="0" smtClean="0"/>
              <a:t>Foreign Direct Investment (investasi asing langsung). Toyota Jepang investasi langsung di Amerika</a:t>
            </a:r>
            <a:endParaRPr lang="id-ID" sz="2800" i="1" dirty="0"/>
          </a:p>
          <a:p>
            <a:pPr marL="596646" indent="-514350">
              <a:buFont typeface="+mj-lt"/>
              <a:buAutoNum type="arabicPeriod"/>
            </a:pPr>
            <a:r>
              <a:rPr lang="id-ID" sz="2800" i="1" dirty="0" smtClean="0"/>
              <a:t>Export</a:t>
            </a:r>
          </a:p>
          <a:p>
            <a:pPr marL="596646" indent="-514350">
              <a:buFont typeface="+mj-lt"/>
              <a:buAutoNum type="arabicPeriod"/>
            </a:pPr>
            <a:r>
              <a:rPr lang="id-ID" sz="2800" i="1" dirty="0" smtClean="0"/>
              <a:t>Lisensi (bentuk perjanjian dimana pemberi lisensi (licencor) memberikan hak kepada pihak lain yang menjadi pengguna lisensi (licensee) untuk menggunakan paten, formula, hak cipta, merk dagang selama waktu tertentu yang disepakati bersama.</a:t>
            </a:r>
          </a:p>
          <a:p>
            <a:pPr marL="596646" indent="-514350">
              <a:buFont typeface="+mj-lt"/>
              <a:buAutoNum type="arabicPeriod"/>
            </a:pPr>
            <a:r>
              <a:rPr lang="id-ID" sz="2800" i="1" dirty="0" smtClean="0"/>
              <a:t>Franchising</a:t>
            </a:r>
          </a:p>
          <a:p>
            <a:pPr marL="596646" indent="-514350">
              <a:buFont typeface="+mj-lt"/>
              <a:buAutoNum type="arabicPeriod"/>
            </a:pPr>
            <a:r>
              <a:rPr lang="id-ID" sz="2800" i="1" dirty="0" smtClean="0"/>
              <a:t>Joint venture</a:t>
            </a:r>
          </a:p>
        </p:txBody>
      </p:sp>
    </p:spTree>
    <p:extLst>
      <p:ext uri="{BB962C8B-B14F-4D97-AF65-F5344CB8AC3E}">
        <p14:creationId xmlns:p14="http://schemas.microsoft.com/office/powerpoint/2010/main" val="1230636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1295400"/>
          </a:xfrm>
        </p:spPr>
        <p:txBody>
          <a:bodyPr>
            <a:noAutofit/>
          </a:bodyPr>
          <a:lstStyle/>
          <a:p>
            <a:r>
              <a:rPr lang="id-ID" sz="3600" dirty="0" smtClean="0"/>
              <a:t>Tugas (poster) :</a:t>
            </a:r>
            <a:br>
              <a:rPr lang="id-ID" sz="3600" dirty="0" smtClean="0"/>
            </a:br>
            <a:r>
              <a:rPr lang="id-ID" sz="3600" dirty="0" smtClean="0"/>
              <a:t>Contoh perusahaan (nama perusahaan),  contoh produknya, dll.</a:t>
            </a:r>
            <a:endParaRPr lang="id-ID" sz="3600" dirty="0"/>
          </a:p>
        </p:txBody>
      </p:sp>
      <p:sp>
        <p:nvSpPr>
          <p:cNvPr id="3" name="Content Placeholder 2"/>
          <p:cNvSpPr>
            <a:spLocks noGrp="1"/>
          </p:cNvSpPr>
          <p:nvPr>
            <p:ph idx="1"/>
          </p:nvPr>
        </p:nvSpPr>
        <p:spPr>
          <a:xfrm>
            <a:off x="1435608" y="2286000"/>
            <a:ext cx="7498080" cy="3962400"/>
          </a:xfrm>
        </p:spPr>
        <p:txBody>
          <a:bodyPr>
            <a:normAutofit/>
          </a:bodyPr>
          <a:lstStyle/>
          <a:p>
            <a:pPr marL="596646" indent="-514350">
              <a:buFont typeface="+mj-lt"/>
              <a:buAutoNum type="arabicPeriod"/>
            </a:pPr>
            <a:r>
              <a:rPr lang="id-ID" sz="4000" i="1" dirty="0"/>
              <a:t>Foreign Direct Investment </a:t>
            </a:r>
            <a:r>
              <a:rPr lang="id-ID" sz="4000" i="1" dirty="0" smtClean="0"/>
              <a:t>Export</a:t>
            </a:r>
            <a:endParaRPr lang="id-ID" sz="4000" i="1" dirty="0"/>
          </a:p>
          <a:p>
            <a:pPr marL="596646" indent="-514350">
              <a:buFont typeface="+mj-lt"/>
              <a:buAutoNum type="arabicPeriod"/>
            </a:pPr>
            <a:r>
              <a:rPr lang="id-ID" sz="4000" i="1" dirty="0"/>
              <a:t>Lisensi </a:t>
            </a:r>
            <a:endParaRPr lang="id-ID" sz="4000" i="1" dirty="0" smtClean="0"/>
          </a:p>
          <a:p>
            <a:pPr marL="596646" indent="-514350">
              <a:buFont typeface="+mj-lt"/>
              <a:buAutoNum type="arabicPeriod"/>
            </a:pPr>
            <a:r>
              <a:rPr lang="id-ID" sz="4000" i="1" dirty="0" smtClean="0"/>
              <a:t>Franchising</a:t>
            </a:r>
            <a:endParaRPr lang="id-ID" sz="4000" i="1" dirty="0"/>
          </a:p>
          <a:p>
            <a:pPr marL="596646" indent="-514350">
              <a:buFont typeface="+mj-lt"/>
              <a:buAutoNum type="arabicPeriod"/>
            </a:pPr>
            <a:r>
              <a:rPr lang="id-ID" sz="4000" i="1" dirty="0"/>
              <a:t>Joint venture</a:t>
            </a:r>
          </a:p>
          <a:p>
            <a:endParaRPr lang="id-ID" sz="4000" dirty="0"/>
          </a:p>
        </p:txBody>
      </p:sp>
    </p:spTree>
    <p:extLst>
      <p:ext uri="{BB962C8B-B14F-4D97-AF65-F5344CB8AC3E}">
        <p14:creationId xmlns:p14="http://schemas.microsoft.com/office/powerpoint/2010/main" val="2216397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115</TotalTime>
  <Words>268</Words>
  <Application>Microsoft Office PowerPoint</Application>
  <PresentationFormat>On-screen Show (4:3)</PresentationFormat>
  <Paragraphs>40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Gill Sans MT</vt:lpstr>
      <vt:lpstr>Verdana</vt:lpstr>
      <vt:lpstr>Wingdings 2</vt:lpstr>
      <vt:lpstr>Solstice</vt:lpstr>
      <vt:lpstr>B  I  S  N  I  S</vt:lpstr>
      <vt:lpstr>Pengertian Bisnis</vt:lpstr>
      <vt:lpstr>Fungsi Bisnis</vt:lpstr>
      <vt:lpstr>Tujuan Bisnis</vt:lpstr>
      <vt:lpstr>Ruang lingkup bisnis secara umum</vt:lpstr>
      <vt:lpstr>Aktivitas bisnis tidak hanya dalam lingkup domestik saja, namun dapat dilakukan diluar batas negara (Bisnis Internasional).</vt:lpstr>
      <vt:lpstr>Tugas (poster) : Contoh perusahaan (nama perusahaan),  contoh produknya, dll.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BISNIS</dc:title>
  <dc:creator>User</dc:creator>
  <cp:lastModifiedBy>Fitri</cp:lastModifiedBy>
  <cp:revision>11</cp:revision>
  <dcterms:created xsi:type="dcterms:W3CDTF">2016-08-15T02:59:31Z</dcterms:created>
  <dcterms:modified xsi:type="dcterms:W3CDTF">2016-08-15T05:00:44Z</dcterms:modified>
</cp:coreProperties>
</file>