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-107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9/18/20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553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9/18/20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293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9/18/20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215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9/18/20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599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9/18/20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190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9/18/20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754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9/18/20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594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9/18/20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9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9/18/20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397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9/18/20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673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9/18/20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417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51665B-C24A-4702-B522-6A4334602E03}" type="datetimeFigureOut">
              <a:rPr lang="en-US" smtClean="0"/>
              <a:t>9/18/20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252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4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DP 3 – </a:t>
            </a:r>
            <a:r>
              <a:rPr lang="en-US" dirty="0" err="1" smtClean="0"/>
              <a:t>Survei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Tugas</a:t>
            </a:r>
            <a:r>
              <a:rPr lang="en-US" dirty="0" smtClean="0"/>
              <a:t> </a:t>
            </a: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216148" y="6391639"/>
            <a:ext cx="2247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Donna Angelina, 2020</a:t>
            </a:r>
            <a:endParaRPr lang="en-US" dirty="0"/>
          </a:p>
        </p:txBody>
      </p:sp>
      <p:pic>
        <p:nvPicPr>
          <p:cNvPr id="6" name="Picture 5" descr="logo UPJ 2 2017 putih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4929" y="758926"/>
            <a:ext cx="848905" cy="675160"/>
          </a:xfrm>
          <a:prstGeom prst="rect">
            <a:avLst/>
          </a:prstGeom>
        </p:spPr>
      </p:pic>
      <p:pic>
        <p:nvPicPr>
          <p:cNvPr id="7" name="Picture 6" descr="logo-dp ok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5810" y="597927"/>
            <a:ext cx="1007907" cy="1007907"/>
          </a:xfrm>
          <a:prstGeom prst="rect">
            <a:avLst/>
          </a:prstGeom>
        </p:spPr>
      </p:pic>
      <p:pic>
        <p:nvPicPr>
          <p:cNvPr id="4" name="Picture 3" descr="Survey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600" y="1824187"/>
            <a:ext cx="7462521" cy="4124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54456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Isi </a:t>
            </a:r>
            <a:r>
              <a:rPr lang="en-US" dirty="0" err="1" smtClean="0"/>
              <a:t>Tugas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Buat</a:t>
            </a:r>
            <a:r>
              <a:rPr lang="en-US" dirty="0" smtClean="0"/>
              <a:t> 10-15 </a:t>
            </a:r>
            <a:r>
              <a:rPr lang="en-US" dirty="0" err="1" smtClean="0"/>
              <a:t>pertanyaan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topik</a:t>
            </a:r>
            <a:r>
              <a:rPr lang="en-US" dirty="0" smtClean="0"/>
              <a:t> Social </a:t>
            </a:r>
            <a:r>
              <a:rPr lang="en-US" dirty="0" err="1" smtClean="0"/>
              <a:t>Awarenes</a:t>
            </a:r>
            <a:r>
              <a:rPr lang="en-US" dirty="0" smtClean="0"/>
              <a:t> yang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diberikan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pertemuan</a:t>
            </a:r>
            <a:r>
              <a:rPr lang="en-US" dirty="0" smtClean="0"/>
              <a:t> 1. </a:t>
            </a:r>
          </a:p>
          <a:p>
            <a:r>
              <a:rPr lang="en-US" dirty="0" err="1" smtClean="0"/>
              <a:t>Ketik</a:t>
            </a:r>
            <a:r>
              <a:rPr lang="en-US" dirty="0" smtClean="0"/>
              <a:t> </a:t>
            </a:r>
            <a:r>
              <a:rPr lang="en-US" dirty="0" err="1" smtClean="0"/>
              <a:t>pertanyaan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beri</a:t>
            </a:r>
            <a:r>
              <a:rPr lang="en-US" dirty="0" smtClean="0"/>
              <a:t> 3 </a:t>
            </a:r>
            <a:r>
              <a:rPr lang="en-US" dirty="0" err="1" smtClean="0"/>
              <a:t>spasi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Dahului</a:t>
            </a:r>
            <a:r>
              <a:rPr lang="en-US" dirty="0" smtClean="0"/>
              <a:t> </a:t>
            </a:r>
            <a:r>
              <a:rPr lang="en-US" dirty="0" err="1" smtClean="0"/>
              <a:t>pertanyaan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prolog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latar</a:t>
            </a:r>
            <a:r>
              <a:rPr lang="en-US" dirty="0" smtClean="0"/>
              <a:t> </a:t>
            </a:r>
            <a:r>
              <a:rPr lang="en-US" dirty="0" err="1" smtClean="0"/>
              <a:t>belakang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rusvei</a:t>
            </a:r>
            <a:r>
              <a:rPr lang="en-US" dirty="0" smtClean="0"/>
              <a:t> </a:t>
            </a:r>
            <a:r>
              <a:rPr lang="en-US" dirty="0" err="1" smtClean="0"/>
              <a:t>Anda</a:t>
            </a:r>
            <a:r>
              <a:rPr lang="en-US" dirty="0" smtClean="0"/>
              <a:t>.</a:t>
            </a:r>
          </a:p>
          <a:p>
            <a:r>
              <a:rPr lang="en-US" dirty="0" smtClean="0"/>
              <a:t>Print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pertanyaan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, </a:t>
            </a:r>
            <a:r>
              <a:rPr lang="en-US" dirty="0" err="1" smtClean="0"/>
              <a:t>dibawa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Minggu</a:t>
            </a:r>
            <a:r>
              <a:rPr lang="en-US" dirty="0" smtClean="0"/>
              <a:t> ke-2</a:t>
            </a:r>
          </a:p>
          <a:p>
            <a:r>
              <a:rPr lang="en-US" dirty="0" err="1" smtClean="0"/>
              <a:t>Berikan</a:t>
            </a:r>
            <a:r>
              <a:rPr lang="en-US" dirty="0" smtClean="0"/>
              <a:t> </a:t>
            </a:r>
            <a:r>
              <a:rPr lang="en-US" dirty="0" err="1" smtClean="0"/>
              <a:t>nama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NIM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pojok</a:t>
            </a:r>
            <a:r>
              <a:rPr lang="en-US" dirty="0" smtClean="0"/>
              <a:t> </a:t>
            </a:r>
            <a:r>
              <a:rPr lang="en-US" dirty="0" err="1" smtClean="0"/>
              <a:t>kanan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227258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</TotalTime>
  <Words>67</Words>
  <Application>Microsoft Macintosh PowerPoint</Application>
  <PresentationFormat>On-screen Show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DP 3 – Survei</vt:lpstr>
      <vt:lpstr>Isi Tugas</vt:lpstr>
    </vt:vector>
  </TitlesOfParts>
  <Company>UPH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DP 3 – Metode Kansei Engineering System</dc:title>
  <dc:creator>Donna  Angelina</dc:creator>
  <cp:lastModifiedBy>Donna  Angelina</cp:lastModifiedBy>
  <cp:revision>10</cp:revision>
  <dcterms:created xsi:type="dcterms:W3CDTF">2020-09-11T15:26:16Z</dcterms:created>
  <dcterms:modified xsi:type="dcterms:W3CDTF">2020-09-18T08:44:53Z</dcterms:modified>
</cp:coreProperties>
</file>