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9/11/20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eg"/><Relationship Id="rId5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DP 3 – Social Awareness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16148" y="6391639"/>
            <a:ext cx="2247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Donna Angelina, 2020</a:t>
            </a:r>
            <a:endParaRPr lang="en-US" dirty="0"/>
          </a:p>
        </p:txBody>
      </p:sp>
      <p:pic>
        <p:nvPicPr>
          <p:cNvPr id="6" name="Picture 5" descr="logo UPJ 2 2017 putih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929" y="758926"/>
            <a:ext cx="848905" cy="675160"/>
          </a:xfrm>
          <a:prstGeom prst="rect">
            <a:avLst/>
          </a:prstGeom>
        </p:spPr>
      </p:pic>
      <p:pic>
        <p:nvPicPr>
          <p:cNvPr id="7" name="Picture 6" descr="logo-dp o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810" y="597927"/>
            <a:ext cx="1007907" cy="1007907"/>
          </a:xfrm>
          <a:prstGeom prst="rect">
            <a:avLst/>
          </a:prstGeom>
        </p:spPr>
      </p:pic>
      <p:pic>
        <p:nvPicPr>
          <p:cNvPr id="8" name="Picture 7" descr="Soc Aw.jpg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6889" b="6227"/>
          <a:stretch/>
        </p:blipFill>
        <p:spPr>
          <a:xfrm>
            <a:off x="1843651" y="2868170"/>
            <a:ext cx="5443403" cy="303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445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Isi </a:t>
            </a:r>
            <a:r>
              <a:rPr lang="en-US" dirty="0" err="1" smtClean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observasi</a:t>
            </a:r>
            <a:r>
              <a:rPr lang="en-US" dirty="0" smtClean="0"/>
              <a:t> </a:t>
            </a:r>
            <a:r>
              <a:rPr lang="en-US" dirty="0" err="1" smtClean="0"/>
              <a:t>dilingkungan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UPJ </a:t>
            </a:r>
            <a:r>
              <a:rPr lang="en-US" dirty="0" err="1" smtClean="0"/>
              <a:t>selama</a:t>
            </a:r>
            <a:r>
              <a:rPr lang="en-US" dirty="0" smtClean="0"/>
              <a:t> 2 jam</a:t>
            </a:r>
          </a:p>
          <a:p>
            <a:r>
              <a:rPr lang="en-US" dirty="0" err="1" smtClean="0"/>
              <a:t>Paparkan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presentasikan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dapatkan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observasi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sistematis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PPT</a:t>
            </a:r>
          </a:p>
          <a:p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diperbolehkan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menyertakan</a:t>
            </a:r>
            <a:r>
              <a:rPr lang="en-US" dirty="0" smtClean="0"/>
              <a:t> </a:t>
            </a:r>
            <a:r>
              <a:rPr lang="en-US" dirty="0" err="1" smtClean="0"/>
              <a:t>foto-foto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social awareness</a:t>
            </a:r>
          </a:p>
        </p:txBody>
      </p:sp>
    </p:spTree>
    <p:extLst>
      <p:ext uri="{BB962C8B-B14F-4D97-AF65-F5344CB8AC3E}">
        <p14:creationId xmlns:p14="http://schemas.microsoft.com/office/powerpoint/2010/main" val="1522725804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Spectrum">
      <a:majorFont>
        <a:latin typeface="Corbel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45</TotalTime>
  <Words>52</Words>
  <Application>Microsoft Macintosh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Spectrum</vt:lpstr>
      <vt:lpstr>DP 3 – Social Awareness</vt:lpstr>
      <vt:lpstr>Isi Tugas</vt:lpstr>
    </vt:vector>
  </TitlesOfParts>
  <Company>UPH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 3 – Metode Kansei Engineering System</dc:title>
  <dc:creator>Donna  Angelina</dc:creator>
  <cp:lastModifiedBy>Donna  Angelina</cp:lastModifiedBy>
  <cp:revision>8</cp:revision>
  <dcterms:created xsi:type="dcterms:W3CDTF">2020-09-11T15:26:16Z</dcterms:created>
  <dcterms:modified xsi:type="dcterms:W3CDTF">2020-09-11T16:11:47Z</dcterms:modified>
</cp:coreProperties>
</file>