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ugas: GARI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Tugas: GARIS</a:t>
            </a:r>
          </a:p>
        </p:txBody>
      </p:sp>
      <p:sp>
        <p:nvSpPr>
          <p:cNvPr id="120" name="Rupa Dasar 2D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Rupa Dasar 2D</a:t>
            </a:r>
          </a:p>
        </p:txBody>
      </p:sp>
      <p:sp>
        <p:nvSpPr>
          <p:cNvPr id="121" name="Donna Angelina - 2021"/>
          <p:cNvSpPr txBox="1"/>
          <p:nvPr/>
        </p:nvSpPr>
        <p:spPr>
          <a:xfrm>
            <a:off x="11225758" y="9538165"/>
            <a:ext cx="193248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400"/>
            </a:lvl1pPr>
          </a:lstStyle>
          <a:p>
            <a:pPr/>
            <a:r>
              <a:t>Donna Angelina - 2021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Komposisi Ga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Komposisi Garis</a:t>
            </a:r>
          </a:p>
        </p:txBody>
      </p:sp>
      <p:grpSp>
        <p:nvGrpSpPr>
          <p:cNvPr id="126" name="Image Gallery"/>
          <p:cNvGrpSpPr/>
          <p:nvPr/>
        </p:nvGrpSpPr>
        <p:grpSpPr>
          <a:xfrm>
            <a:off x="6935682" y="2684132"/>
            <a:ext cx="10512636" cy="11258068"/>
            <a:chOff x="0" y="0"/>
            <a:chExt cx="10512634" cy="11258066"/>
          </a:xfrm>
        </p:grpSpPr>
        <p:pic>
          <p:nvPicPr>
            <p:cNvPr id="124" name="Screen Shot 2021-08-24 at 14.30.13.png" descr="Screen Shot 2021-08-24 at 14.30.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556" r="0" b="556"/>
            <a:stretch>
              <a:fillRect/>
            </a:stretch>
          </p:blipFill>
          <p:spPr>
            <a:xfrm>
              <a:off x="0" y="0"/>
              <a:ext cx="10512635" cy="101257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" name="Rectangle"/>
            <p:cNvSpPr/>
            <p:nvPr/>
          </p:nvSpPr>
          <p:spPr>
            <a:xfrm>
              <a:off x="0" y="10201934"/>
              <a:ext cx="10512635" cy="1056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defRPr b="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si: 7.30 - 9.30 (sketsa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Sesi: 7.30 - 9.30 (sketsa)</a:t>
            </a:r>
          </a:p>
        </p:txBody>
      </p:sp>
      <p:sp>
        <p:nvSpPr>
          <p:cNvPr id="129" name="Buatlah sketsa dengan unsur atau elemen garis pada bidang gambar 10 x10cm sebanyak 4 buah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4800"/>
              </a:spcBef>
              <a:defRPr sz="3984"/>
            </a:pPr>
            <a:r>
              <a:t>Buatlah sketsa dengan unsur atau elemen garis pada bidang gambar 10 x10cm sebanyak 4 buah.</a:t>
            </a:r>
          </a:p>
          <a:p>
            <a:pPr marL="527050" indent="-527050" defTabSz="685165">
              <a:spcBef>
                <a:spcPts val="4800"/>
              </a:spcBef>
              <a:defRPr sz="3984"/>
            </a:pPr>
            <a:r>
              <a:t>Pergunakan cat poster, dengan pilihan:</a:t>
            </a:r>
          </a:p>
          <a:p>
            <a:pPr lvl="2" marL="1581150" indent="-527050" defTabSz="685165">
              <a:spcBef>
                <a:spcPts val="4800"/>
              </a:spcBef>
              <a:defRPr sz="3984"/>
            </a:pPr>
            <a:r>
              <a:t>Warna HITAM dan PUTIH sebagai warna kertas</a:t>
            </a:r>
          </a:p>
          <a:p>
            <a:pPr lvl="2" marL="1581150" indent="-527050" defTabSz="685165">
              <a:spcBef>
                <a:spcPts val="4800"/>
              </a:spcBef>
              <a:defRPr sz="3984"/>
            </a:pPr>
            <a:r>
              <a:t>Warna HITAM dan ABU-ABU saja</a:t>
            </a:r>
          </a:p>
          <a:p>
            <a:pPr marL="527050" indent="-527050" defTabSz="685165">
              <a:spcBef>
                <a:spcPts val="4800"/>
              </a:spcBef>
              <a:defRPr sz="3984"/>
            </a:pPr>
            <a:r>
              <a:t>Anda data membuat dengan cara freehand atau dengan bantuan penggaris </a:t>
            </a:r>
          </a:p>
          <a:p>
            <a:pPr marL="527050" indent="-527050" defTabSz="685165">
              <a:spcBef>
                <a:spcPts val="4800"/>
              </a:spcBef>
              <a:defRPr sz="3984"/>
            </a:pPr>
            <a:r>
              <a:t>Perhatikan prinsip-prinsip desain seperti: irama, kontras, kedalaman ruang, keseimbangan, harmoni.</a:t>
            </a:r>
          </a:p>
          <a:p>
            <a:pPr marL="527050" indent="-527050" defTabSz="685165">
              <a:spcBef>
                <a:spcPts val="4800"/>
              </a:spcBef>
              <a:defRPr sz="3984"/>
            </a:pPr>
            <a:r>
              <a:t>Hasil sketsa wajib di asistensikan.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esi 2: 9.30 - 11.50 (realisasi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Sesi 2: 9.30 - 11.50 (realisasi)</a:t>
            </a:r>
          </a:p>
        </p:txBody>
      </p:sp>
      <p:sp>
        <p:nvSpPr>
          <p:cNvPr id="132" name="Sketsa yang terpilih silahkan tuangkan atau perbesar pada ukuran kertas 40x40cm, kemudian kerjakan tugas tersebut dengan rapih dan bark sesuai dengan sketsa yang sudah disetujui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Sketsa yang terpilih silahkan tuangkan atau perbesar pada ukuran kertas 40x40cm, kemudian kerjakan tugas tersebut dengan rapih dan bark sesuai dengan sketsa yang sudah disetujui.</a:t>
            </a:r>
          </a:p>
          <a:p>
            <a:pPr/>
            <a:r>
              <a:t>Setelah selesai tempelkan hasil karya Anda pada panel </a:t>
            </a:r>
            <a:r>
              <a:rPr i="1"/>
              <a:t>infra</a:t>
            </a:r>
            <a:r>
              <a:t> </a:t>
            </a:r>
            <a:r>
              <a:rPr i="1"/>
              <a:t>board</a:t>
            </a:r>
            <a:r>
              <a:t> berukuran 45x45cm beware hitam.</a:t>
            </a:r>
          </a:p>
          <a:p>
            <a:pPr/>
            <a:r>
              <a:t>Pada bagian belakang tempelkan hasil sketsa yang disetujui.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asar Penilai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Dasar Penilaian</a:t>
            </a:r>
          </a:p>
        </p:txBody>
      </p:sp>
      <p:sp>
        <p:nvSpPr>
          <p:cNvPr id="135" name="Kesesuaian hasil akhir dengan skets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Kesesuaian hasil akhir dengan sketsa</a:t>
            </a:r>
          </a:p>
          <a:p>
            <a:pPr/>
            <a:r>
              <a:t>Penerapan prinsip-prinsip desain</a:t>
            </a:r>
          </a:p>
          <a:p>
            <a:pPr/>
            <a:r>
              <a:t>Kesatuan desain</a:t>
            </a:r>
          </a:p>
          <a:p>
            <a:pPr/>
            <a:r>
              <a:t>Kerapihan </a:t>
            </a:r>
          </a:p>
          <a:p>
            <a:pPr/>
            <a:r>
              <a:t>Kesesuaian format</a:t>
            </a:r>
          </a:p>
          <a:p>
            <a:pPr/>
            <a:r>
              <a:t>Ketepatan waktu pengumpulan tugas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