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7" r:id="rId10"/>
    <p:sldId id="27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73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6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0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B83A99-CED8-457B-ABE0-A72254CC23C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FF47-A051-431D-A8C5-5825D95D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4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mtClean="0"/>
              <a:t>Metodologi </a:t>
            </a:r>
            <a:r>
              <a:rPr lang="en-ID" b="1" smtClean="0">
                <a:solidFill>
                  <a:srgbClr val="FFFF00"/>
                </a:solidFill>
              </a:rPr>
              <a:t>Desain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b="1" smtClean="0">
                <a:solidFill>
                  <a:srgbClr val="FFFF00"/>
                </a:solidFill>
              </a:rPr>
              <a:t>Desi Dwi Kristanto</a:t>
            </a:r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928190"/>
            <a:ext cx="2737352" cy="12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472" y="2052918"/>
            <a:ext cx="6030728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 the very end of the Design Thinking process, the design team presents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high-resolution prototype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The final prototype consists of previous tested prototype functions that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finally combined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together and integrated into the final prototype. This prototype embodies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key functions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essential to deliver the full customer experience. It conveys a clear message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ideas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behind the prototype and allows interaction without explanation.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functions of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final prototype are elaborated and documented in detail so that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implementation team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which will continue to work on the solution can get started to work 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actual implementation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052918"/>
            <a:ext cx="4560352" cy="24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94" y="1303338"/>
            <a:ext cx="6945106" cy="5361362"/>
          </a:xfrm>
        </p:spPr>
      </p:pic>
      <p:pic>
        <p:nvPicPr>
          <p:cNvPr id="1028" name="Picture 4" descr="Hasil gambar untuk graphic design prot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60500"/>
            <a:ext cx="10350386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79267"/>
            <a:ext cx="9713797" cy="5585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0" y="298450"/>
            <a:ext cx="7403289" cy="6455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9" y="878661"/>
            <a:ext cx="7403289" cy="5552467"/>
          </a:xfrm>
          <a:prstGeom prst="rect">
            <a:avLst/>
          </a:prstGeom>
        </p:spPr>
      </p:pic>
      <p:pic>
        <p:nvPicPr>
          <p:cNvPr id="1030" name="Picture 6" descr="Business origami is a paper prototyping method developed by Hitachi to facilitate the design of services and system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91" y="510844"/>
            <a:ext cx="6502607" cy="59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234574"/>
              </p:ext>
            </p:extLst>
          </p:nvPr>
        </p:nvGraphicFramePr>
        <p:xfrm>
          <a:off x="1028700" y="1028696"/>
          <a:ext cx="7962901" cy="5314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704875"/>
                <a:gridCol w="7258026"/>
              </a:tblGrid>
              <a:tr h="287662">
                <a:tc>
                  <a:txBody>
                    <a:bodyPr/>
                    <a:lstStyle/>
                    <a:p>
                      <a:pPr marL="55880" marR="5270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785" marR="158115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Materi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2335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Penjelasan RPS, dan Pengantar Metodologi Desain.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Sejaran &amp; Perkembangan Desain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2335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Konsep Desain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Tinjauan Terhadap Metode Pendesainan Baru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Designers Creativity as Blackbox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3401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Designer Rationality as Glassbox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Desainer sebagai system pengendali proses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Ujian Tengah Semester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2335">
                <a:tc>
                  <a:txBody>
                    <a:bodyPr/>
                    <a:lstStyle/>
                    <a:p>
                      <a:pPr marL="55880" marR="15367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Metode Pengambilan Keputusan dalam Desain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Metode Analisis untuk Evaluasi dan Eksplorasi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Pengarah Bentuk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3401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Strategi Desain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 Problems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5356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Penjelasan mengenai contoh urutan dan tahapan proses</a:t>
                      </a:r>
                    </a:p>
                    <a:p>
                      <a:pPr marL="64770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desain, dan penjelasan format tugas akhir semester.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151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Konsultasi Tugas Akhir.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Minggu Tenang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7662">
                <a:tc>
                  <a:txBody>
                    <a:bodyPr/>
                    <a:lstStyle/>
                    <a:p>
                      <a:pPr marL="27940" marR="5461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Ujian Akhir Semester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</a:t>
            </a:r>
            <a:r>
              <a:rPr lang="en-ID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TYPING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4" y="1257300"/>
            <a:ext cx="887881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39" y="626302"/>
            <a:ext cx="9783759" cy="58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</a:t>
            </a:r>
            <a:r>
              <a:rPr lang="en-US" smtClean="0"/>
              <a:t>PROTOTYPE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9672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Critical Function prototypes aim to address one </a:t>
            </a:r>
            <a:r>
              <a:rPr 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 critical user issue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Needs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 insights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discovered during the design space exploration, are transferred into critical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functions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-a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verb, noun or action - to define what the prototype should do or include e.g. “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enable grip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”. Critical Function prototypes aim to capture a specific question essential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further explore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an interesting part of the design space. These prototypes focus on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tangible creation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of an experience or physical thing that helps the design team to learn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watching people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 and experience it.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24" y="1853248"/>
            <a:ext cx="4560352" cy="24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</a:t>
            </a: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 </a:t>
            </a:r>
            <a:r>
              <a:rPr lang="en-US" smtClean="0"/>
              <a:t>PROTOTYPE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036" y="2052918"/>
            <a:ext cx="6584563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The Dark Horse prototype challenges previously made assumptions and seems </a:t>
            </a:r>
            <a:r>
              <a:rPr lang="en-US"/>
              <a:t>from </a:t>
            </a:r>
            <a:r>
              <a:rPr lang="en-US" smtClean="0"/>
              <a:t>the outside </a:t>
            </a:r>
            <a:r>
              <a:rPr lang="en-US"/>
              <a:t>perspective, unlikely to develop into the final solution. By </a:t>
            </a:r>
            <a:r>
              <a:rPr lang="en-US"/>
              <a:t>exploring </a:t>
            </a: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 IDEAS </a:t>
            </a:r>
            <a:r>
              <a:rPr lang="en-US" smtClean="0"/>
              <a:t>that seemed </a:t>
            </a:r>
            <a:r>
              <a:rPr lang="en-US"/>
              <a:t>unacceptable, too risky or impossible, these prototypes allow to broaden </a:t>
            </a:r>
            <a:r>
              <a:rPr lang="en-US"/>
              <a:t>the </a:t>
            </a:r>
            <a:r>
              <a:rPr lang="en-US" smtClean="0"/>
              <a:t>team‟s perspective </a:t>
            </a:r>
            <a:r>
              <a:rPr lang="en-US"/>
              <a:t>once more and gives permission to think bigger</a:t>
            </a:r>
            <a:r>
              <a:rPr lang="en-US"/>
              <a:t>.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Visionary </a:t>
            </a:r>
            <a:r>
              <a:rPr lang="en-US"/>
              <a:t>and crazy </a:t>
            </a:r>
            <a:r>
              <a:rPr lang="en-US"/>
              <a:t>ideas </a:t>
            </a:r>
            <a:r>
              <a:rPr lang="en-US" smtClean="0"/>
              <a:t>get translated </a:t>
            </a:r>
            <a:r>
              <a:rPr lang="en-US"/>
              <a:t>into tangible prototypes and visionary role plays help to visualize </a:t>
            </a:r>
            <a:r>
              <a:rPr lang="en-US"/>
              <a:t>future </a:t>
            </a:r>
            <a:r>
              <a:rPr lang="en-US" smtClean="0"/>
              <a:t>scenarios. Reframing </a:t>
            </a:r>
            <a:r>
              <a:rPr lang="en-US"/>
              <a:t>earlier assumptions encourages the team to reach for the impossible </a:t>
            </a:r>
            <a:r>
              <a:rPr lang="en-US"/>
              <a:t>and </a:t>
            </a:r>
            <a:r>
              <a:rPr lang="en-US" smtClean="0"/>
              <a:t>avoids narrowing </a:t>
            </a:r>
            <a:r>
              <a:rPr lang="en-US"/>
              <a:t>potential solutions too early in the design process. The solution space is </a:t>
            </a:r>
            <a:r>
              <a:rPr lang="en-US"/>
              <a:t>kept </a:t>
            </a:r>
            <a:r>
              <a:rPr lang="en-US" smtClean="0"/>
              <a:t>as broad </a:t>
            </a:r>
            <a:r>
              <a:rPr lang="en-US"/>
              <a:t>as possible, which is essential for coming up with ideas leading to radical innovations.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052918"/>
            <a:ext cx="3843725" cy="22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FUNKY</a:t>
            </a:r>
            <a:r>
              <a:rPr lang="en-ID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mtClean="0"/>
              <a:t>PROTOTYPE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4186518"/>
            <a:ext cx="9404723" cy="2366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Funky prototype aims to integrate and combine 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promising elements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previously developed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prototypes into a holistic concept or vision statement that acts as the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ofreference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for the final design process. This prototype phase consolidates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feedback from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previous testing and merges insights from user observations and interviews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Personas ensures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most relevant needs, values, behaviors, requirements and critical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functions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crucial for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final prototype are kept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Funky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prototypes enable the design team to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their vision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of where the journey is finally heading.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29018"/>
            <a:ext cx="5324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ID" smtClean="0"/>
              <a:t>PROTOTYPE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276" y="2052918"/>
            <a:ext cx="639392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Functional prototype elaborates 2-3 significant elements from funky prototypes and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preview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 how the final prototype may look like. This phase marks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converging milestone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where the design team defines the scope of what will be delivered at the end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functional prototype creates a first feel „looks like / works like‟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Core ideas are summarized and presented in an experiencable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concept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prototype. This prototype helps the team to clarify major technical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and encourages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them to develop a specific development plan of the final prototype.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24" y="2052918"/>
            <a:ext cx="4560352" cy="24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X-is-FINISHED PROTOTYPE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410" y="2052918"/>
            <a:ext cx="538044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X-is-Finished prototype has the goal of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one key functionality or feature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experiencable </a:t>
            </a:r>
            <a:r>
              <a:rPr lang="en-US"/>
              <a:t>in the final prototype. This milestone helps the design team </a:t>
            </a:r>
            <a:r>
              <a:rPr lang="en-US"/>
              <a:t>to </a:t>
            </a:r>
            <a:r>
              <a:rPr lang="en-US" smtClean="0"/>
              <a:t>better estimate </a:t>
            </a:r>
            <a:r>
              <a:rPr lang="en-US"/>
              <a:t>and manage the required efforts to fully develop the final solution by </a:t>
            </a:r>
            <a:r>
              <a:rPr lang="en-US"/>
              <a:t>having </a:t>
            </a:r>
            <a:r>
              <a:rPr lang="en-US" smtClean="0"/>
              <a:t>one feature </a:t>
            </a:r>
            <a:r>
              <a:rPr lang="en-US"/>
              <a:t>or functionality finalized. By testing this prototype the user feedback helps </a:t>
            </a:r>
            <a:r>
              <a:rPr lang="en-US"/>
              <a:t>to </a:t>
            </a:r>
            <a:r>
              <a:rPr lang="en-US" smtClean="0"/>
              <a:t>identify and </a:t>
            </a:r>
            <a:r>
              <a:rPr lang="en-US"/>
              <a:t>optimize last technical issues in order to optimize the user experience of </a:t>
            </a:r>
            <a:r>
              <a:rPr lang="en-US"/>
              <a:t>the </a:t>
            </a:r>
            <a:r>
              <a:rPr lang="en-US" smtClean="0"/>
              <a:t>finalprototype</a:t>
            </a:r>
            <a:r>
              <a:rPr lang="en-US"/>
              <a:t>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3" y="2052918"/>
            <a:ext cx="1302958" cy="179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34" y="2052918"/>
            <a:ext cx="1335532" cy="179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409" y="2052918"/>
            <a:ext cx="1302958" cy="17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</TotalTime>
  <Words>737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Metodologi Desain</vt:lpstr>
      <vt:lpstr>PowerPoint Presentation</vt:lpstr>
      <vt:lpstr>PROTOTYPING</vt:lpstr>
      <vt:lpstr>PowerPoint Presentation</vt:lpstr>
      <vt:lpstr>CRITICAL FUNCTION PROTOTYPE</vt:lpstr>
      <vt:lpstr>DARK HORSE PROTOTYPE</vt:lpstr>
      <vt:lpstr>FUNKY PROTOTYPE</vt:lpstr>
      <vt:lpstr>FUNCTIONAL PROTOTYPE</vt:lpstr>
      <vt:lpstr>X-is-FINISHED PROTOTYPE</vt:lpstr>
      <vt:lpstr>FINAL PROTOTYPE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 Desain</dc:title>
  <dc:creator>Windows User</dc:creator>
  <cp:lastModifiedBy>Windows User</cp:lastModifiedBy>
  <cp:revision>35</cp:revision>
  <dcterms:created xsi:type="dcterms:W3CDTF">2018-01-29T17:07:12Z</dcterms:created>
  <dcterms:modified xsi:type="dcterms:W3CDTF">2018-02-26T23:29:06Z</dcterms:modified>
</cp:coreProperties>
</file>