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44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F9FFCC-AE00-4709-9E17-8F36EC533661}" type="datetimeFigureOut">
              <a:rPr lang="en-SG" smtClean="0"/>
              <a:t>24/11/2016</a:t>
            </a:fld>
            <a:endParaRPr lang="en-S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S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390FAE3-5FF8-4B9D-946E-ED82856077E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FFCC-AE00-4709-9E17-8F36EC533661}" type="datetimeFigureOut">
              <a:rPr lang="en-SG" smtClean="0"/>
              <a:t>24/11/2016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FAE3-5FF8-4B9D-946E-ED82856077E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FFCC-AE00-4709-9E17-8F36EC533661}" type="datetimeFigureOut">
              <a:rPr lang="en-SG" smtClean="0"/>
              <a:t>24/11/2016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FAE3-5FF8-4B9D-946E-ED82856077E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F9FFCC-AE00-4709-9E17-8F36EC533661}" type="datetimeFigureOut">
              <a:rPr lang="en-SG" smtClean="0"/>
              <a:t>24/11/2016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FAE3-5FF8-4B9D-946E-ED82856077E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F9FFCC-AE00-4709-9E17-8F36EC533661}" type="datetimeFigureOut">
              <a:rPr lang="en-SG" smtClean="0"/>
              <a:t>24/11/2016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390FAE3-5FF8-4B9D-946E-ED82856077EF}" type="slidenum">
              <a:rPr lang="en-SG" smtClean="0"/>
              <a:t>‹#›</a:t>
            </a:fld>
            <a:endParaRPr lang="en-SG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F9FFCC-AE00-4709-9E17-8F36EC533661}" type="datetimeFigureOut">
              <a:rPr lang="en-SG" smtClean="0"/>
              <a:t>24/11/2016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390FAE3-5FF8-4B9D-946E-ED82856077E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F9FFCC-AE00-4709-9E17-8F36EC533661}" type="datetimeFigureOut">
              <a:rPr lang="en-SG" smtClean="0"/>
              <a:t>24/11/2016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390FAE3-5FF8-4B9D-946E-ED82856077E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FFCC-AE00-4709-9E17-8F36EC533661}" type="datetimeFigureOut">
              <a:rPr lang="en-SG" smtClean="0"/>
              <a:t>24/11/2016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FAE3-5FF8-4B9D-946E-ED82856077E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F9FFCC-AE00-4709-9E17-8F36EC533661}" type="datetimeFigureOut">
              <a:rPr lang="en-SG" smtClean="0"/>
              <a:t>24/11/2016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390FAE3-5FF8-4B9D-946E-ED82856077E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F9FFCC-AE00-4709-9E17-8F36EC533661}" type="datetimeFigureOut">
              <a:rPr lang="en-SG" smtClean="0"/>
              <a:t>24/11/2016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390FAE3-5FF8-4B9D-946E-ED82856077E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F9FFCC-AE00-4709-9E17-8F36EC533661}" type="datetimeFigureOut">
              <a:rPr lang="en-SG" smtClean="0"/>
              <a:t>24/11/2016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390FAE3-5FF8-4B9D-946E-ED82856077E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F9FFCC-AE00-4709-9E17-8F36EC533661}" type="datetimeFigureOut">
              <a:rPr lang="en-SG" smtClean="0"/>
              <a:t>24/11/2016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S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390FAE3-5FF8-4B9D-946E-ED82856077EF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556792"/>
            <a:ext cx="3816424" cy="3168352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SG" sz="3600" dirty="0" smtClean="0">
                <a:latin typeface="Rockwell" pitchFamily="18" charset="0"/>
              </a:rPr>
              <a:t/>
            </a:r>
            <a:br>
              <a:rPr lang="en-SG" sz="3600" dirty="0" smtClean="0">
                <a:latin typeface="Rockwell" pitchFamily="18" charset="0"/>
              </a:rPr>
            </a:br>
            <a:r>
              <a:rPr lang="en-SG" sz="3600" dirty="0">
                <a:latin typeface="Rockwell" pitchFamily="18" charset="0"/>
              </a:rPr>
              <a:t/>
            </a:r>
            <a:br>
              <a:rPr lang="en-SG" sz="3600" dirty="0">
                <a:latin typeface="Rockwell" pitchFamily="18" charset="0"/>
              </a:rPr>
            </a:br>
            <a:r>
              <a:rPr lang="en-SG" sz="3600" dirty="0" smtClean="0">
                <a:latin typeface="Rockwell" pitchFamily="18" charset="0"/>
              </a:rPr>
              <a:t/>
            </a:r>
            <a:br>
              <a:rPr lang="en-SG" sz="3600" dirty="0" smtClean="0">
                <a:latin typeface="Rockwell" pitchFamily="18" charset="0"/>
              </a:rPr>
            </a:br>
            <a:r>
              <a:rPr lang="en-SG" sz="3600" dirty="0">
                <a:latin typeface="Rockwell" pitchFamily="18" charset="0"/>
              </a:rPr>
              <a:t/>
            </a:r>
            <a:br>
              <a:rPr lang="en-SG" sz="3600" dirty="0">
                <a:latin typeface="Rockwell" pitchFamily="18" charset="0"/>
              </a:rPr>
            </a:br>
            <a:r>
              <a:rPr lang="en-SG" sz="3600" dirty="0" smtClean="0">
                <a:latin typeface="Rockwell" pitchFamily="18" charset="0"/>
              </a:rPr>
              <a:t>HOW TO: </a:t>
            </a:r>
            <a:r>
              <a:rPr lang="en-SG" dirty="0" smtClean="0">
                <a:latin typeface="Rockwell" pitchFamily="18" charset="0"/>
              </a:rPr>
              <a:t/>
            </a:r>
            <a:br>
              <a:rPr lang="en-SG" dirty="0" smtClean="0">
                <a:latin typeface="Rockwell" pitchFamily="18" charset="0"/>
              </a:rPr>
            </a:br>
            <a:r>
              <a:rPr lang="en-SG" sz="4900" dirty="0" smtClean="0">
                <a:latin typeface="Rockwell" pitchFamily="18" charset="0"/>
              </a:rPr>
              <a:t>SURVIVE KERJA PROFESI??</a:t>
            </a:r>
            <a:endParaRPr lang="en-SG" sz="49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314005">
            <a:off x="8078261" y="5895999"/>
            <a:ext cx="1160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 smtClean="0"/>
              <a:t>-PSI2013!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197281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6203032" cy="1477886"/>
          </a:xfrm>
        </p:spPr>
        <p:txBody>
          <a:bodyPr/>
          <a:lstStyle/>
          <a:p>
            <a:r>
              <a:rPr lang="en-SG" dirty="0" smtClean="0">
                <a:solidFill>
                  <a:schemeClr val="tx1"/>
                </a:solidFill>
              </a:rPr>
              <a:t>SEBELUM KERJA PROFESI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pPr marL="64008" indent="0">
              <a:buNone/>
            </a:pPr>
            <a:r>
              <a:rPr lang="en-SG" dirty="0" smtClean="0"/>
              <a:t>1. CARI TEMPAT KERJA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cari</a:t>
            </a:r>
            <a:r>
              <a:rPr lang="en-SG" sz="2400" dirty="0" smtClean="0"/>
              <a:t> </a:t>
            </a:r>
            <a:r>
              <a:rPr lang="en-SG" sz="2400" dirty="0" err="1" smtClean="0"/>
              <a:t>tempat</a:t>
            </a:r>
            <a:r>
              <a:rPr lang="en-SG" sz="2400" dirty="0" smtClean="0"/>
              <a:t> </a:t>
            </a:r>
            <a:r>
              <a:rPr lang="en-SG" sz="2400" dirty="0" err="1" smtClean="0"/>
              <a:t>kerja</a:t>
            </a:r>
            <a:r>
              <a:rPr lang="en-SG" sz="2400" dirty="0" smtClean="0"/>
              <a:t> yang </a:t>
            </a:r>
            <a:r>
              <a:rPr lang="en-SG" sz="2400" dirty="0" err="1" smtClean="0"/>
              <a:t>kamu</a:t>
            </a:r>
            <a:r>
              <a:rPr lang="en-SG" sz="2400" dirty="0" smtClean="0"/>
              <a:t> </a:t>
            </a:r>
            <a:r>
              <a:rPr lang="en-SG" sz="2400" dirty="0" err="1" smtClean="0"/>
              <a:t>suka</a:t>
            </a:r>
            <a:endParaRPr lang="en-SG" sz="2400" dirty="0" smtClean="0"/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cek</a:t>
            </a:r>
            <a:r>
              <a:rPr lang="en-SG" sz="2400" dirty="0" smtClean="0"/>
              <a:t> </a:t>
            </a:r>
            <a:r>
              <a:rPr lang="en-SG" sz="2400" dirty="0" err="1" smtClean="0"/>
              <a:t>apakah</a:t>
            </a:r>
            <a:r>
              <a:rPr lang="en-SG" sz="2400" dirty="0" smtClean="0"/>
              <a:t> </a:t>
            </a:r>
            <a:r>
              <a:rPr lang="en-SG" sz="2400" dirty="0" err="1" smtClean="0"/>
              <a:t>tempat</a:t>
            </a:r>
            <a:r>
              <a:rPr lang="en-SG" sz="2400" dirty="0" smtClean="0"/>
              <a:t> </a:t>
            </a:r>
            <a:r>
              <a:rPr lang="en-SG" sz="2400" dirty="0" err="1" smtClean="0"/>
              <a:t>tersebut</a:t>
            </a:r>
            <a:r>
              <a:rPr lang="en-SG" sz="2400" dirty="0" smtClean="0"/>
              <a:t> </a:t>
            </a:r>
            <a:r>
              <a:rPr lang="en-SG" sz="2400" dirty="0" err="1" smtClean="0"/>
              <a:t>buka</a:t>
            </a:r>
            <a:r>
              <a:rPr lang="en-SG" sz="2400" dirty="0" smtClean="0"/>
              <a:t> 	</a:t>
            </a:r>
            <a:r>
              <a:rPr lang="en-SG" sz="2400" dirty="0" err="1" smtClean="0"/>
              <a:t>lowongan</a:t>
            </a:r>
            <a:r>
              <a:rPr lang="en-SG" sz="2400" dirty="0" smtClean="0"/>
              <a:t> </a:t>
            </a:r>
            <a:r>
              <a:rPr lang="en-SG" sz="2400" dirty="0" err="1" smtClean="0"/>
              <a:t>atau</a:t>
            </a:r>
            <a:r>
              <a:rPr lang="en-SG" sz="2400" dirty="0" smtClean="0"/>
              <a:t> </a:t>
            </a:r>
            <a:r>
              <a:rPr lang="en-SG" sz="2400" dirty="0" err="1" smtClean="0"/>
              <a:t>tidak</a:t>
            </a:r>
            <a:r>
              <a:rPr lang="en-SG" sz="2400" dirty="0" smtClean="0"/>
              <a:t>.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cari</a:t>
            </a:r>
            <a:r>
              <a:rPr lang="en-SG" sz="2400" dirty="0" smtClean="0"/>
              <a:t> di internet </a:t>
            </a:r>
            <a:r>
              <a:rPr lang="en-SG" sz="2400" dirty="0" err="1" smtClean="0"/>
              <a:t>lowongan</a:t>
            </a:r>
            <a:r>
              <a:rPr lang="en-SG" sz="2400" dirty="0" smtClean="0"/>
              <a:t> </a:t>
            </a:r>
            <a:r>
              <a:rPr lang="en-SG" sz="2400" dirty="0" err="1" smtClean="0"/>
              <a:t>kerja</a:t>
            </a:r>
            <a:r>
              <a:rPr lang="en-SG" sz="2400" dirty="0" smtClean="0"/>
              <a:t> yang lain. 	</a:t>
            </a:r>
            <a:r>
              <a:rPr lang="en-SG" sz="2400" dirty="0" err="1" smtClean="0"/>
              <a:t>Biasanya</a:t>
            </a:r>
            <a:r>
              <a:rPr lang="en-SG" sz="2400" dirty="0" smtClean="0"/>
              <a:t> </a:t>
            </a:r>
            <a:r>
              <a:rPr lang="en-SG" sz="2400" dirty="0" err="1" smtClean="0"/>
              <a:t>banyak</a:t>
            </a:r>
            <a:r>
              <a:rPr lang="en-SG" sz="2400" dirty="0" smtClean="0"/>
              <a:t> </a:t>
            </a:r>
            <a:r>
              <a:rPr lang="en-SG" sz="2400" dirty="0" err="1" smtClean="0"/>
              <a:t>perusahaan</a:t>
            </a:r>
            <a:r>
              <a:rPr lang="en-SG" sz="2400" dirty="0" smtClean="0"/>
              <a:t> yang </a:t>
            </a:r>
            <a:r>
              <a:rPr lang="en-SG" sz="2400" dirty="0" err="1" smtClean="0"/>
              <a:t>butuh</a:t>
            </a:r>
            <a:r>
              <a:rPr lang="en-SG" sz="2400" dirty="0" smtClean="0"/>
              <a:t>, </a:t>
            </a:r>
            <a:r>
              <a:rPr lang="en-SG" sz="2400" dirty="0" err="1" smtClean="0"/>
              <a:t>tapi</a:t>
            </a:r>
            <a:r>
              <a:rPr lang="en-SG" sz="2400" dirty="0" smtClean="0"/>
              <a:t> </a:t>
            </a:r>
            <a:r>
              <a:rPr lang="en-SG" sz="2400" dirty="0" err="1" smtClean="0"/>
              <a:t>sebaiknya</a:t>
            </a:r>
            <a:r>
              <a:rPr lang="en-SG" sz="2400" dirty="0" smtClean="0"/>
              <a:t> </a:t>
            </a:r>
            <a:r>
              <a:rPr lang="en-SG" sz="2400" dirty="0" err="1" smtClean="0"/>
              <a:t>cari</a:t>
            </a:r>
            <a:r>
              <a:rPr lang="en-SG" sz="2400" dirty="0" smtClean="0"/>
              <a:t> yang </a:t>
            </a:r>
            <a:r>
              <a:rPr lang="en-SG" sz="2400" dirty="0" err="1" smtClean="0"/>
              <a:t>sesuai</a:t>
            </a:r>
            <a:r>
              <a:rPr lang="en-SG" sz="2400" dirty="0" smtClean="0"/>
              <a:t> </a:t>
            </a:r>
            <a:r>
              <a:rPr lang="en-SG" sz="2400" dirty="0" err="1" smtClean="0"/>
              <a:t>dengan</a:t>
            </a:r>
            <a:r>
              <a:rPr lang="en-SG" sz="2400" dirty="0" smtClean="0"/>
              <a:t> </a:t>
            </a:r>
            <a:r>
              <a:rPr lang="en-SG" sz="2400" dirty="0" err="1" smtClean="0"/>
              <a:t>kebutuhan</a:t>
            </a:r>
            <a:r>
              <a:rPr lang="en-SG" sz="2400" dirty="0" smtClean="0"/>
              <a:t> </a:t>
            </a:r>
            <a:r>
              <a:rPr lang="en-SG" sz="2400" dirty="0" err="1" smtClean="0"/>
              <a:t>kamu</a:t>
            </a:r>
            <a:r>
              <a:rPr lang="en-SG" sz="2400" dirty="0" smtClean="0"/>
              <a:t>.</a:t>
            </a:r>
          </a:p>
          <a:p>
            <a:pPr marL="64008" indent="0">
              <a:buNone/>
            </a:pPr>
            <a:endParaRPr lang="en-SG" sz="2400" dirty="0" smtClean="0"/>
          </a:p>
          <a:p>
            <a:pPr marL="64008" indent="0">
              <a:buNone/>
            </a:pPr>
            <a:r>
              <a:rPr lang="en-SG" dirty="0" smtClean="0"/>
              <a:t>2. BIKIN CV &amp; LAMARAN KERJA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Cari</a:t>
            </a:r>
            <a:r>
              <a:rPr lang="en-SG" sz="2400" dirty="0" smtClean="0"/>
              <a:t> </a:t>
            </a:r>
            <a:r>
              <a:rPr lang="en-SG" sz="2400" dirty="0" err="1" smtClean="0"/>
              <a:t>contoh</a:t>
            </a:r>
            <a:r>
              <a:rPr lang="en-SG" sz="2400" dirty="0" smtClean="0"/>
              <a:t> di internet, </a:t>
            </a:r>
            <a:r>
              <a:rPr lang="en-SG" sz="2400" dirty="0" err="1" smtClean="0"/>
              <a:t>tapi</a:t>
            </a:r>
            <a:r>
              <a:rPr lang="en-SG" sz="2400" dirty="0" smtClean="0"/>
              <a:t> </a:t>
            </a:r>
            <a:r>
              <a:rPr lang="en-SG" sz="2400" dirty="0" err="1" smtClean="0"/>
              <a:t>buat</a:t>
            </a:r>
            <a:r>
              <a:rPr lang="en-SG" sz="2400" dirty="0" smtClean="0"/>
              <a:t> yang </a:t>
            </a:r>
            <a:r>
              <a:rPr lang="en-SG" sz="2400" dirty="0" err="1" smtClean="0"/>
              <a:t>lebih</a:t>
            </a:r>
            <a:r>
              <a:rPr lang="en-SG" sz="2400" dirty="0" smtClean="0"/>
              <a:t> </a:t>
            </a:r>
            <a:r>
              <a:rPr lang="en-SG" sz="2400" dirty="0" err="1" smtClean="0"/>
              <a:t>menarik</a:t>
            </a:r>
            <a:r>
              <a:rPr lang="en-SG" sz="2400" dirty="0" smtClean="0"/>
              <a:t> </a:t>
            </a:r>
            <a:r>
              <a:rPr lang="en-SG" sz="2400" dirty="0" err="1" smtClean="0"/>
              <a:t>lagi</a:t>
            </a:r>
            <a:r>
              <a:rPr lang="en-SG" sz="2400" dirty="0" smtClean="0"/>
              <a:t>!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Jangan</a:t>
            </a:r>
            <a:r>
              <a:rPr lang="en-SG" sz="2400" dirty="0" smtClean="0"/>
              <a:t> </a:t>
            </a:r>
            <a:r>
              <a:rPr lang="en-SG" sz="2400" dirty="0" err="1" smtClean="0"/>
              <a:t>lupa</a:t>
            </a:r>
            <a:r>
              <a:rPr lang="en-SG" sz="2400" dirty="0" smtClean="0"/>
              <a:t>, </a:t>
            </a:r>
            <a:r>
              <a:rPr lang="en-SG" sz="2400" dirty="0" err="1" smtClean="0"/>
              <a:t>pengalaman</a:t>
            </a:r>
            <a:r>
              <a:rPr lang="en-SG" sz="2400" dirty="0" smtClean="0"/>
              <a:t> </a:t>
            </a:r>
            <a:r>
              <a:rPr lang="en-SG" sz="2400" dirty="0" err="1" smtClean="0"/>
              <a:t>kerja</a:t>
            </a:r>
            <a:r>
              <a:rPr lang="en-SG" sz="2400" dirty="0" smtClean="0"/>
              <a:t>/</a:t>
            </a:r>
            <a:r>
              <a:rPr lang="en-SG" sz="2400" dirty="0" err="1" smtClean="0"/>
              <a:t>berorganisasi</a:t>
            </a:r>
            <a:r>
              <a:rPr lang="en-SG" sz="2400" dirty="0" smtClean="0"/>
              <a:t>!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Jangan</a:t>
            </a:r>
            <a:r>
              <a:rPr lang="en-SG" sz="2400" dirty="0" smtClean="0"/>
              <a:t> </a:t>
            </a:r>
            <a:r>
              <a:rPr lang="en-SG" sz="2400" dirty="0" err="1" smtClean="0"/>
              <a:t>panjang-panjang</a:t>
            </a:r>
            <a:r>
              <a:rPr lang="en-SG" sz="2400" dirty="0" smtClean="0"/>
              <a:t> </a:t>
            </a:r>
            <a:r>
              <a:rPr lang="en-SG" sz="2400" dirty="0" err="1" smtClean="0"/>
              <a:t>juga</a:t>
            </a:r>
            <a:r>
              <a:rPr lang="en-SG" sz="2400" dirty="0" smtClean="0"/>
              <a:t> </a:t>
            </a:r>
            <a:r>
              <a:rPr lang="en-SG" sz="2400" dirty="0" err="1" smtClean="0"/>
              <a:t>yaa</a:t>
            </a:r>
            <a:r>
              <a:rPr lang="en-SG" sz="2400" dirty="0" smtClean="0"/>
              <a:t>!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Tidak</a:t>
            </a:r>
            <a:r>
              <a:rPr lang="en-SG" sz="2400" dirty="0" smtClean="0"/>
              <a:t> </a:t>
            </a:r>
            <a:r>
              <a:rPr lang="en-SG" sz="2400" dirty="0" err="1" smtClean="0"/>
              <a:t>harus</a:t>
            </a:r>
            <a:r>
              <a:rPr lang="en-SG" sz="2400" dirty="0" smtClean="0"/>
              <a:t> </a:t>
            </a:r>
            <a:r>
              <a:rPr lang="en-SG" sz="2400" dirty="0" err="1" smtClean="0"/>
              <a:t>menggunakan</a:t>
            </a:r>
            <a:r>
              <a:rPr lang="en-SG" sz="2400" dirty="0" smtClean="0"/>
              <a:t> </a:t>
            </a:r>
            <a:r>
              <a:rPr lang="en-SG" sz="2400" dirty="0" err="1" smtClean="0"/>
              <a:t>bhs</a:t>
            </a:r>
            <a:r>
              <a:rPr lang="en-SG" sz="2400" dirty="0" smtClean="0"/>
              <a:t>. </a:t>
            </a:r>
            <a:r>
              <a:rPr lang="en-SG" sz="2400" dirty="0" err="1" smtClean="0"/>
              <a:t>Inggris</a:t>
            </a:r>
            <a:r>
              <a:rPr lang="en-SG" sz="2400" dirty="0" smtClean="0"/>
              <a:t>, yang </a:t>
            </a:r>
            <a:r>
              <a:rPr lang="en-SG" sz="2400" dirty="0" err="1" smtClean="0"/>
              <a:t>penting</a:t>
            </a:r>
            <a:r>
              <a:rPr lang="en-SG" sz="2400" dirty="0" smtClean="0"/>
              <a:t> </a:t>
            </a:r>
            <a:r>
              <a:rPr lang="en-SG" sz="2400" dirty="0" err="1" smtClean="0"/>
              <a:t>jelas</a:t>
            </a:r>
            <a:r>
              <a:rPr lang="en-SG" sz="2400" dirty="0" smtClean="0"/>
              <a:t> </a:t>
            </a:r>
            <a:r>
              <a:rPr lang="en-SG" sz="2400" dirty="0" err="1" smtClean="0"/>
              <a:t>dan</a:t>
            </a:r>
            <a:r>
              <a:rPr lang="en-SG" sz="2400" dirty="0" smtClean="0"/>
              <a:t> </a:t>
            </a:r>
            <a:r>
              <a:rPr lang="en-SG" sz="2400" dirty="0" err="1" smtClean="0"/>
              <a:t>tetap</a:t>
            </a:r>
            <a:r>
              <a:rPr lang="en-SG" sz="2400" dirty="0" smtClean="0"/>
              <a:t> formal!</a:t>
            </a:r>
          </a:p>
        </p:txBody>
      </p:sp>
    </p:spTree>
    <p:extLst>
      <p:ext uri="{BB962C8B-B14F-4D97-AF65-F5344CB8AC3E}">
        <p14:creationId xmlns:p14="http://schemas.microsoft.com/office/powerpoint/2010/main" val="2702911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332656"/>
            <a:ext cx="4690864" cy="1399032"/>
          </a:xfrm>
        </p:spPr>
        <p:txBody>
          <a:bodyPr/>
          <a:lstStyle/>
          <a:p>
            <a:r>
              <a:rPr lang="en-SG" dirty="0" smtClean="0">
                <a:solidFill>
                  <a:schemeClr val="tx1"/>
                </a:solidFill>
              </a:rPr>
              <a:t>SEBELUM KERJA PROFESI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marL="64008" indent="0">
              <a:buNone/>
            </a:pPr>
            <a:r>
              <a:rPr lang="en-SG" dirty="0" smtClean="0"/>
              <a:t>3. LATIHAN WAWANCARA!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Latihan</a:t>
            </a:r>
            <a:r>
              <a:rPr lang="en-SG" sz="2400" dirty="0" smtClean="0"/>
              <a:t> </a:t>
            </a:r>
            <a:r>
              <a:rPr lang="en-SG" sz="2400" dirty="0" err="1" smtClean="0"/>
              <a:t>wawancara</a:t>
            </a:r>
            <a:r>
              <a:rPr lang="en-SG" sz="2400" dirty="0" smtClean="0"/>
              <a:t> formal  </a:t>
            </a:r>
            <a:r>
              <a:rPr lang="en-SG" sz="2400" dirty="0" err="1" smtClean="0"/>
              <a:t>dengan</a:t>
            </a:r>
            <a:r>
              <a:rPr lang="en-SG" sz="2400" dirty="0" smtClean="0"/>
              <a:t> orang-orang </a:t>
            </a:r>
            <a:r>
              <a:rPr lang="en-SG" sz="2400" dirty="0" err="1" smtClean="0"/>
              <a:t>terdekat</a:t>
            </a:r>
            <a:r>
              <a:rPr lang="en-SG" sz="2400" dirty="0" smtClean="0"/>
              <a:t>!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Latihan</a:t>
            </a:r>
            <a:r>
              <a:rPr lang="en-SG" sz="2400" dirty="0" smtClean="0"/>
              <a:t> formal </a:t>
            </a:r>
            <a:r>
              <a:rPr lang="en-SG" sz="2400" dirty="0" err="1" smtClean="0"/>
              <a:t>depan</a:t>
            </a:r>
            <a:r>
              <a:rPr lang="en-SG" sz="2400" dirty="0" smtClean="0"/>
              <a:t> </a:t>
            </a:r>
            <a:r>
              <a:rPr lang="en-SG" sz="2400" dirty="0" err="1" smtClean="0"/>
              <a:t>cermin</a:t>
            </a:r>
            <a:r>
              <a:rPr lang="en-SG" sz="2400" dirty="0" smtClean="0"/>
              <a:t> </a:t>
            </a:r>
            <a:r>
              <a:rPr lang="en-SG" sz="2400" dirty="0" err="1" smtClean="0"/>
              <a:t>juga</a:t>
            </a:r>
            <a:r>
              <a:rPr lang="en-SG" sz="2400" dirty="0" smtClean="0">
                <a:sym typeface="Wingdings" pitchFamily="2" charset="2"/>
              </a:rPr>
              <a:t></a:t>
            </a:r>
          </a:p>
          <a:p>
            <a:pPr marL="64008" indent="0">
              <a:buNone/>
            </a:pPr>
            <a:endParaRPr lang="en-SG" sz="2400" dirty="0">
              <a:sym typeface="Wingdings" pitchFamily="2" charset="2"/>
            </a:endParaRPr>
          </a:p>
          <a:p>
            <a:pPr marL="64008" indent="0">
              <a:buNone/>
            </a:pPr>
            <a:r>
              <a:rPr lang="en-SG" dirty="0" smtClean="0">
                <a:sym typeface="Wingdings" pitchFamily="2" charset="2"/>
              </a:rPr>
              <a:t>4. PERHATIKAN KETENTUAN-KETENTUAN DARI UPJ UNTUK KP</a:t>
            </a:r>
          </a:p>
          <a:p>
            <a:pPr marL="64008" indent="0">
              <a:buNone/>
            </a:pPr>
            <a:r>
              <a:rPr lang="en-SG" sz="2400" dirty="0" smtClean="0">
                <a:sym typeface="Wingdings" pitchFamily="2" charset="2"/>
              </a:rPr>
              <a:t>- </a:t>
            </a:r>
            <a:r>
              <a:rPr lang="en-SG" sz="2400" dirty="0" err="1" smtClean="0">
                <a:sym typeface="Wingdings" pitchFamily="2" charset="2"/>
              </a:rPr>
              <a:t>Minta</a:t>
            </a:r>
            <a:r>
              <a:rPr lang="en-SG" sz="2400" dirty="0" smtClean="0">
                <a:sym typeface="Wingdings" pitchFamily="2" charset="2"/>
              </a:rPr>
              <a:t> </a:t>
            </a:r>
            <a:r>
              <a:rPr lang="en-SG" sz="2400" dirty="0" err="1" smtClean="0">
                <a:sym typeface="Wingdings" pitchFamily="2" charset="2"/>
              </a:rPr>
              <a:t>Formulir</a:t>
            </a:r>
            <a:r>
              <a:rPr lang="en-SG" sz="2400" dirty="0" smtClean="0">
                <a:sym typeface="Wingdings" pitchFamily="2" charset="2"/>
              </a:rPr>
              <a:t> </a:t>
            </a:r>
            <a:r>
              <a:rPr lang="en-SG" sz="2400" dirty="0" err="1" smtClean="0">
                <a:sym typeface="Wingdings" pitchFamily="2" charset="2"/>
              </a:rPr>
              <a:t>Pengajuan</a:t>
            </a:r>
            <a:r>
              <a:rPr lang="en-SG" sz="2400" dirty="0" smtClean="0">
                <a:sym typeface="Wingdings" pitchFamily="2" charset="2"/>
              </a:rPr>
              <a:t> KP </a:t>
            </a:r>
            <a:r>
              <a:rPr lang="en-SG" sz="2400" dirty="0" err="1" smtClean="0">
                <a:sym typeface="Wingdings" pitchFamily="2" charset="2"/>
              </a:rPr>
              <a:t>dari</a:t>
            </a:r>
            <a:r>
              <a:rPr lang="en-SG" sz="2400" dirty="0" smtClean="0">
                <a:sym typeface="Wingdings" pitchFamily="2" charset="2"/>
              </a:rPr>
              <a:t> BAP</a:t>
            </a:r>
          </a:p>
          <a:p>
            <a:pPr marL="64008" indent="0">
              <a:buNone/>
            </a:pPr>
            <a:r>
              <a:rPr lang="en-SG" sz="2400" dirty="0" smtClean="0">
                <a:sym typeface="Wingdings" pitchFamily="2" charset="2"/>
              </a:rPr>
              <a:t>- </a:t>
            </a:r>
            <a:r>
              <a:rPr lang="en-SG" sz="2400" dirty="0" err="1" smtClean="0">
                <a:sym typeface="Wingdings" pitchFamily="2" charset="2"/>
              </a:rPr>
              <a:t>Minta</a:t>
            </a:r>
            <a:r>
              <a:rPr lang="en-SG" sz="2400" dirty="0" smtClean="0">
                <a:sym typeface="Wingdings" pitchFamily="2" charset="2"/>
              </a:rPr>
              <a:t> </a:t>
            </a:r>
            <a:r>
              <a:rPr lang="en-SG" sz="2400" dirty="0" err="1" smtClean="0">
                <a:sym typeface="Wingdings" pitchFamily="2" charset="2"/>
              </a:rPr>
              <a:t>buku</a:t>
            </a:r>
            <a:r>
              <a:rPr lang="en-SG" sz="2400" dirty="0" smtClean="0">
                <a:sym typeface="Wingdings" pitchFamily="2" charset="2"/>
              </a:rPr>
              <a:t> </a:t>
            </a:r>
            <a:r>
              <a:rPr lang="en-SG" sz="2400" dirty="0" err="1" smtClean="0">
                <a:sym typeface="Wingdings" pitchFamily="2" charset="2"/>
              </a:rPr>
              <a:t>panduan</a:t>
            </a:r>
            <a:r>
              <a:rPr lang="en-SG" sz="2400" dirty="0" smtClean="0">
                <a:sym typeface="Wingdings" pitchFamily="2" charset="2"/>
              </a:rPr>
              <a:t> </a:t>
            </a:r>
            <a:r>
              <a:rPr lang="en-SG" sz="2400" dirty="0" err="1" smtClean="0">
                <a:sym typeface="Wingdings" pitchFamily="2" charset="2"/>
              </a:rPr>
              <a:t>dan</a:t>
            </a:r>
            <a:r>
              <a:rPr lang="en-SG" sz="2400" dirty="0" smtClean="0">
                <a:sym typeface="Wingdings" pitchFamily="2" charset="2"/>
              </a:rPr>
              <a:t> </a:t>
            </a:r>
            <a:r>
              <a:rPr lang="en-SG" sz="2400" dirty="0" err="1" smtClean="0">
                <a:sym typeface="Wingdings" pitchFamily="2" charset="2"/>
              </a:rPr>
              <a:t>cek</a:t>
            </a:r>
            <a:r>
              <a:rPr lang="en-SG" sz="2400" dirty="0" smtClean="0">
                <a:sym typeface="Wingdings" pitchFamily="2" charset="2"/>
              </a:rPr>
              <a:t> </a:t>
            </a:r>
            <a:r>
              <a:rPr lang="en-SG" sz="2400" dirty="0" err="1" smtClean="0">
                <a:sym typeface="Wingdings" pitchFamily="2" charset="2"/>
              </a:rPr>
              <a:t>ke</a:t>
            </a:r>
            <a:r>
              <a:rPr lang="en-SG" sz="2400" dirty="0" smtClean="0">
                <a:sym typeface="Wingdings" pitchFamily="2" charset="2"/>
              </a:rPr>
              <a:t> </a:t>
            </a:r>
            <a:r>
              <a:rPr lang="en-SG" sz="2400" dirty="0" err="1" smtClean="0">
                <a:sym typeface="Wingdings" pitchFamily="2" charset="2"/>
              </a:rPr>
              <a:t>dosen</a:t>
            </a:r>
            <a:r>
              <a:rPr lang="en-SG" sz="2400" dirty="0" smtClean="0">
                <a:sym typeface="Wingdings" pitchFamily="2" charset="2"/>
              </a:rPr>
              <a:t> </a:t>
            </a:r>
            <a:r>
              <a:rPr lang="en-SG" sz="2400" dirty="0" err="1" smtClean="0">
                <a:sym typeface="Wingdings" pitchFamily="2" charset="2"/>
              </a:rPr>
              <a:t>bagaimana</a:t>
            </a:r>
            <a:r>
              <a:rPr lang="en-SG" sz="2400" dirty="0" smtClean="0">
                <a:sym typeface="Wingdings" pitchFamily="2" charset="2"/>
              </a:rPr>
              <a:t> </a:t>
            </a:r>
            <a:r>
              <a:rPr lang="en-SG" sz="2400" dirty="0" err="1" smtClean="0">
                <a:sym typeface="Wingdings" pitchFamily="2" charset="2"/>
              </a:rPr>
              <a:t>ketentuan-ketentuan</a:t>
            </a:r>
            <a:r>
              <a:rPr lang="en-SG" sz="2400" dirty="0" smtClean="0">
                <a:sym typeface="Wingdings" pitchFamily="2" charset="2"/>
              </a:rPr>
              <a:t> yang </a:t>
            </a:r>
            <a:r>
              <a:rPr lang="en-SG" sz="2400" dirty="0" err="1" smtClean="0">
                <a:sym typeface="Wingdings" pitchFamily="2" charset="2"/>
              </a:rPr>
              <a:t>berlaku</a:t>
            </a:r>
            <a:r>
              <a:rPr lang="en-SG" sz="2400" dirty="0" smtClean="0">
                <a:sym typeface="Wingdings" pitchFamily="2" charset="2"/>
              </a:rPr>
              <a:t> (</a:t>
            </a:r>
            <a:r>
              <a:rPr lang="en-SG" sz="2400" dirty="0" err="1" smtClean="0">
                <a:sym typeface="Wingdings" pitchFamily="2" charset="2"/>
              </a:rPr>
              <a:t>menghindar</a:t>
            </a:r>
            <a:r>
              <a:rPr lang="en-SG" sz="2400" dirty="0" smtClean="0">
                <a:sym typeface="Wingdings" pitchFamily="2" charset="2"/>
              </a:rPr>
              <a:t> </a:t>
            </a:r>
            <a:r>
              <a:rPr lang="en-SG" sz="2400" dirty="0" err="1" smtClean="0">
                <a:sym typeface="Wingdings" pitchFamily="2" charset="2"/>
              </a:rPr>
              <a:t>dari</a:t>
            </a:r>
            <a:r>
              <a:rPr lang="en-SG" sz="2400" dirty="0" smtClean="0">
                <a:sym typeface="Wingdings" pitchFamily="2" charset="2"/>
              </a:rPr>
              <a:t> </a:t>
            </a:r>
            <a:r>
              <a:rPr lang="en-SG" sz="2400" dirty="0" err="1" smtClean="0">
                <a:sym typeface="Wingdings" pitchFamily="2" charset="2"/>
              </a:rPr>
              <a:t>kesalahan</a:t>
            </a:r>
            <a:r>
              <a:rPr lang="en-SG" sz="2400" dirty="0" smtClean="0">
                <a:sym typeface="Wingdings" pitchFamily="2" charset="2"/>
              </a:rPr>
              <a:t> </a:t>
            </a:r>
            <a:r>
              <a:rPr lang="en-SG" sz="2400" dirty="0" err="1" smtClean="0">
                <a:sym typeface="Wingdings" pitchFamily="2" charset="2"/>
              </a:rPr>
              <a:t>teknis</a:t>
            </a:r>
            <a:r>
              <a:rPr lang="en-SG" sz="2400" dirty="0" smtClean="0">
                <a:sym typeface="Wingdings" pitchFamily="2" charset="2"/>
              </a:rPr>
              <a:t> )</a:t>
            </a:r>
            <a:endParaRPr lang="en-SG" sz="2800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en-SG" sz="2400" dirty="0">
              <a:sym typeface="Wingdings" pitchFamily="2" charset="2"/>
            </a:endParaRPr>
          </a:p>
          <a:p>
            <a:pPr marL="64008" indent="0">
              <a:buNone/>
            </a:pPr>
            <a:r>
              <a:rPr lang="en-SG" dirty="0"/>
              <a:t>5</a:t>
            </a:r>
            <a:r>
              <a:rPr lang="en-SG" dirty="0" smtClean="0"/>
              <a:t>. SIAPKAN BAJU FORMAL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Baju</a:t>
            </a:r>
            <a:r>
              <a:rPr lang="en-SG" sz="2400" dirty="0" smtClean="0"/>
              <a:t> formal </a:t>
            </a:r>
            <a:r>
              <a:rPr lang="en-SG" sz="2400" dirty="0" err="1" smtClean="0"/>
              <a:t>untuk</a:t>
            </a:r>
            <a:r>
              <a:rPr lang="en-SG" sz="2400" dirty="0" smtClean="0"/>
              <a:t> </a:t>
            </a:r>
            <a:r>
              <a:rPr lang="en-SG" sz="2400" dirty="0" err="1" smtClean="0"/>
              <a:t>kerja</a:t>
            </a:r>
            <a:r>
              <a:rPr lang="en-SG" sz="2400" dirty="0" smtClean="0"/>
              <a:t>: </a:t>
            </a:r>
            <a:r>
              <a:rPr lang="en-SG" sz="2400" dirty="0" err="1" smtClean="0"/>
              <a:t>kemeja</a:t>
            </a:r>
            <a:r>
              <a:rPr lang="en-SG" sz="2400" dirty="0" smtClean="0"/>
              <a:t>/blouse, </a:t>
            </a:r>
            <a:r>
              <a:rPr lang="en-SG" sz="2400" dirty="0" err="1" smtClean="0"/>
              <a:t>celana</a:t>
            </a:r>
            <a:r>
              <a:rPr lang="en-SG" sz="2400" dirty="0" smtClean="0"/>
              <a:t> </a:t>
            </a:r>
            <a:r>
              <a:rPr lang="en-SG" sz="2400" dirty="0" err="1" smtClean="0"/>
              <a:t>bahan</a:t>
            </a:r>
            <a:r>
              <a:rPr lang="en-SG" sz="2400" dirty="0" smtClean="0"/>
              <a:t>/</a:t>
            </a:r>
            <a:r>
              <a:rPr lang="en-SG" sz="2400" dirty="0" err="1" smtClean="0"/>
              <a:t>rok</a:t>
            </a:r>
            <a:r>
              <a:rPr lang="en-SG" sz="2400" dirty="0" smtClean="0"/>
              <a:t> (</a:t>
            </a:r>
            <a:r>
              <a:rPr lang="en-SG" sz="2400" dirty="0" err="1" smtClean="0"/>
              <a:t>jgn</a:t>
            </a:r>
            <a:r>
              <a:rPr lang="en-SG" sz="2400" dirty="0" smtClean="0"/>
              <a:t> </a:t>
            </a:r>
            <a:r>
              <a:rPr lang="en-SG" sz="2400" dirty="0" err="1" smtClean="0"/>
              <a:t>terlalu</a:t>
            </a:r>
            <a:r>
              <a:rPr lang="en-SG" sz="2400" dirty="0" smtClean="0"/>
              <a:t> </a:t>
            </a:r>
            <a:r>
              <a:rPr lang="en-SG" sz="2400" dirty="0" err="1" smtClean="0"/>
              <a:t>pendek</a:t>
            </a:r>
            <a:r>
              <a:rPr lang="en-SG" sz="2400" dirty="0" smtClean="0"/>
              <a:t>!), </a:t>
            </a:r>
            <a:r>
              <a:rPr lang="en-SG" sz="2400" dirty="0" err="1" smtClean="0"/>
              <a:t>sepatu</a:t>
            </a:r>
            <a:r>
              <a:rPr lang="en-SG" sz="2400" dirty="0" smtClean="0"/>
              <a:t> formal</a:t>
            </a:r>
          </a:p>
          <a:p>
            <a:pPr>
              <a:buFontTx/>
              <a:buChar char="-"/>
            </a:pPr>
            <a:endParaRPr lang="en-SG" sz="2400" dirty="0"/>
          </a:p>
          <a:p>
            <a:pPr marL="64008" indent="0">
              <a:buNone/>
            </a:pPr>
            <a:r>
              <a:rPr lang="en-SG" sz="2400" dirty="0" smtClean="0"/>
              <a:t>(</a:t>
            </a:r>
            <a:r>
              <a:rPr lang="en-SG" sz="2400" dirty="0" err="1" smtClean="0"/>
              <a:t>Nanti</a:t>
            </a:r>
            <a:r>
              <a:rPr lang="en-SG" sz="2400" dirty="0" smtClean="0"/>
              <a:t> di </a:t>
            </a:r>
            <a:r>
              <a:rPr lang="en-SG" sz="2400" dirty="0" err="1" smtClean="0"/>
              <a:t>sesuaikan</a:t>
            </a:r>
            <a:r>
              <a:rPr lang="en-SG" sz="2400" dirty="0" smtClean="0"/>
              <a:t> </a:t>
            </a:r>
            <a:r>
              <a:rPr lang="en-SG" sz="2400" dirty="0" err="1" smtClean="0"/>
              <a:t>dengan</a:t>
            </a:r>
            <a:r>
              <a:rPr lang="en-SG" sz="2400" dirty="0" smtClean="0"/>
              <a:t> </a:t>
            </a:r>
            <a:r>
              <a:rPr lang="en-SG" sz="2400" dirty="0" err="1" smtClean="0"/>
              <a:t>tempat</a:t>
            </a:r>
            <a:r>
              <a:rPr lang="en-SG" sz="2400" dirty="0" smtClean="0"/>
              <a:t> </a:t>
            </a:r>
            <a:r>
              <a:rPr lang="en-SG" sz="2400" dirty="0" err="1" smtClean="0"/>
              <a:t>kerja</a:t>
            </a:r>
            <a:r>
              <a:rPr lang="en-SG" sz="2400" dirty="0" smtClean="0"/>
              <a:t>)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753179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0"/>
            <a:ext cx="5987008" cy="1399032"/>
          </a:xfrm>
        </p:spPr>
        <p:txBody>
          <a:bodyPr/>
          <a:lstStyle/>
          <a:p>
            <a:r>
              <a:rPr lang="en-SG" dirty="0" smtClean="0"/>
              <a:t>SELAMA KERJA PROFESI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40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marL="64008" indent="0">
              <a:buNone/>
            </a:pPr>
            <a:r>
              <a:rPr lang="en-SG" dirty="0" smtClean="0"/>
              <a:t>1. KENALI LINGKUNGAN KERJA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Perkenalan</a:t>
            </a:r>
            <a:r>
              <a:rPr lang="en-SG" sz="2400" dirty="0" smtClean="0"/>
              <a:t> </a:t>
            </a:r>
            <a:r>
              <a:rPr lang="en-SG" sz="2400" dirty="0" err="1" smtClean="0"/>
              <a:t>dengan</a:t>
            </a:r>
            <a:r>
              <a:rPr lang="en-SG" sz="2400" dirty="0" smtClean="0"/>
              <a:t> </a:t>
            </a:r>
            <a:r>
              <a:rPr lang="en-SG" sz="2400" dirty="0" err="1" smtClean="0"/>
              <a:t>atasan</a:t>
            </a:r>
            <a:r>
              <a:rPr lang="en-SG" sz="2400" dirty="0" smtClean="0"/>
              <a:t> </a:t>
            </a:r>
            <a:r>
              <a:rPr lang="en-SG" sz="2400" dirty="0" err="1" smtClean="0"/>
              <a:t>dan</a:t>
            </a:r>
            <a:r>
              <a:rPr lang="en-SG" sz="2400" dirty="0" smtClean="0"/>
              <a:t>/</a:t>
            </a:r>
            <a:r>
              <a:rPr lang="en-SG" sz="2400" dirty="0" err="1" smtClean="0"/>
              <a:t>atau</a:t>
            </a:r>
            <a:r>
              <a:rPr lang="en-SG" sz="2400" dirty="0" smtClean="0"/>
              <a:t> </a:t>
            </a:r>
            <a:r>
              <a:rPr lang="en-SG" sz="2400" dirty="0" err="1" smtClean="0"/>
              <a:t>rekan</a:t>
            </a:r>
            <a:r>
              <a:rPr lang="en-SG" sz="2400" dirty="0" smtClean="0"/>
              <a:t> </a:t>
            </a:r>
            <a:r>
              <a:rPr lang="en-SG" sz="2400" dirty="0" err="1" smtClean="0"/>
              <a:t>kerja</a:t>
            </a:r>
            <a:r>
              <a:rPr lang="en-SG" sz="2400" dirty="0" smtClean="0"/>
              <a:t> </a:t>
            </a:r>
            <a:r>
              <a:rPr lang="en-SG" sz="2400" dirty="0" err="1" smtClean="0"/>
              <a:t>dengan</a:t>
            </a:r>
            <a:r>
              <a:rPr lang="en-SG" sz="2400" dirty="0" smtClean="0"/>
              <a:t> </a:t>
            </a:r>
            <a:r>
              <a:rPr lang="en-SG" sz="2400" dirty="0" err="1" smtClean="0"/>
              <a:t>sopan</a:t>
            </a:r>
            <a:r>
              <a:rPr lang="en-SG" sz="2400" dirty="0" smtClean="0"/>
              <a:t>!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Jangan</a:t>
            </a:r>
            <a:r>
              <a:rPr lang="en-SG" sz="2400" dirty="0" smtClean="0"/>
              <a:t> </a:t>
            </a:r>
            <a:r>
              <a:rPr lang="en-SG" sz="2400" dirty="0" err="1" smtClean="0"/>
              <a:t>malu</a:t>
            </a:r>
            <a:r>
              <a:rPr lang="en-SG" sz="2400" dirty="0" smtClean="0"/>
              <a:t> </a:t>
            </a:r>
            <a:r>
              <a:rPr lang="en-SG" sz="2400" dirty="0" err="1" smtClean="0"/>
              <a:t>bertanya</a:t>
            </a:r>
            <a:r>
              <a:rPr lang="en-SG" sz="2400" dirty="0" smtClean="0"/>
              <a:t> </a:t>
            </a:r>
            <a:r>
              <a:rPr lang="en-SG" sz="2400" dirty="0" err="1" smtClean="0"/>
              <a:t>jika</a:t>
            </a:r>
            <a:r>
              <a:rPr lang="en-SG" sz="2400" dirty="0" smtClean="0"/>
              <a:t> </a:t>
            </a:r>
            <a:r>
              <a:rPr lang="en-SG" sz="2400" dirty="0" err="1" smtClean="0"/>
              <a:t>tidak</a:t>
            </a:r>
            <a:r>
              <a:rPr lang="en-SG" sz="2400" dirty="0" smtClean="0"/>
              <a:t> </a:t>
            </a:r>
            <a:r>
              <a:rPr lang="en-SG" sz="2400" dirty="0" err="1" smtClean="0"/>
              <a:t>tahu</a:t>
            </a:r>
            <a:r>
              <a:rPr lang="en-SG" sz="2400" dirty="0" smtClean="0"/>
              <a:t>!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Taati</a:t>
            </a:r>
            <a:r>
              <a:rPr lang="en-SG" sz="2400" dirty="0" smtClean="0"/>
              <a:t> </a:t>
            </a:r>
            <a:r>
              <a:rPr lang="en-SG" sz="2400" dirty="0" err="1" smtClean="0"/>
              <a:t>peraturan</a:t>
            </a:r>
            <a:r>
              <a:rPr lang="en-SG" sz="2400" dirty="0" smtClean="0"/>
              <a:t> yang </a:t>
            </a:r>
            <a:r>
              <a:rPr lang="en-SG" sz="2400" dirty="0" err="1" smtClean="0"/>
              <a:t>telah</a:t>
            </a:r>
            <a:r>
              <a:rPr lang="en-SG" sz="2400" dirty="0" smtClean="0"/>
              <a:t> </a:t>
            </a:r>
            <a:r>
              <a:rPr lang="en-SG" sz="2400" dirty="0" err="1" smtClean="0"/>
              <a:t>diberikan</a:t>
            </a:r>
            <a:r>
              <a:rPr lang="en-SG" sz="2400" dirty="0" smtClean="0"/>
              <a:t>!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Mencari</a:t>
            </a:r>
            <a:r>
              <a:rPr lang="en-SG" sz="2400" dirty="0" smtClean="0"/>
              <a:t> </a:t>
            </a:r>
            <a:r>
              <a:rPr lang="en-SG" sz="2400" dirty="0" err="1" smtClean="0"/>
              <a:t>tahu</a:t>
            </a:r>
            <a:r>
              <a:rPr lang="en-SG" sz="2400" dirty="0" smtClean="0"/>
              <a:t> </a:t>
            </a:r>
            <a:r>
              <a:rPr lang="en-SG" sz="2400" dirty="0" err="1" smtClean="0"/>
              <a:t>jabatan-jabatan</a:t>
            </a:r>
            <a:r>
              <a:rPr lang="en-SG" sz="2400" dirty="0" smtClean="0"/>
              <a:t> orang lain, </a:t>
            </a:r>
            <a:r>
              <a:rPr lang="en-SG" sz="2400" dirty="0" err="1" smtClean="0"/>
              <a:t>biar</a:t>
            </a:r>
            <a:r>
              <a:rPr lang="en-SG" sz="2400" dirty="0" smtClean="0"/>
              <a:t> </a:t>
            </a:r>
            <a:r>
              <a:rPr lang="en-SG" sz="2400" dirty="0" err="1" smtClean="0"/>
              <a:t>tidak</a:t>
            </a:r>
            <a:r>
              <a:rPr lang="en-SG" sz="2400" dirty="0" smtClean="0"/>
              <a:t> </a:t>
            </a:r>
            <a:r>
              <a:rPr lang="en-SG" sz="2400" dirty="0" err="1" smtClean="0"/>
              <a:t>salah</a:t>
            </a:r>
            <a:r>
              <a:rPr lang="en-SG" sz="2400" dirty="0" smtClean="0"/>
              <a:t> – </a:t>
            </a:r>
            <a:r>
              <a:rPr lang="en-SG" sz="2400" dirty="0" err="1" smtClean="0"/>
              <a:t>salah</a:t>
            </a:r>
            <a:r>
              <a:rPr lang="en-SG" sz="2400" dirty="0"/>
              <a:t> </a:t>
            </a:r>
            <a:r>
              <a:rPr lang="en-SG" sz="2400" dirty="0" err="1" smtClean="0"/>
              <a:t>nantinya</a:t>
            </a:r>
            <a:r>
              <a:rPr lang="en-SG" sz="2400" dirty="0" smtClean="0"/>
              <a:t>.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Observasi</a:t>
            </a:r>
            <a:r>
              <a:rPr lang="en-SG" sz="2400" dirty="0" smtClean="0"/>
              <a:t> jam-jam </a:t>
            </a:r>
            <a:r>
              <a:rPr lang="en-SG" sz="2400" dirty="0" err="1" smtClean="0"/>
              <a:t>efektif</a:t>
            </a:r>
            <a:r>
              <a:rPr lang="en-SG" sz="2400" dirty="0" smtClean="0"/>
              <a:t> </a:t>
            </a:r>
            <a:r>
              <a:rPr lang="en-SG" sz="2400" dirty="0" err="1" smtClean="0"/>
              <a:t>kerja</a:t>
            </a:r>
            <a:r>
              <a:rPr lang="en-SG" sz="2400" dirty="0" smtClean="0"/>
              <a:t> </a:t>
            </a:r>
            <a:r>
              <a:rPr lang="en-SG" sz="2400" dirty="0" err="1" smtClean="0"/>
              <a:t>dan</a:t>
            </a:r>
            <a:r>
              <a:rPr lang="en-SG" sz="2400" dirty="0"/>
              <a:t> </a:t>
            </a:r>
            <a:r>
              <a:rPr lang="en-SG" sz="2400" dirty="0" smtClean="0"/>
              <a:t>jam-jam </a:t>
            </a:r>
            <a:r>
              <a:rPr lang="en-SG" sz="2400" dirty="0" err="1" smtClean="0"/>
              <a:t>sibuk</a:t>
            </a:r>
            <a:r>
              <a:rPr lang="en-SG" sz="2400" dirty="0" smtClean="0"/>
              <a:t>!</a:t>
            </a:r>
          </a:p>
          <a:p>
            <a:pPr marL="64008" indent="0">
              <a:buNone/>
            </a:pPr>
            <a:endParaRPr lang="en-SG" dirty="0"/>
          </a:p>
          <a:p>
            <a:pPr marL="64008" indent="0">
              <a:buNone/>
            </a:pPr>
            <a:r>
              <a:rPr lang="en-SG" dirty="0" smtClean="0"/>
              <a:t>2. KENALI PEKERJAAN YANG DIBERIKAN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Perhatikan</a:t>
            </a:r>
            <a:r>
              <a:rPr lang="en-SG" sz="2400" dirty="0" smtClean="0"/>
              <a:t> </a:t>
            </a:r>
            <a:r>
              <a:rPr lang="en-SG" sz="2400" dirty="0" err="1" smtClean="0"/>
              <a:t>baik-baik</a:t>
            </a:r>
            <a:r>
              <a:rPr lang="en-SG" sz="2400" dirty="0" smtClean="0"/>
              <a:t> </a:t>
            </a:r>
            <a:r>
              <a:rPr lang="en-SG" sz="2400" dirty="0" err="1" smtClean="0"/>
              <a:t>tentang</a:t>
            </a:r>
            <a:r>
              <a:rPr lang="en-SG" sz="2400" dirty="0" smtClean="0"/>
              <a:t> </a:t>
            </a:r>
            <a:r>
              <a:rPr lang="en-SG" sz="2400" dirty="0" err="1" smtClean="0"/>
              <a:t>pekerjaan</a:t>
            </a:r>
            <a:r>
              <a:rPr lang="en-SG" sz="2400" dirty="0" smtClean="0"/>
              <a:t> yang </a:t>
            </a:r>
            <a:r>
              <a:rPr lang="en-SG" sz="2400" dirty="0" err="1" smtClean="0"/>
              <a:t>diberikan</a:t>
            </a:r>
            <a:r>
              <a:rPr lang="en-SG" sz="2400" dirty="0" smtClean="0"/>
              <a:t>.!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b="1" dirty="0" err="1" smtClean="0"/>
              <a:t>Catat</a:t>
            </a:r>
            <a:r>
              <a:rPr lang="en-SG" sz="2400" b="1" dirty="0" smtClean="0"/>
              <a:t> </a:t>
            </a:r>
            <a:r>
              <a:rPr lang="en-SG" sz="2400" b="1" dirty="0" err="1" smtClean="0"/>
              <a:t>semua</a:t>
            </a:r>
            <a:r>
              <a:rPr lang="en-SG" sz="2400" b="1" dirty="0" smtClean="0"/>
              <a:t> </a:t>
            </a:r>
            <a:r>
              <a:rPr lang="en-SG" sz="2400" b="1" dirty="0" err="1" smtClean="0"/>
              <a:t>hal-hal</a:t>
            </a:r>
            <a:r>
              <a:rPr lang="en-SG" sz="2400" b="1" dirty="0" smtClean="0"/>
              <a:t> </a:t>
            </a:r>
            <a:r>
              <a:rPr lang="en-SG" sz="2400" b="1" dirty="0" err="1" smtClean="0"/>
              <a:t>penting</a:t>
            </a:r>
            <a:r>
              <a:rPr lang="en-SG" sz="2400" b="1" dirty="0" smtClean="0"/>
              <a:t> </a:t>
            </a:r>
            <a:r>
              <a:rPr lang="en-SG" sz="2400" b="1" dirty="0" err="1" smtClean="0"/>
              <a:t>terkait</a:t>
            </a:r>
            <a:r>
              <a:rPr lang="en-SG" sz="2400" b="1" dirty="0" smtClean="0"/>
              <a:t> </a:t>
            </a:r>
            <a:r>
              <a:rPr lang="en-SG" sz="2400" b="1" dirty="0" err="1" smtClean="0"/>
              <a:t>pekerjaan</a:t>
            </a:r>
            <a:r>
              <a:rPr lang="en-SG" sz="2400" b="1" dirty="0" smtClean="0"/>
              <a:t> !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Jangan</a:t>
            </a:r>
            <a:r>
              <a:rPr lang="en-SG" sz="2400" dirty="0" smtClean="0"/>
              <a:t> </a:t>
            </a:r>
            <a:r>
              <a:rPr lang="en-SG" sz="2400" dirty="0" err="1" smtClean="0"/>
              <a:t>takut</a:t>
            </a:r>
            <a:r>
              <a:rPr lang="en-SG" sz="2400" dirty="0" smtClean="0"/>
              <a:t> </a:t>
            </a:r>
            <a:r>
              <a:rPr lang="en-SG" sz="2400" dirty="0" err="1" smtClean="0"/>
              <a:t>bertanya</a:t>
            </a:r>
            <a:r>
              <a:rPr lang="en-SG" sz="2400" dirty="0" smtClean="0"/>
              <a:t> </a:t>
            </a:r>
            <a:r>
              <a:rPr lang="en-SG" sz="2400" dirty="0" err="1" smtClean="0"/>
              <a:t>dan</a:t>
            </a:r>
            <a:r>
              <a:rPr lang="en-SG" sz="2400" dirty="0" smtClean="0"/>
              <a:t> </a:t>
            </a:r>
            <a:r>
              <a:rPr lang="en-SG" sz="2400" dirty="0" err="1" smtClean="0"/>
              <a:t>jangan</a:t>
            </a:r>
            <a:r>
              <a:rPr lang="en-SG" sz="2400" dirty="0" smtClean="0"/>
              <a:t> </a:t>
            </a:r>
            <a:r>
              <a:rPr lang="en-SG" sz="2400" dirty="0" err="1" smtClean="0"/>
              <a:t>takut</a:t>
            </a:r>
            <a:r>
              <a:rPr lang="en-SG" sz="2400" dirty="0" smtClean="0"/>
              <a:t> </a:t>
            </a:r>
            <a:r>
              <a:rPr lang="en-SG" sz="2400" dirty="0" err="1" smtClean="0"/>
              <a:t>salah</a:t>
            </a:r>
            <a:r>
              <a:rPr lang="en-SG" sz="2400" dirty="0" smtClean="0"/>
              <a:t>!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Gunakan</a:t>
            </a:r>
            <a:r>
              <a:rPr lang="en-SG" sz="2400" dirty="0" smtClean="0"/>
              <a:t> </a:t>
            </a:r>
            <a:r>
              <a:rPr lang="en-SG" sz="2400" dirty="0" err="1" smtClean="0"/>
              <a:t>dan</a:t>
            </a:r>
            <a:r>
              <a:rPr lang="en-SG" sz="2400" dirty="0" smtClean="0"/>
              <a:t> </a:t>
            </a:r>
            <a:r>
              <a:rPr lang="en-SG" sz="2400" dirty="0" err="1" smtClean="0"/>
              <a:t>kembangkan</a:t>
            </a:r>
            <a:r>
              <a:rPr lang="en-SG" sz="2400" dirty="0" smtClean="0"/>
              <a:t> </a:t>
            </a:r>
            <a:r>
              <a:rPr lang="en-SG" sz="2400" i="1" dirty="0" smtClean="0"/>
              <a:t>skill</a:t>
            </a:r>
            <a:r>
              <a:rPr lang="en-SG" sz="2400" dirty="0" smtClean="0"/>
              <a:t> </a:t>
            </a:r>
            <a:r>
              <a:rPr lang="en-SG" sz="2400" dirty="0" err="1" smtClean="0"/>
              <a:t>teknis</a:t>
            </a:r>
            <a:r>
              <a:rPr lang="en-SG" sz="2400" dirty="0" smtClean="0"/>
              <a:t> </a:t>
            </a:r>
            <a:r>
              <a:rPr lang="en-SG" sz="2400" dirty="0" err="1" smtClean="0"/>
              <a:t>seperti</a:t>
            </a:r>
            <a:r>
              <a:rPr lang="en-SG" sz="2400" dirty="0" smtClean="0"/>
              <a:t>; </a:t>
            </a:r>
            <a:r>
              <a:rPr lang="en-SG" sz="2400" dirty="0" err="1" smtClean="0"/>
              <a:t>ms.</a:t>
            </a:r>
            <a:r>
              <a:rPr lang="en-SG" sz="2400" dirty="0" smtClean="0"/>
              <a:t> Word, </a:t>
            </a:r>
            <a:r>
              <a:rPr lang="en-SG" sz="2400" dirty="0" err="1" smtClean="0"/>
              <a:t>ms.</a:t>
            </a:r>
            <a:r>
              <a:rPr lang="en-SG" sz="2400" dirty="0" smtClean="0"/>
              <a:t> Excel, </a:t>
            </a:r>
            <a:r>
              <a:rPr lang="en-SG" sz="2400" dirty="0" err="1" smtClean="0"/>
              <a:t>ms.</a:t>
            </a:r>
            <a:r>
              <a:rPr lang="en-SG" sz="2400" dirty="0" smtClean="0"/>
              <a:t> </a:t>
            </a:r>
            <a:r>
              <a:rPr lang="en-SG" sz="2400" dirty="0" err="1" smtClean="0"/>
              <a:t>Powerpoint</a:t>
            </a:r>
            <a:r>
              <a:rPr lang="en-SG" sz="2400" i="1" dirty="0" smtClean="0"/>
              <a:t>, filing</a:t>
            </a:r>
            <a:r>
              <a:rPr lang="en-SG" sz="2400" dirty="0" smtClean="0"/>
              <a:t> </a:t>
            </a:r>
            <a:r>
              <a:rPr lang="en-SG" sz="2400" dirty="0" err="1" smtClean="0"/>
              <a:t>dokumen</a:t>
            </a:r>
            <a:r>
              <a:rPr lang="en-SG" sz="2400" dirty="0" smtClean="0"/>
              <a:t>, </a:t>
            </a:r>
            <a:r>
              <a:rPr lang="en-SG" sz="2400" dirty="0" err="1" smtClean="0"/>
              <a:t>dll</a:t>
            </a:r>
            <a:r>
              <a:rPr lang="en-SG" sz="2400" dirty="0" smtClean="0"/>
              <a:t>.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Saat</a:t>
            </a:r>
            <a:r>
              <a:rPr lang="en-SG" sz="2400" dirty="0" smtClean="0"/>
              <a:t> </a:t>
            </a:r>
            <a:r>
              <a:rPr lang="en-SG" sz="2400" dirty="0" err="1" smtClean="0"/>
              <a:t>pekerjaan</a:t>
            </a:r>
            <a:r>
              <a:rPr lang="en-SG" sz="2400" dirty="0" smtClean="0"/>
              <a:t> </a:t>
            </a:r>
            <a:r>
              <a:rPr lang="en-SG" sz="2400" dirty="0" err="1" smtClean="0"/>
              <a:t>sudah</a:t>
            </a:r>
            <a:r>
              <a:rPr lang="en-SG" sz="2400" dirty="0" smtClean="0"/>
              <a:t> </a:t>
            </a:r>
            <a:r>
              <a:rPr lang="en-SG" sz="2400" dirty="0" err="1" smtClean="0"/>
              <a:t>selesai</a:t>
            </a:r>
            <a:r>
              <a:rPr lang="en-SG" sz="2400" dirty="0" smtClean="0"/>
              <a:t>,</a:t>
            </a:r>
            <a:r>
              <a:rPr lang="en-SG" sz="2400" b="1" dirty="0" smtClean="0"/>
              <a:t> </a:t>
            </a:r>
            <a:r>
              <a:rPr lang="en-SG" sz="2400" b="1" dirty="0" err="1" smtClean="0"/>
              <a:t>inisiatif</a:t>
            </a:r>
            <a:r>
              <a:rPr lang="en-SG" sz="2400" b="1" dirty="0" smtClean="0"/>
              <a:t> </a:t>
            </a:r>
            <a:r>
              <a:rPr lang="en-SG" sz="2400" dirty="0" err="1" smtClean="0"/>
              <a:t>untuk</a:t>
            </a:r>
            <a:r>
              <a:rPr lang="en-SG" sz="2400" dirty="0" smtClean="0"/>
              <a:t> </a:t>
            </a:r>
            <a:r>
              <a:rPr lang="en-SG" sz="2400" dirty="0" err="1" smtClean="0"/>
              <a:t>minta</a:t>
            </a:r>
            <a:r>
              <a:rPr lang="en-SG" sz="2400" dirty="0" smtClean="0"/>
              <a:t> </a:t>
            </a:r>
            <a:r>
              <a:rPr lang="en-SG" sz="2400" dirty="0" err="1" smtClean="0"/>
              <a:t>pekerjaan</a:t>
            </a:r>
            <a:r>
              <a:rPr lang="en-SG" sz="2400" dirty="0" smtClean="0"/>
              <a:t> lain, </a:t>
            </a:r>
            <a:r>
              <a:rPr lang="en-SG" sz="2400" dirty="0" err="1" smtClean="0"/>
              <a:t>jangan</a:t>
            </a:r>
            <a:r>
              <a:rPr lang="en-SG" sz="2400" dirty="0" smtClean="0"/>
              <a:t> </a:t>
            </a:r>
            <a:r>
              <a:rPr lang="en-SG" sz="2400" dirty="0" err="1" smtClean="0"/>
              <a:t>malas</a:t>
            </a:r>
            <a:r>
              <a:rPr lang="en-SG" sz="2400" dirty="0" smtClean="0"/>
              <a:t> </a:t>
            </a:r>
            <a:r>
              <a:rPr lang="en-SG" sz="2400" dirty="0" err="1" smtClean="0"/>
              <a:t>yaa</a:t>
            </a:r>
            <a:r>
              <a:rPr lang="en-SG" sz="2400" dirty="0" smtClean="0"/>
              <a:t> </a:t>
            </a:r>
            <a:r>
              <a:rPr lang="en-SG" sz="2400" dirty="0" smtClean="0">
                <a:sym typeface="Wingdings" pitchFamily="2" charset="2"/>
              </a:rPr>
              <a:t>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1838043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332656"/>
            <a:ext cx="5554960" cy="1399032"/>
          </a:xfrm>
        </p:spPr>
        <p:txBody>
          <a:bodyPr/>
          <a:lstStyle/>
          <a:p>
            <a:r>
              <a:rPr lang="en-SG" dirty="0" smtClean="0"/>
              <a:t>SELAMA KERJA PROFESI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5720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n-SG" dirty="0" smtClean="0"/>
              <a:t>3. MEMBANGUN HUBUNGAN INTERPERSONAL 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Jangan</a:t>
            </a:r>
            <a:r>
              <a:rPr lang="en-SG" sz="2400" dirty="0" smtClean="0"/>
              <a:t> </a:t>
            </a:r>
            <a:r>
              <a:rPr lang="en-SG" sz="2400" dirty="0" err="1" smtClean="0"/>
              <a:t>takut</a:t>
            </a:r>
            <a:r>
              <a:rPr lang="en-SG" sz="2400" dirty="0" smtClean="0"/>
              <a:t> </a:t>
            </a:r>
            <a:r>
              <a:rPr lang="en-SG" sz="2400" dirty="0" err="1" smtClean="0"/>
              <a:t>untuk</a:t>
            </a:r>
            <a:r>
              <a:rPr lang="en-SG" sz="2400" dirty="0" smtClean="0"/>
              <a:t> </a:t>
            </a:r>
            <a:r>
              <a:rPr lang="en-SG" sz="2400" dirty="0" err="1" smtClean="0"/>
              <a:t>membangun</a:t>
            </a:r>
            <a:r>
              <a:rPr lang="en-SG" sz="2400" dirty="0" smtClean="0"/>
              <a:t> </a:t>
            </a:r>
            <a:r>
              <a:rPr lang="en-SG" sz="2400" dirty="0" err="1" smtClean="0"/>
              <a:t>hubungan</a:t>
            </a:r>
            <a:r>
              <a:rPr lang="en-SG" sz="2400" dirty="0" smtClean="0"/>
              <a:t> </a:t>
            </a:r>
            <a:r>
              <a:rPr lang="en-SG" sz="2400" dirty="0" err="1" smtClean="0"/>
              <a:t>berteman</a:t>
            </a:r>
            <a:r>
              <a:rPr lang="en-SG" sz="2400" dirty="0" smtClean="0"/>
              <a:t> </a:t>
            </a:r>
            <a:r>
              <a:rPr lang="en-SG" sz="2400" dirty="0" err="1" smtClean="0"/>
              <a:t>dengan</a:t>
            </a:r>
            <a:r>
              <a:rPr lang="en-SG" sz="2400" dirty="0" smtClean="0"/>
              <a:t> </a:t>
            </a:r>
            <a:r>
              <a:rPr lang="en-SG" sz="2400" dirty="0" err="1" smtClean="0"/>
              <a:t>rekan</a:t>
            </a:r>
            <a:r>
              <a:rPr lang="en-SG" sz="2400" dirty="0" smtClean="0"/>
              <a:t> </a:t>
            </a:r>
            <a:r>
              <a:rPr lang="en-SG" sz="2400" dirty="0" err="1" smtClean="0"/>
              <a:t>kerja</a:t>
            </a:r>
            <a:r>
              <a:rPr lang="en-SG" sz="2400" dirty="0" smtClean="0"/>
              <a:t>. </a:t>
            </a:r>
            <a:r>
              <a:rPr lang="en-SG" sz="2400" dirty="0" err="1" smtClean="0"/>
              <a:t>Kamu</a:t>
            </a:r>
            <a:r>
              <a:rPr lang="en-SG" sz="2400" dirty="0" smtClean="0"/>
              <a:t> </a:t>
            </a:r>
            <a:r>
              <a:rPr lang="en-SG" sz="2400" dirty="0" err="1" smtClean="0"/>
              <a:t>bisa</a:t>
            </a:r>
            <a:r>
              <a:rPr lang="en-SG" sz="2400" dirty="0" smtClean="0"/>
              <a:t> </a:t>
            </a:r>
            <a:r>
              <a:rPr lang="en-SG" sz="2400" dirty="0" err="1" smtClean="0"/>
              <a:t>ajak</a:t>
            </a:r>
            <a:r>
              <a:rPr lang="en-SG" sz="2400" dirty="0" smtClean="0"/>
              <a:t> </a:t>
            </a:r>
            <a:r>
              <a:rPr lang="en-SG" sz="2400" i="1" dirty="0" err="1" smtClean="0"/>
              <a:t>ngobrol</a:t>
            </a:r>
            <a:r>
              <a:rPr lang="en-SG" sz="2400" dirty="0" smtClean="0"/>
              <a:t> </a:t>
            </a:r>
            <a:r>
              <a:rPr lang="en-SG" sz="2400" dirty="0" err="1" smtClean="0"/>
              <a:t>ketika</a:t>
            </a:r>
            <a:r>
              <a:rPr lang="en-SG" sz="2400" dirty="0" smtClean="0"/>
              <a:t> </a:t>
            </a:r>
            <a:r>
              <a:rPr lang="en-SG" sz="2400" dirty="0" err="1" smtClean="0"/>
              <a:t>waktu</a:t>
            </a:r>
            <a:r>
              <a:rPr lang="en-SG" sz="2400" dirty="0" smtClean="0"/>
              <a:t> </a:t>
            </a:r>
            <a:r>
              <a:rPr lang="en-SG" sz="2400" dirty="0" err="1" smtClean="0"/>
              <a:t>istirahat</a:t>
            </a:r>
            <a:r>
              <a:rPr lang="en-SG" sz="2400" dirty="0"/>
              <a:t> </a:t>
            </a:r>
            <a:r>
              <a:rPr lang="en-SG" sz="2400" dirty="0" err="1" smtClean="0"/>
              <a:t>dan</a:t>
            </a:r>
            <a:r>
              <a:rPr lang="en-SG" sz="2400" dirty="0" smtClean="0"/>
              <a:t> </a:t>
            </a:r>
            <a:r>
              <a:rPr lang="en-SG" sz="2400" dirty="0" err="1" smtClean="0"/>
              <a:t>tukar</a:t>
            </a:r>
            <a:r>
              <a:rPr lang="en-SG" sz="2400" dirty="0" smtClean="0"/>
              <a:t> </a:t>
            </a:r>
            <a:r>
              <a:rPr lang="en-SG" sz="2400" i="1" dirty="0" smtClean="0"/>
              <a:t>contact</a:t>
            </a:r>
            <a:r>
              <a:rPr lang="en-SG" sz="2400" dirty="0" smtClean="0"/>
              <a:t>. </a:t>
            </a:r>
            <a:r>
              <a:rPr lang="en-SG" sz="2400" dirty="0" err="1" smtClean="0"/>
              <a:t>Namun</a:t>
            </a:r>
            <a:r>
              <a:rPr lang="en-SG" sz="2400" dirty="0" smtClean="0"/>
              <a:t> </a:t>
            </a:r>
            <a:r>
              <a:rPr lang="en-SG" sz="2400" dirty="0" err="1" smtClean="0"/>
              <a:t>tetap</a:t>
            </a:r>
            <a:r>
              <a:rPr lang="en-SG" sz="2400" dirty="0" smtClean="0"/>
              <a:t> </a:t>
            </a:r>
            <a:r>
              <a:rPr lang="en-SG" sz="2400" dirty="0" err="1" smtClean="0"/>
              <a:t>menjaga</a:t>
            </a:r>
            <a:r>
              <a:rPr lang="en-SG" sz="2400" dirty="0" smtClean="0"/>
              <a:t> </a:t>
            </a:r>
            <a:r>
              <a:rPr lang="en-SG" sz="2400" dirty="0" err="1" smtClean="0"/>
              <a:t>hubungan</a:t>
            </a:r>
            <a:r>
              <a:rPr lang="en-SG" sz="2400" dirty="0" smtClean="0"/>
              <a:t> </a:t>
            </a:r>
            <a:r>
              <a:rPr lang="en-SG" sz="2400" dirty="0" err="1" smtClean="0"/>
              <a:t>profesional</a:t>
            </a:r>
            <a:r>
              <a:rPr lang="en-SG" sz="2400" dirty="0" smtClean="0"/>
              <a:t> </a:t>
            </a:r>
            <a:r>
              <a:rPr lang="en-SG" sz="2400" dirty="0" err="1" smtClean="0"/>
              <a:t>dengan</a:t>
            </a:r>
            <a:r>
              <a:rPr lang="en-SG" sz="2400" dirty="0" smtClean="0"/>
              <a:t> </a:t>
            </a:r>
            <a:r>
              <a:rPr lang="en-SG" sz="2400" dirty="0" err="1" smtClean="0"/>
              <a:t>tidak</a:t>
            </a:r>
            <a:r>
              <a:rPr lang="en-SG" sz="2400" dirty="0" smtClean="0"/>
              <a:t> </a:t>
            </a:r>
            <a:r>
              <a:rPr lang="en-SG" sz="2400" dirty="0" err="1" smtClean="0"/>
              <a:t>terlalu</a:t>
            </a:r>
            <a:r>
              <a:rPr lang="en-SG" sz="2400" dirty="0" smtClean="0"/>
              <a:t> </a:t>
            </a:r>
            <a:r>
              <a:rPr lang="en-SG" sz="2400" dirty="0" err="1" smtClean="0"/>
              <a:t>mencampuri</a:t>
            </a:r>
            <a:r>
              <a:rPr lang="en-SG" sz="2400" dirty="0" smtClean="0"/>
              <a:t> </a:t>
            </a:r>
            <a:r>
              <a:rPr lang="en-SG" sz="2400" dirty="0" err="1" smtClean="0"/>
              <a:t>masalah</a:t>
            </a:r>
            <a:r>
              <a:rPr lang="en-SG" sz="2400" dirty="0" smtClean="0"/>
              <a:t> </a:t>
            </a:r>
            <a:r>
              <a:rPr lang="en-SG" sz="2400" dirty="0" err="1" smtClean="0"/>
              <a:t>pribadi</a:t>
            </a:r>
            <a:r>
              <a:rPr lang="en-SG" sz="2400" dirty="0" smtClean="0"/>
              <a:t> </a:t>
            </a:r>
            <a:r>
              <a:rPr lang="en-SG" sz="2400" dirty="0" err="1" smtClean="0"/>
              <a:t>dengan</a:t>
            </a:r>
            <a:r>
              <a:rPr lang="en-SG" sz="2400" dirty="0" smtClean="0"/>
              <a:t> </a:t>
            </a:r>
            <a:r>
              <a:rPr lang="en-SG" sz="2400" dirty="0" err="1" smtClean="0"/>
              <a:t>pekerjaan</a:t>
            </a:r>
            <a:r>
              <a:rPr lang="en-SG" sz="2400" dirty="0" smtClean="0"/>
              <a:t> </a:t>
            </a:r>
            <a:r>
              <a:rPr lang="en-SG" sz="2400" dirty="0" err="1" smtClean="0"/>
              <a:t>ya</a:t>
            </a:r>
            <a:r>
              <a:rPr lang="en-SG" sz="2400" dirty="0" smtClean="0"/>
              <a:t>.</a:t>
            </a:r>
            <a:endParaRPr lang="en-SG" sz="2400" dirty="0"/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Jangan</a:t>
            </a:r>
            <a:r>
              <a:rPr lang="en-SG" sz="2400" dirty="0" smtClean="0"/>
              <a:t> </a:t>
            </a:r>
            <a:r>
              <a:rPr lang="en-SG" sz="2400" dirty="0" err="1" smtClean="0"/>
              <a:t>takut</a:t>
            </a:r>
            <a:r>
              <a:rPr lang="en-SG" sz="2400" dirty="0" smtClean="0"/>
              <a:t> </a:t>
            </a:r>
            <a:r>
              <a:rPr lang="en-SG" sz="2400" dirty="0" err="1" smtClean="0"/>
              <a:t>buka</a:t>
            </a:r>
            <a:r>
              <a:rPr lang="en-SG" sz="2400" dirty="0" smtClean="0"/>
              <a:t> </a:t>
            </a:r>
            <a:r>
              <a:rPr lang="en-SG" sz="2400" dirty="0" err="1" smtClean="0"/>
              <a:t>hubungan</a:t>
            </a:r>
            <a:r>
              <a:rPr lang="en-SG" sz="2400" dirty="0" smtClean="0"/>
              <a:t> </a:t>
            </a:r>
            <a:r>
              <a:rPr lang="en-SG" sz="2400" dirty="0" err="1" smtClean="0"/>
              <a:t>dengan</a:t>
            </a:r>
            <a:r>
              <a:rPr lang="en-SG" sz="2400" dirty="0" smtClean="0"/>
              <a:t> orang di </a:t>
            </a:r>
            <a:r>
              <a:rPr lang="en-SG" sz="2400" dirty="0" err="1" smtClean="0"/>
              <a:t>luar</a:t>
            </a:r>
            <a:r>
              <a:rPr lang="en-SG" sz="2400" dirty="0" smtClean="0"/>
              <a:t> unit/</a:t>
            </a:r>
            <a:r>
              <a:rPr lang="en-SG" sz="2400" dirty="0" err="1" smtClean="0"/>
              <a:t>departemen</a:t>
            </a:r>
            <a:r>
              <a:rPr lang="en-SG" sz="2400" dirty="0" smtClean="0"/>
              <a:t> </a:t>
            </a:r>
            <a:r>
              <a:rPr lang="en-SG" sz="2400" dirty="0" err="1" smtClean="0"/>
              <a:t>juga</a:t>
            </a:r>
            <a:r>
              <a:rPr lang="en-SG" sz="2400" dirty="0" smtClean="0"/>
              <a:t>! </a:t>
            </a:r>
          </a:p>
          <a:p>
            <a:pPr marL="64008" indent="0">
              <a:buNone/>
            </a:pPr>
            <a:endParaRPr lang="en-SG" sz="2400" dirty="0" smtClean="0"/>
          </a:p>
          <a:p>
            <a:pPr marL="64008" indent="0">
              <a:buNone/>
            </a:pPr>
            <a:endParaRPr lang="en-SG" sz="2400" dirty="0" smtClean="0"/>
          </a:p>
        </p:txBody>
      </p:sp>
    </p:spTree>
    <p:extLst>
      <p:ext uri="{BB962C8B-B14F-4D97-AF65-F5344CB8AC3E}">
        <p14:creationId xmlns:p14="http://schemas.microsoft.com/office/powerpoint/2010/main" val="3184321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267494"/>
            <a:ext cx="5915000" cy="1399032"/>
          </a:xfrm>
        </p:spPr>
        <p:txBody>
          <a:bodyPr>
            <a:normAutofit fontScale="90000"/>
          </a:bodyPr>
          <a:lstStyle/>
          <a:p>
            <a:r>
              <a:rPr lang="en-SG" dirty="0" smtClean="0"/>
              <a:t>PEMBELAJARAN YANG DIDAPATKAN DARI KP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marL="64008" indent="0">
              <a:buNone/>
            </a:pPr>
            <a:r>
              <a:rPr lang="en-SG" dirty="0" smtClean="0"/>
              <a:t>1. </a:t>
            </a:r>
            <a:r>
              <a:rPr lang="en-SG" dirty="0" err="1" smtClean="0"/>
              <a:t>Mengetahui</a:t>
            </a:r>
            <a:r>
              <a:rPr lang="en-SG" dirty="0" smtClean="0"/>
              <a:t> </a:t>
            </a:r>
            <a:r>
              <a:rPr lang="en-SG" dirty="0" err="1" smtClean="0"/>
              <a:t>lingkungan</a:t>
            </a:r>
            <a:r>
              <a:rPr lang="en-SG" dirty="0" smtClean="0"/>
              <a:t> </a:t>
            </a:r>
            <a:r>
              <a:rPr lang="en-SG" dirty="0" err="1" smtClean="0"/>
              <a:t>dunia</a:t>
            </a:r>
            <a:r>
              <a:rPr lang="en-SG" dirty="0" smtClean="0"/>
              <a:t> </a:t>
            </a:r>
            <a:r>
              <a:rPr lang="en-SG" dirty="0" err="1" smtClean="0"/>
              <a:t>kerja</a:t>
            </a:r>
            <a:r>
              <a:rPr lang="en-SG" dirty="0"/>
              <a:t>,</a:t>
            </a:r>
            <a:endParaRPr lang="en-SG" dirty="0" smtClean="0"/>
          </a:p>
          <a:p>
            <a:pPr marL="64008" indent="0">
              <a:buNone/>
            </a:pPr>
            <a:r>
              <a:rPr lang="en-SG" dirty="0" smtClean="0"/>
              <a:t>2. </a:t>
            </a:r>
            <a:r>
              <a:rPr lang="en-SG" dirty="0" err="1" smtClean="0"/>
              <a:t>Mendapatkan</a:t>
            </a:r>
            <a:r>
              <a:rPr lang="en-SG" dirty="0" smtClean="0"/>
              <a:t> </a:t>
            </a:r>
            <a:r>
              <a:rPr lang="en-SG" dirty="0" err="1" smtClean="0"/>
              <a:t>pengalaman</a:t>
            </a:r>
            <a:r>
              <a:rPr lang="en-SG" dirty="0" smtClean="0"/>
              <a:t> </a:t>
            </a:r>
            <a:r>
              <a:rPr lang="en-SG" dirty="0" err="1" smtClean="0"/>
              <a:t>bekerja</a:t>
            </a:r>
            <a:r>
              <a:rPr lang="en-SG" dirty="0" smtClean="0"/>
              <a:t>,</a:t>
            </a:r>
            <a:br>
              <a:rPr lang="en-SG" dirty="0" smtClean="0"/>
            </a:br>
            <a:r>
              <a:rPr lang="en-SG" dirty="0" smtClean="0"/>
              <a:t>3. </a:t>
            </a:r>
            <a:r>
              <a:rPr lang="en-SG" dirty="0" err="1" smtClean="0"/>
              <a:t>Mengembangkan</a:t>
            </a:r>
            <a:r>
              <a:rPr lang="en-SG" dirty="0" smtClean="0"/>
              <a:t> </a:t>
            </a:r>
            <a:r>
              <a:rPr lang="en-SG" i="1" dirty="0" smtClean="0"/>
              <a:t>skill </a:t>
            </a:r>
            <a:r>
              <a:rPr lang="en-SG" dirty="0" err="1" smtClean="0"/>
              <a:t>tertentu</a:t>
            </a:r>
            <a:r>
              <a:rPr lang="en-SG" dirty="0" smtClean="0"/>
              <a:t>,</a:t>
            </a:r>
          </a:p>
          <a:p>
            <a:pPr marL="64008" indent="0">
              <a:buNone/>
            </a:pPr>
            <a:r>
              <a:rPr lang="en-SG" dirty="0" smtClean="0"/>
              <a:t>4. </a:t>
            </a:r>
            <a:r>
              <a:rPr lang="en-SG" dirty="0" err="1" smtClean="0"/>
              <a:t>Memperluas</a:t>
            </a:r>
            <a:r>
              <a:rPr lang="en-SG" dirty="0" smtClean="0"/>
              <a:t> </a:t>
            </a:r>
            <a:r>
              <a:rPr lang="en-SG" i="1" dirty="0" smtClean="0"/>
              <a:t>link</a:t>
            </a:r>
            <a:r>
              <a:rPr lang="en-SG" dirty="0" smtClean="0"/>
              <a:t> </a:t>
            </a:r>
            <a:r>
              <a:rPr lang="en-SG" dirty="0" err="1" smtClean="0"/>
              <a:t>dengan</a:t>
            </a:r>
            <a:r>
              <a:rPr lang="en-SG" dirty="0" smtClean="0"/>
              <a:t> orang lain </a:t>
            </a:r>
            <a:r>
              <a:rPr lang="en-SG" dirty="0" err="1" smtClean="0"/>
              <a:t>dari</a:t>
            </a:r>
            <a:r>
              <a:rPr lang="en-SG" dirty="0" smtClean="0"/>
              <a:t> </a:t>
            </a:r>
            <a:r>
              <a:rPr lang="en-SG" dirty="0" err="1" smtClean="0"/>
              <a:t>berbagai</a:t>
            </a:r>
            <a:r>
              <a:rPr lang="en-SG" dirty="0" smtClean="0"/>
              <a:t> </a:t>
            </a:r>
            <a:r>
              <a:rPr lang="en-SG" dirty="0" err="1" smtClean="0"/>
              <a:t>macam</a:t>
            </a:r>
            <a:r>
              <a:rPr lang="en-SG" dirty="0" smtClean="0"/>
              <a:t> </a:t>
            </a:r>
            <a:r>
              <a:rPr lang="en-SG" dirty="0" err="1" smtClean="0"/>
              <a:t>profesi</a:t>
            </a:r>
            <a:r>
              <a:rPr lang="en-SG" dirty="0" smtClean="0"/>
              <a:t> yang </a:t>
            </a:r>
            <a:r>
              <a:rPr lang="en-SG" dirty="0" err="1" smtClean="0"/>
              <a:t>ada</a:t>
            </a:r>
            <a:r>
              <a:rPr lang="en-SG" dirty="0" smtClean="0"/>
              <a:t> di </a:t>
            </a:r>
            <a:r>
              <a:rPr lang="en-SG" dirty="0" err="1" smtClean="0"/>
              <a:t>kantor</a:t>
            </a:r>
            <a:r>
              <a:rPr lang="en-SG" dirty="0" smtClean="0"/>
              <a:t>,</a:t>
            </a:r>
          </a:p>
          <a:p>
            <a:pPr marL="64008" indent="0">
              <a:buNone/>
            </a:pPr>
            <a:r>
              <a:rPr lang="en-SG" dirty="0" smtClean="0"/>
              <a:t>5. </a:t>
            </a:r>
            <a:r>
              <a:rPr lang="en-SG" dirty="0" err="1" smtClean="0"/>
              <a:t>Mendalami</a:t>
            </a:r>
            <a:r>
              <a:rPr lang="en-SG" dirty="0" smtClean="0"/>
              <a:t> </a:t>
            </a:r>
            <a:r>
              <a:rPr lang="en-SG" dirty="0" err="1" smtClean="0"/>
              <a:t>bidang</a:t>
            </a:r>
            <a:r>
              <a:rPr lang="en-SG" dirty="0" smtClean="0"/>
              <a:t> </a:t>
            </a:r>
            <a:r>
              <a:rPr lang="en-SG" dirty="0" err="1" smtClean="0"/>
              <a:t>kerja</a:t>
            </a:r>
            <a:r>
              <a:rPr lang="en-SG" dirty="0" smtClean="0"/>
              <a:t> </a:t>
            </a:r>
            <a:r>
              <a:rPr lang="en-SG" dirty="0" err="1" smtClean="0"/>
              <a:t>sesuai</a:t>
            </a:r>
            <a:r>
              <a:rPr lang="en-SG" dirty="0" smtClean="0"/>
              <a:t> </a:t>
            </a:r>
            <a:r>
              <a:rPr lang="en-SG" dirty="0" err="1" smtClean="0"/>
              <a:t>dengan</a:t>
            </a:r>
            <a:r>
              <a:rPr lang="en-SG" dirty="0" smtClean="0"/>
              <a:t> </a:t>
            </a:r>
            <a:r>
              <a:rPr lang="en-SG" dirty="0" err="1" smtClean="0"/>
              <a:t>bidang</a:t>
            </a:r>
            <a:r>
              <a:rPr lang="en-SG" dirty="0" smtClean="0"/>
              <a:t> yang </a:t>
            </a:r>
            <a:r>
              <a:rPr lang="en-SG" dirty="0" err="1" smtClean="0"/>
              <a:t>diambil</a:t>
            </a:r>
            <a:r>
              <a:rPr lang="en-SG" dirty="0" smtClean="0"/>
              <a:t> </a:t>
            </a:r>
            <a:r>
              <a:rPr lang="en-SG" dirty="0" err="1" smtClean="0"/>
              <a:t>saat</a:t>
            </a:r>
            <a:r>
              <a:rPr lang="en-SG" dirty="0" smtClean="0"/>
              <a:t> </a:t>
            </a:r>
            <a:r>
              <a:rPr lang="en-SG" dirty="0" err="1" smtClean="0"/>
              <a:t>kuliah</a:t>
            </a:r>
            <a:r>
              <a:rPr lang="en-SG" dirty="0"/>
              <a:t>.</a:t>
            </a:r>
            <a:r>
              <a:rPr lang="en-SG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889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267494"/>
            <a:ext cx="6275040" cy="1399032"/>
          </a:xfrm>
        </p:spPr>
        <p:txBody>
          <a:bodyPr/>
          <a:lstStyle/>
          <a:p>
            <a:r>
              <a:rPr lang="en-SG" dirty="0" smtClean="0"/>
              <a:t>LAPORAN KP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en-SG" dirty="0" smtClean="0"/>
              <a:t>JANGAN LUPA LAPORAN KP!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Setiap</a:t>
            </a:r>
            <a:r>
              <a:rPr lang="en-SG" sz="2400" dirty="0" smtClean="0"/>
              <a:t> </a:t>
            </a:r>
            <a:r>
              <a:rPr lang="en-SG" sz="2400" dirty="0" err="1" smtClean="0"/>
              <a:t>pekerjaan</a:t>
            </a:r>
            <a:r>
              <a:rPr lang="en-SG" sz="2400" dirty="0" smtClean="0"/>
              <a:t> </a:t>
            </a:r>
            <a:r>
              <a:rPr lang="en-SG" sz="2400" dirty="0" err="1" smtClean="0"/>
              <a:t>dan</a:t>
            </a:r>
            <a:r>
              <a:rPr lang="en-SG" sz="2400" dirty="0" smtClean="0"/>
              <a:t> </a:t>
            </a:r>
            <a:r>
              <a:rPr lang="en-SG" sz="2400" dirty="0" err="1" smtClean="0"/>
              <a:t>kegiatan</a:t>
            </a:r>
            <a:r>
              <a:rPr lang="en-SG" sz="2400" dirty="0" smtClean="0"/>
              <a:t> KP yang </a:t>
            </a:r>
            <a:r>
              <a:rPr lang="en-SG" sz="2400" dirty="0" err="1" smtClean="0"/>
              <a:t>telah</a:t>
            </a:r>
            <a:r>
              <a:rPr lang="en-SG" sz="2400" dirty="0" smtClean="0"/>
              <a:t> </a:t>
            </a:r>
            <a:r>
              <a:rPr lang="en-SG" sz="2400" dirty="0" err="1" smtClean="0"/>
              <a:t>kamu</a:t>
            </a:r>
            <a:r>
              <a:rPr lang="en-SG" sz="2400" dirty="0" smtClean="0"/>
              <a:t> </a:t>
            </a:r>
            <a:r>
              <a:rPr lang="en-SG" sz="2400" dirty="0" err="1" smtClean="0"/>
              <a:t>catat</a:t>
            </a:r>
            <a:r>
              <a:rPr lang="en-SG" sz="2400" dirty="0" smtClean="0"/>
              <a:t>, </a:t>
            </a:r>
            <a:r>
              <a:rPr lang="en-SG" sz="2400" dirty="0" err="1" smtClean="0"/>
              <a:t>akan</a:t>
            </a:r>
            <a:r>
              <a:rPr lang="en-SG" sz="2400" dirty="0" smtClean="0"/>
              <a:t> </a:t>
            </a:r>
            <a:r>
              <a:rPr lang="en-SG" sz="2400" dirty="0" err="1" smtClean="0"/>
              <a:t>memudahkan</a:t>
            </a:r>
            <a:r>
              <a:rPr lang="en-SG" sz="2400" dirty="0" smtClean="0"/>
              <a:t> </a:t>
            </a:r>
            <a:r>
              <a:rPr lang="en-SG" sz="2400" dirty="0" err="1" smtClean="0"/>
              <a:t>kamu</a:t>
            </a:r>
            <a:r>
              <a:rPr lang="en-SG" sz="2400" dirty="0" smtClean="0"/>
              <a:t> </a:t>
            </a:r>
            <a:r>
              <a:rPr lang="en-SG" sz="2400" dirty="0" err="1" smtClean="0"/>
              <a:t>dalam</a:t>
            </a:r>
            <a:r>
              <a:rPr lang="en-SG" sz="2400" dirty="0" smtClean="0"/>
              <a:t> </a:t>
            </a:r>
            <a:r>
              <a:rPr lang="en-SG" sz="2400" dirty="0" err="1" smtClean="0"/>
              <a:t>pembuatan</a:t>
            </a:r>
            <a:r>
              <a:rPr lang="en-SG" sz="2400" dirty="0"/>
              <a:t> </a:t>
            </a:r>
            <a:r>
              <a:rPr lang="en-SG" sz="2400" dirty="0" err="1" smtClean="0"/>
              <a:t>laporan</a:t>
            </a:r>
            <a:r>
              <a:rPr lang="en-SG" sz="2400" dirty="0" smtClean="0"/>
              <a:t> KP.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Dicicil</a:t>
            </a:r>
            <a:r>
              <a:rPr lang="en-SG" sz="2400" dirty="0" smtClean="0"/>
              <a:t> </a:t>
            </a:r>
            <a:r>
              <a:rPr lang="en-SG" sz="2400" dirty="0" err="1" smtClean="0"/>
              <a:t>laporan</a:t>
            </a:r>
            <a:r>
              <a:rPr lang="en-SG" sz="2400" dirty="0" smtClean="0"/>
              <a:t> </a:t>
            </a:r>
            <a:r>
              <a:rPr lang="en-SG" sz="2400" dirty="0" err="1" smtClean="0"/>
              <a:t>dari</a:t>
            </a:r>
            <a:r>
              <a:rPr lang="en-SG" sz="2400" dirty="0" smtClean="0"/>
              <a:t> </a:t>
            </a:r>
            <a:r>
              <a:rPr lang="en-SG" sz="2400" dirty="0" err="1" smtClean="0"/>
              <a:t>mulai</a:t>
            </a:r>
            <a:r>
              <a:rPr lang="en-SG" sz="2400" dirty="0" smtClean="0"/>
              <a:t> </a:t>
            </a:r>
            <a:r>
              <a:rPr lang="en-SG" sz="2400" dirty="0" err="1" smtClean="0"/>
              <a:t>bab</a:t>
            </a:r>
            <a:r>
              <a:rPr lang="en-SG" sz="2400" dirty="0" smtClean="0"/>
              <a:t> 1 </a:t>
            </a:r>
            <a:r>
              <a:rPr lang="en-SG" sz="2400" dirty="0" err="1" smtClean="0"/>
              <a:t>dan</a:t>
            </a:r>
            <a:r>
              <a:rPr lang="en-SG" sz="2400" dirty="0" smtClean="0"/>
              <a:t> </a:t>
            </a:r>
            <a:r>
              <a:rPr lang="en-SG" sz="2400" dirty="0" err="1" smtClean="0"/>
              <a:t>bab</a:t>
            </a:r>
            <a:r>
              <a:rPr lang="en-SG" sz="2400" dirty="0" smtClean="0"/>
              <a:t> 2. </a:t>
            </a:r>
            <a:r>
              <a:rPr lang="en-SG" sz="2400" dirty="0" err="1" smtClean="0"/>
              <a:t>Jangan</a:t>
            </a:r>
            <a:r>
              <a:rPr lang="en-SG" sz="2400" dirty="0" smtClean="0"/>
              <a:t> </a:t>
            </a:r>
            <a:r>
              <a:rPr lang="en-SG" sz="2400" dirty="0" err="1" smtClean="0"/>
              <a:t>banyak</a:t>
            </a:r>
            <a:r>
              <a:rPr lang="en-SG" sz="2400" dirty="0" smtClean="0"/>
              <a:t> </a:t>
            </a:r>
            <a:r>
              <a:rPr lang="en-SG" sz="2400" dirty="0" err="1" smtClean="0"/>
              <a:t>bersantai</a:t>
            </a:r>
            <a:r>
              <a:rPr lang="en-SG" sz="2400" dirty="0" smtClean="0"/>
              <a:t> </a:t>
            </a:r>
            <a:r>
              <a:rPr lang="en-SG" sz="2400" dirty="0" err="1" smtClean="0"/>
              <a:t>dan</a:t>
            </a:r>
            <a:r>
              <a:rPr lang="en-SG" sz="2400" dirty="0" smtClean="0"/>
              <a:t> </a:t>
            </a:r>
            <a:r>
              <a:rPr lang="en-SG" sz="2400" dirty="0" err="1" smtClean="0"/>
              <a:t>terlalu</a:t>
            </a:r>
            <a:r>
              <a:rPr lang="en-SG" sz="2400" dirty="0" smtClean="0"/>
              <a:t> </a:t>
            </a:r>
            <a:r>
              <a:rPr lang="en-SG" sz="2400" dirty="0" err="1" smtClean="0"/>
              <a:t>asyik</a:t>
            </a:r>
            <a:r>
              <a:rPr lang="en-SG" sz="2400" dirty="0" smtClean="0"/>
              <a:t> </a:t>
            </a:r>
            <a:r>
              <a:rPr lang="en-SG" sz="2400" dirty="0" err="1" smtClean="0"/>
              <a:t>dengan</a:t>
            </a:r>
            <a:r>
              <a:rPr lang="en-SG" sz="2400" dirty="0" smtClean="0"/>
              <a:t> </a:t>
            </a:r>
            <a:r>
              <a:rPr lang="en-SG" sz="2400" dirty="0" err="1" smtClean="0"/>
              <a:t>pekerjaan</a:t>
            </a:r>
            <a:r>
              <a:rPr lang="en-SG" sz="2400" dirty="0" smtClean="0"/>
              <a:t> </a:t>
            </a:r>
            <a:r>
              <a:rPr lang="en-SG" sz="2400" dirty="0" err="1" smtClean="0"/>
              <a:t>kamu</a:t>
            </a:r>
            <a:r>
              <a:rPr lang="en-SG" sz="2400" dirty="0" smtClean="0"/>
              <a:t> di </a:t>
            </a:r>
            <a:r>
              <a:rPr lang="en-SG" sz="2400" dirty="0" err="1" smtClean="0"/>
              <a:t>tempat</a:t>
            </a:r>
            <a:r>
              <a:rPr lang="en-SG" sz="2400" dirty="0" smtClean="0"/>
              <a:t> KP.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Dokumentasikan</a:t>
            </a:r>
            <a:r>
              <a:rPr lang="en-SG" sz="2400" dirty="0" smtClean="0"/>
              <a:t> </a:t>
            </a:r>
            <a:r>
              <a:rPr lang="en-SG" sz="2400" dirty="0" err="1" smtClean="0"/>
              <a:t>setiap</a:t>
            </a:r>
            <a:r>
              <a:rPr lang="en-SG" sz="2400" dirty="0" smtClean="0"/>
              <a:t> </a:t>
            </a:r>
            <a:r>
              <a:rPr lang="en-SG" sz="2400" dirty="0" err="1" smtClean="0"/>
              <a:t>pekerjaan</a:t>
            </a:r>
            <a:r>
              <a:rPr lang="en-SG" sz="2400" dirty="0" smtClean="0"/>
              <a:t> yang </a:t>
            </a:r>
            <a:r>
              <a:rPr lang="en-SG" sz="2400" dirty="0" err="1" smtClean="0"/>
              <a:t>kamu</a:t>
            </a:r>
            <a:r>
              <a:rPr lang="en-SG" sz="2400" dirty="0" smtClean="0"/>
              <a:t> </a:t>
            </a:r>
            <a:r>
              <a:rPr lang="en-SG" sz="2400" dirty="0" err="1" smtClean="0"/>
              <a:t>lakukan</a:t>
            </a:r>
            <a:r>
              <a:rPr lang="en-SG" sz="2400" dirty="0" smtClean="0"/>
              <a:t> (</a:t>
            </a:r>
            <a:r>
              <a:rPr lang="en-SG" sz="2400" dirty="0" err="1" smtClean="0"/>
              <a:t>berguna</a:t>
            </a:r>
            <a:r>
              <a:rPr lang="en-SG" sz="2400" dirty="0" smtClean="0"/>
              <a:t> </a:t>
            </a:r>
            <a:r>
              <a:rPr lang="en-SG" sz="2400" dirty="0" err="1" smtClean="0"/>
              <a:t>untuk</a:t>
            </a:r>
            <a:r>
              <a:rPr lang="en-SG" sz="2400" dirty="0" smtClean="0"/>
              <a:t> </a:t>
            </a:r>
            <a:r>
              <a:rPr lang="en-SG" sz="2400" dirty="0" err="1" smtClean="0"/>
              <a:t>lampiran</a:t>
            </a:r>
            <a:r>
              <a:rPr lang="en-SG" sz="2400" dirty="0" smtClean="0"/>
              <a:t> </a:t>
            </a:r>
            <a:r>
              <a:rPr lang="en-SG" sz="2400" dirty="0" err="1" smtClean="0"/>
              <a:t>laporan</a:t>
            </a:r>
            <a:r>
              <a:rPr lang="en-SG" sz="2400" dirty="0" smtClean="0"/>
              <a:t> KP </a:t>
            </a:r>
            <a:r>
              <a:rPr lang="en-SG" sz="2400" dirty="0" err="1" smtClean="0"/>
              <a:t>dan</a:t>
            </a:r>
            <a:r>
              <a:rPr lang="en-SG" sz="2400" dirty="0" smtClean="0"/>
              <a:t> </a:t>
            </a:r>
            <a:r>
              <a:rPr lang="en-SG" sz="2400" dirty="0" err="1" smtClean="0"/>
              <a:t>sidang</a:t>
            </a:r>
            <a:r>
              <a:rPr lang="en-SG" sz="2400" dirty="0" smtClean="0"/>
              <a:t>).</a:t>
            </a:r>
          </a:p>
          <a:p>
            <a:pPr marL="64008" indent="0">
              <a:buNone/>
            </a:pPr>
            <a:r>
              <a:rPr lang="en-SG" sz="2400" dirty="0" smtClean="0"/>
              <a:t>- </a:t>
            </a:r>
            <a:r>
              <a:rPr lang="en-SG" sz="2400" dirty="0" err="1" smtClean="0"/>
              <a:t>Asistensi</a:t>
            </a:r>
            <a:r>
              <a:rPr lang="en-SG" sz="2400" dirty="0" smtClean="0"/>
              <a:t> </a:t>
            </a:r>
            <a:r>
              <a:rPr lang="en-SG" sz="2400" dirty="0" err="1" smtClean="0"/>
              <a:t>sama</a:t>
            </a:r>
            <a:r>
              <a:rPr lang="en-SG" sz="2400" dirty="0" smtClean="0"/>
              <a:t> </a:t>
            </a:r>
            <a:r>
              <a:rPr lang="en-SG" sz="2400" dirty="0" err="1" smtClean="0"/>
              <a:t>dosen</a:t>
            </a:r>
            <a:r>
              <a:rPr lang="en-SG" sz="2400" dirty="0" smtClean="0"/>
              <a:t> </a:t>
            </a:r>
            <a:r>
              <a:rPr lang="en-SG" sz="2400" dirty="0" err="1" smtClean="0"/>
              <a:t>pembimbing</a:t>
            </a:r>
            <a:r>
              <a:rPr lang="en-SG" sz="2400" dirty="0" smtClean="0"/>
              <a:t>, </a:t>
            </a:r>
            <a:r>
              <a:rPr lang="en-SG" sz="2400" dirty="0" err="1" smtClean="0"/>
              <a:t>jangan</a:t>
            </a:r>
            <a:r>
              <a:rPr lang="en-SG" sz="2400" dirty="0" smtClean="0"/>
              <a:t> </a:t>
            </a:r>
            <a:r>
              <a:rPr lang="en-SG" sz="2400" dirty="0" err="1" smtClean="0"/>
              <a:t>malas</a:t>
            </a:r>
            <a:r>
              <a:rPr lang="en-SG" sz="2400" dirty="0" smtClean="0"/>
              <a:t> </a:t>
            </a:r>
            <a:r>
              <a:rPr lang="en-SG" sz="2400" dirty="0" err="1" smtClean="0"/>
              <a:t>untuk</a:t>
            </a:r>
            <a:r>
              <a:rPr lang="en-SG" sz="2400" dirty="0" smtClean="0"/>
              <a:t> </a:t>
            </a:r>
            <a:r>
              <a:rPr lang="en-SG" sz="2400" dirty="0" err="1" smtClean="0"/>
              <a:t>bolak-balik</a:t>
            </a:r>
            <a:r>
              <a:rPr lang="en-SG" sz="2400" dirty="0" smtClean="0"/>
              <a:t> </a:t>
            </a:r>
            <a:r>
              <a:rPr lang="en-SG" sz="2400" dirty="0" err="1" smtClean="0"/>
              <a:t>kampus</a:t>
            </a:r>
            <a:r>
              <a:rPr lang="en-SG" sz="2400" dirty="0" smtClean="0"/>
              <a:t> </a:t>
            </a:r>
            <a:r>
              <a:rPr lang="en-SG" sz="2400" dirty="0" err="1" smtClean="0"/>
              <a:t>dan</a:t>
            </a:r>
            <a:r>
              <a:rPr lang="en-SG" sz="2400" dirty="0" smtClean="0"/>
              <a:t> </a:t>
            </a:r>
            <a:r>
              <a:rPr lang="en-SG" sz="2400" dirty="0" err="1" smtClean="0"/>
              <a:t>kantor</a:t>
            </a:r>
            <a:r>
              <a:rPr lang="en-SG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56515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936" y="1166"/>
            <a:ext cx="4701208" cy="1399032"/>
          </a:xfrm>
        </p:spPr>
        <p:txBody>
          <a:bodyPr>
            <a:normAutofit/>
          </a:bodyPr>
          <a:lstStyle/>
          <a:p>
            <a:r>
              <a:rPr lang="en-SG" sz="5400" dirty="0" smtClean="0"/>
              <a:t>SIDANG KP</a:t>
            </a:r>
            <a:endParaRPr lang="en-SG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600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r>
              <a:rPr lang="en-SG" dirty="0" smtClean="0"/>
              <a:t>1. </a:t>
            </a:r>
            <a:r>
              <a:rPr lang="en-SG" dirty="0" err="1" smtClean="0"/>
              <a:t>Belajar</a:t>
            </a:r>
            <a:r>
              <a:rPr lang="en-SG" dirty="0" smtClean="0"/>
              <a:t> </a:t>
            </a:r>
            <a:r>
              <a:rPr lang="en-SG" dirty="0" err="1" smtClean="0"/>
              <a:t>laporan</a:t>
            </a:r>
            <a:r>
              <a:rPr lang="en-SG" dirty="0" smtClean="0"/>
              <a:t> yang </a:t>
            </a:r>
            <a:r>
              <a:rPr lang="en-SG" dirty="0" err="1" smtClean="0"/>
              <a:t>telah</a:t>
            </a:r>
            <a:r>
              <a:rPr lang="en-SG" dirty="0" smtClean="0"/>
              <a:t> </a:t>
            </a:r>
            <a:r>
              <a:rPr lang="en-SG" dirty="0" err="1" smtClean="0"/>
              <a:t>direvisi</a:t>
            </a:r>
            <a:r>
              <a:rPr lang="en-SG" dirty="0" smtClean="0"/>
              <a:t> </a:t>
            </a:r>
            <a:r>
              <a:rPr lang="en-SG" dirty="0" err="1" smtClean="0"/>
              <a:t>oleh</a:t>
            </a:r>
            <a:r>
              <a:rPr lang="en-SG" dirty="0" smtClean="0"/>
              <a:t> </a:t>
            </a:r>
            <a:r>
              <a:rPr lang="en-SG" dirty="0" err="1" smtClean="0"/>
              <a:t>dosen</a:t>
            </a:r>
            <a:r>
              <a:rPr lang="en-SG" dirty="0" smtClean="0"/>
              <a:t> </a:t>
            </a:r>
            <a:r>
              <a:rPr lang="en-SG" dirty="0" err="1" smtClean="0"/>
              <a:t>pembibing</a:t>
            </a:r>
            <a:r>
              <a:rPr lang="en-SG" dirty="0" smtClean="0"/>
              <a:t> KP,</a:t>
            </a:r>
          </a:p>
          <a:p>
            <a:pPr marL="64008" indent="0">
              <a:buNone/>
            </a:pPr>
            <a:r>
              <a:rPr lang="en-SG" dirty="0" smtClean="0"/>
              <a:t>2. </a:t>
            </a:r>
            <a:r>
              <a:rPr lang="en-SG" dirty="0" err="1" smtClean="0"/>
              <a:t>Membuat</a:t>
            </a:r>
            <a:r>
              <a:rPr lang="en-SG" dirty="0" smtClean="0"/>
              <a:t> PPT </a:t>
            </a:r>
            <a:r>
              <a:rPr lang="en-SG" dirty="0" err="1" smtClean="0"/>
              <a:t>dengan</a:t>
            </a:r>
            <a:r>
              <a:rPr lang="en-SG" dirty="0" smtClean="0"/>
              <a:t> </a:t>
            </a:r>
            <a:r>
              <a:rPr lang="en-SG" dirty="0" err="1" smtClean="0"/>
              <a:t>menarik</a:t>
            </a:r>
            <a:r>
              <a:rPr lang="en-SG" dirty="0" smtClean="0"/>
              <a:t> </a:t>
            </a:r>
            <a:r>
              <a:rPr lang="en-SG" dirty="0" err="1" smtClean="0"/>
              <a:t>namun</a:t>
            </a:r>
            <a:r>
              <a:rPr lang="en-SG" dirty="0" smtClean="0"/>
              <a:t> </a:t>
            </a:r>
            <a:r>
              <a:rPr lang="en-SG" dirty="0" err="1" smtClean="0"/>
              <a:t>tetap</a:t>
            </a:r>
            <a:r>
              <a:rPr lang="en-SG" dirty="0" smtClean="0"/>
              <a:t> </a:t>
            </a:r>
            <a:r>
              <a:rPr lang="en-SG" dirty="0" err="1" smtClean="0"/>
              <a:t>dapat</a:t>
            </a:r>
            <a:r>
              <a:rPr lang="en-SG" dirty="0" smtClean="0"/>
              <a:t> </a:t>
            </a:r>
            <a:r>
              <a:rPr lang="en-SG" dirty="0" err="1" smtClean="0"/>
              <a:t>dibaca</a:t>
            </a:r>
            <a:r>
              <a:rPr lang="en-SG" dirty="0" smtClean="0"/>
              <a:t> </a:t>
            </a:r>
            <a:r>
              <a:rPr lang="en-SG" dirty="0" err="1" smtClean="0"/>
              <a:t>dengan</a:t>
            </a:r>
            <a:r>
              <a:rPr lang="en-SG" dirty="0" smtClean="0"/>
              <a:t> </a:t>
            </a:r>
            <a:r>
              <a:rPr lang="en-SG" dirty="0" err="1" smtClean="0"/>
              <a:t>mudah</a:t>
            </a:r>
            <a:r>
              <a:rPr lang="en-SG" dirty="0" smtClean="0"/>
              <a:t>.</a:t>
            </a:r>
          </a:p>
          <a:p>
            <a:pPr marL="64008" indent="0">
              <a:buNone/>
            </a:pPr>
            <a:r>
              <a:rPr lang="en-SG" dirty="0" smtClean="0"/>
              <a:t>3. </a:t>
            </a:r>
            <a:r>
              <a:rPr lang="en-SG" dirty="0" err="1" smtClean="0"/>
              <a:t>Konten</a:t>
            </a:r>
            <a:r>
              <a:rPr lang="en-SG" dirty="0" smtClean="0"/>
              <a:t> PPT </a:t>
            </a:r>
            <a:r>
              <a:rPr lang="en-SG" dirty="0" err="1" smtClean="0"/>
              <a:t>jangan</a:t>
            </a:r>
            <a:r>
              <a:rPr lang="en-SG" dirty="0" smtClean="0"/>
              <a:t> </a:t>
            </a:r>
            <a:r>
              <a:rPr lang="en-SG" dirty="0" err="1" smtClean="0"/>
              <a:t>terlalu</a:t>
            </a:r>
            <a:r>
              <a:rPr lang="en-SG" dirty="0" smtClean="0"/>
              <a:t> </a:t>
            </a:r>
            <a:r>
              <a:rPr lang="en-SG" dirty="0" err="1" smtClean="0"/>
              <a:t>banyak</a:t>
            </a:r>
            <a:r>
              <a:rPr lang="en-SG" dirty="0" smtClean="0"/>
              <a:t> kata-kata, </a:t>
            </a:r>
            <a:r>
              <a:rPr lang="en-SG" dirty="0" err="1" smtClean="0"/>
              <a:t>perbanyaklah</a:t>
            </a:r>
            <a:r>
              <a:rPr lang="en-SG" dirty="0" smtClean="0"/>
              <a:t> </a:t>
            </a:r>
            <a:r>
              <a:rPr lang="en-SG" dirty="0" err="1" smtClean="0"/>
              <a:t>gambar</a:t>
            </a:r>
            <a:r>
              <a:rPr lang="en-SG" dirty="0"/>
              <a:t> </a:t>
            </a:r>
            <a:r>
              <a:rPr lang="en-SG" dirty="0" smtClean="0"/>
              <a:t>(</a:t>
            </a:r>
            <a:r>
              <a:rPr lang="en-SG" dirty="0" err="1" smtClean="0"/>
              <a:t>jika</a:t>
            </a:r>
            <a:r>
              <a:rPr lang="en-SG" dirty="0" smtClean="0"/>
              <a:t> </a:t>
            </a:r>
            <a:r>
              <a:rPr lang="en-SG" dirty="0" err="1" smtClean="0"/>
              <a:t>itu</a:t>
            </a:r>
            <a:r>
              <a:rPr lang="en-SG" dirty="0" smtClean="0"/>
              <a:t> </a:t>
            </a:r>
            <a:r>
              <a:rPr lang="en-SG" dirty="0" err="1" smtClean="0"/>
              <a:t>cukup</a:t>
            </a:r>
            <a:r>
              <a:rPr lang="en-SG" dirty="0" smtClean="0"/>
              <a:t> </a:t>
            </a:r>
            <a:r>
              <a:rPr lang="en-SG" dirty="0" err="1" smtClean="0"/>
              <a:t>menjelaskan</a:t>
            </a:r>
            <a:r>
              <a:rPr lang="en-SG" dirty="0" smtClean="0"/>
              <a:t>),</a:t>
            </a:r>
          </a:p>
          <a:p>
            <a:pPr marL="64008" indent="0">
              <a:buNone/>
            </a:pPr>
            <a:r>
              <a:rPr lang="en-SG" dirty="0" smtClean="0"/>
              <a:t>4. </a:t>
            </a:r>
            <a:r>
              <a:rPr lang="en-SG" dirty="0" err="1" smtClean="0"/>
              <a:t>Lebih</a:t>
            </a:r>
            <a:r>
              <a:rPr lang="en-SG" dirty="0" smtClean="0"/>
              <a:t> </a:t>
            </a:r>
            <a:r>
              <a:rPr lang="en-SG" dirty="0" err="1" smtClean="0"/>
              <a:t>banyak</a:t>
            </a:r>
            <a:r>
              <a:rPr lang="en-SG" dirty="0" smtClean="0"/>
              <a:t> </a:t>
            </a:r>
            <a:r>
              <a:rPr lang="en-SG" dirty="0" err="1" smtClean="0"/>
              <a:t>menjelaskan</a:t>
            </a:r>
            <a:r>
              <a:rPr lang="en-SG" dirty="0" smtClean="0"/>
              <a:t> </a:t>
            </a:r>
            <a:r>
              <a:rPr lang="en-SG" dirty="0" err="1" smtClean="0"/>
              <a:t>pelaksanaan</a:t>
            </a:r>
            <a:r>
              <a:rPr lang="en-SG" dirty="0" smtClean="0"/>
              <a:t> </a:t>
            </a:r>
            <a:r>
              <a:rPr lang="en-SG" dirty="0" err="1" smtClean="0"/>
              <a:t>kerja</a:t>
            </a:r>
            <a:r>
              <a:rPr lang="en-SG" dirty="0" smtClean="0"/>
              <a:t> </a:t>
            </a:r>
            <a:r>
              <a:rPr lang="en-SG" dirty="0" err="1" smtClean="0"/>
              <a:t>dari</a:t>
            </a:r>
            <a:r>
              <a:rPr lang="en-SG" dirty="0" smtClean="0"/>
              <a:t> </a:t>
            </a:r>
            <a:r>
              <a:rPr lang="en-SG" dirty="0" err="1" smtClean="0"/>
              <a:t>pada</a:t>
            </a:r>
            <a:r>
              <a:rPr lang="en-SG" dirty="0" smtClean="0"/>
              <a:t> </a:t>
            </a:r>
            <a:r>
              <a:rPr lang="en-SG" dirty="0" err="1" smtClean="0"/>
              <a:t>bab-bab</a:t>
            </a:r>
            <a:r>
              <a:rPr lang="en-SG" dirty="0" smtClean="0"/>
              <a:t> lain.</a:t>
            </a:r>
          </a:p>
          <a:p>
            <a:pPr marL="64008" indent="0">
              <a:buNone/>
            </a:pPr>
            <a:r>
              <a:rPr lang="en-SG" dirty="0" smtClean="0"/>
              <a:t>5. </a:t>
            </a:r>
            <a:r>
              <a:rPr lang="en-SG" dirty="0" err="1" smtClean="0"/>
              <a:t>Latihan</a:t>
            </a:r>
            <a:r>
              <a:rPr lang="en-SG" dirty="0"/>
              <a:t> </a:t>
            </a:r>
            <a:r>
              <a:rPr lang="en-SG" dirty="0" err="1" smtClean="0"/>
              <a:t>presentasi</a:t>
            </a:r>
            <a:r>
              <a:rPr lang="en-SG" dirty="0" smtClean="0"/>
              <a:t>! Agar </a:t>
            </a:r>
            <a:r>
              <a:rPr lang="en-SG" dirty="0" err="1" smtClean="0"/>
              <a:t>menyesuaikan</a:t>
            </a:r>
            <a:r>
              <a:rPr lang="en-SG" dirty="0" smtClean="0"/>
              <a:t> </a:t>
            </a:r>
            <a:r>
              <a:rPr lang="en-SG" dirty="0" err="1" smtClean="0"/>
              <a:t>dengan</a:t>
            </a:r>
            <a:r>
              <a:rPr lang="en-SG" dirty="0" smtClean="0"/>
              <a:t> </a:t>
            </a:r>
            <a:r>
              <a:rPr lang="en-SG" dirty="0" err="1" smtClean="0"/>
              <a:t>durasi</a:t>
            </a:r>
            <a:r>
              <a:rPr lang="en-SG" dirty="0" smtClean="0"/>
              <a:t> yang </a:t>
            </a:r>
            <a:r>
              <a:rPr lang="en-SG" dirty="0" err="1" smtClean="0"/>
              <a:t>telah</a:t>
            </a:r>
            <a:r>
              <a:rPr lang="en-SG" dirty="0" smtClean="0"/>
              <a:t> </a:t>
            </a:r>
            <a:r>
              <a:rPr lang="en-SG" dirty="0" err="1" smtClean="0"/>
              <a:t>ditentukan</a:t>
            </a:r>
            <a:r>
              <a:rPr lang="en-SG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6883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267494"/>
            <a:ext cx="6347048" cy="1399032"/>
          </a:xfrm>
        </p:spPr>
        <p:txBody>
          <a:bodyPr/>
          <a:lstStyle/>
          <a:p>
            <a:r>
              <a:rPr lang="en-SG" dirty="0" smtClean="0"/>
              <a:t>REVISI LAPORAN KP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marL="64008" indent="0">
              <a:buNone/>
            </a:pPr>
            <a:r>
              <a:rPr lang="en-SG" dirty="0" smtClean="0"/>
              <a:t>1. </a:t>
            </a:r>
            <a:r>
              <a:rPr lang="en-SG" dirty="0" err="1" smtClean="0"/>
              <a:t>Disarankan</a:t>
            </a:r>
            <a:r>
              <a:rPr lang="en-SG" dirty="0" smtClean="0"/>
              <a:t> </a:t>
            </a:r>
            <a:r>
              <a:rPr lang="en-SG" dirty="0" err="1" smtClean="0"/>
              <a:t>setelah</a:t>
            </a:r>
            <a:r>
              <a:rPr lang="en-SG" dirty="0" smtClean="0"/>
              <a:t> </a:t>
            </a:r>
            <a:r>
              <a:rPr lang="en-SG" dirty="0" err="1" smtClean="0"/>
              <a:t>sidang</a:t>
            </a:r>
            <a:r>
              <a:rPr lang="en-SG" dirty="0" smtClean="0"/>
              <a:t> </a:t>
            </a:r>
            <a:r>
              <a:rPr lang="en-SG" dirty="0" err="1" smtClean="0"/>
              <a:t>selesai</a:t>
            </a:r>
            <a:r>
              <a:rPr lang="en-SG" dirty="0" smtClean="0"/>
              <a:t>, </a:t>
            </a:r>
            <a:r>
              <a:rPr lang="en-SG" dirty="0" err="1" smtClean="0"/>
              <a:t>langsung</a:t>
            </a:r>
            <a:r>
              <a:rPr lang="en-SG" dirty="0" smtClean="0"/>
              <a:t> </a:t>
            </a:r>
            <a:r>
              <a:rPr lang="en-SG" dirty="0" err="1" smtClean="0"/>
              <a:t>revisi</a:t>
            </a:r>
            <a:r>
              <a:rPr lang="en-SG" dirty="0" smtClean="0"/>
              <a:t> </a:t>
            </a:r>
            <a:r>
              <a:rPr lang="en-SG" dirty="0" err="1" smtClean="0"/>
              <a:t>laporan</a:t>
            </a:r>
            <a:r>
              <a:rPr lang="en-SG" dirty="0" smtClean="0"/>
              <a:t> </a:t>
            </a:r>
            <a:r>
              <a:rPr lang="en-SG" dirty="0" err="1" smtClean="0"/>
              <a:t>dari</a:t>
            </a:r>
            <a:r>
              <a:rPr lang="en-SG" dirty="0" smtClean="0"/>
              <a:t> </a:t>
            </a:r>
            <a:r>
              <a:rPr lang="en-SG" dirty="0" err="1" smtClean="0"/>
              <a:t>dosen</a:t>
            </a:r>
            <a:r>
              <a:rPr lang="en-SG" dirty="0" smtClean="0"/>
              <a:t> </a:t>
            </a:r>
            <a:r>
              <a:rPr lang="en-SG" dirty="0" err="1" smtClean="0"/>
              <a:t>penguji</a:t>
            </a:r>
            <a:r>
              <a:rPr lang="en-SG" dirty="0" smtClean="0"/>
              <a:t>.</a:t>
            </a:r>
          </a:p>
          <a:p>
            <a:pPr marL="64008" indent="0">
              <a:buNone/>
            </a:pPr>
            <a:r>
              <a:rPr lang="en-SG" dirty="0" smtClean="0"/>
              <a:t>2. </a:t>
            </a:r>
            <a:r>
              <a:rPr lang="en-SG" dirty="0" err="1" smtClean="0"/>
              <a:t>Kejar</a:t>
            </a:r>
            <a:r>
              <a:rPr lang="en-SG" dirty="0" smtClean="0"/>
              <a:t> </a:t>
            </a:r>
            <a:r>
              <a:rPr lang="en-SG" dirty="0" err="1" smtClean="0"/>
              <a:t>dosen</a:t>
            </a:r>
            <a:r>
              <a:rPr lang="en-SG" dirty="0"/>
              <a:t> </a:t>
            </a:r>
            <a:r>
              <a:rPr lang="en-SG" dirty="0" err="1" smtClean="0"/>
              <a:t>untuk</a:t>
            </a:r>
            <a:r>
              <a:rPr lang="en-SG" dirty="0" smtClean="0"/>
              <a:t> </a:t>
            </a:r>
            <a:r>
              <a:rPr lang="en-SG" dirty="0" err="1" smtClean="0"/>
              <a:t>janjian</a:t>
            </a:r>
            <a:r>
              <a:rPr lang="en-SG" dirty="0" smtClean="0"/>
              <a:t> </a:t>
            </a:r>
            <a:r>
              <a:rPr lang="en-SG" dirty="0" err="1" smtClean="0"/>
              <a:t>asistensi</a:t>
            </a:r>
            <a:r>
              <a:rPr lang="en-SG" dirty="0" smtClean="0"/>
              <a:t> </a:t>
            </a:r>
            <a:r>
              <a:rPr lang="en-SG" dirty="0" err="1" smtClean="0"/>
              <a:t>laporan</a:t>
            </a:r>
            <a:r>
              <a:rPr lang="en-SG" dirty="0" smtClean="0"/>
              <a:t> KP yang </a:t>
            </a:r>
            <a:r>
              <a:rPr lang="en-SG" dirty="0" err="1" smtClean="0"/>
              <a:t>telah</a:t>
            </a:r>
            <a:r>
              <a:rPr lang="en-SG" dirty="0" smtClean="0"/>
              <a:t> </a:t>
            </a:r>
            <a:r>
              <a:rPr lang="en-SG" dirty="0" err="1" smtClean="0"/>
              <a:t>direvisi</a:t>
            </a:r>
            <a:r>
              <a:rPr lang="en-SG" dirty="0" smtClean="0"/>
              <a:t>.</a:t>
            </a:r>
          </a:p>
          <a:p>
            <a:pPr marL="64008" indent="0">
              <a:buNone/>
            </a:pPr>
            <a:r>
              <a:rPr lang="en-SG" dirty="0" smtClean="0"/>
              <a:t>3. </a:t>
            </a:r>
            <a:r>
              <a:rPr lang="en-SG" dirty="0" err="1" smtClean="0"/>
              <a:t>Jangan</a:t>
            </a:r>
            <a:r>
              <a:rPr lang="en-SG" dirty="0" smtClean="0"/>
              <a:t> </a:t>
            </a:r>
            <a:r>
              <a:rPr lang="en-SG" dirty="0" err="1" smtClean="0"/>
              <a:t>menunda-nunda</a:t>
            </a:r>
            <a:r>
              <a:rPr lang="en-SG" dirty="0" smtClean="0"/>
              <a:t> </a:t>
            </a:r>
            <a:r>
              <a:rPr lang="en-SG" dirty="0" err="1" smtClean="0"/>
              <a:t>revisi</a:t>
            </a:r>
            <a:r>
              <a:rPr lang="en-SG" dirty="0" smtClean="0"/>
              <a:t> </a:t>
            </a:r>
            <a:r>
              <a:rPr lang="en-SG" dirty="0" err="1" smtClean="0"/>
              <a:t>laporan</a:t>
            </a:r>
            <a:r>
              <a:rPr lang="en-SG" dirty="0" smtClean="0"/>
              <a:t> KP!</a:t>
            </a:r>
          </a:p>
          <a:p>
            <a:pPr marL="64008" indent="0">
              <a:buNone/>
            </a:pPr>
            <a:r>
              <a:rPr lang="en-SG" dirty="0" smtClean="0"/>
              <a:t>4. </a:t>
            </a:r>
            <a:r>
              <a:rPr lang="en-SG" dirty="0" err="1" smtClean="0"/>
              <a:t>Teliti</a:t>
            </a:r>
            <a:r>
              <a:rPr lang="en-SG" dirty="0" smtClean="0"/>
              <a:t> </a:t>
            </a:r>
            <a:r>
              <a:rPr lang="en-SG" dirty="0" err="1" smtClean="0"/>
              <a:t>dalam</a:t>
            </a:r>
            <a:r>
              <a:rPr lang="en-SG" dirty="0" smtClean="0"/>
              <a:t> </a:t>
            </a:r>
            <a:r>
              <a:rPr lang="en-SG" dirty="0" err="1" smtClean="0"/>
              <a:t>mengerjakan</a:t>
            </a:r>
            <a:r>
              <a:rPr lang="en-SG" dirty="0" smtClean="0"/>
              <a:t> </a:t>
            </a:r>
            <a:r>
              <a:rPr lang="en-SG" dirty="0" err="1" smtClean="0"/>
              <a:t>revisi</a:t>
            </a:r>
            <a:r>
              <a:rPr lang="en-SG" dirty="0" smtClean="0"/>
              <a:t>. Hal </a:t>
            </a:r>
            <a:r>
              <a:rPr lang="en-SG" dirty="0" err="1" smtClean="0"/>
              <a:t>ini</a:t>
            </a:r>
            <a:r>
              <a:rPr lang="en-SG" dirty="0" smtClean="0"/>
              <a:t> </a:t>
            </a:r>
            <a:r>
              <a:rPr lang="en-SG" dirty="0" err="1" smtClean="0"/>
              <a:t>berguna</a:t>
            </a:r>
            <a:r>
              <a:rPr lang="en-SG" dirty="0" smtClean="0"/>
              <a:t> agar </a:t>
            </a:r>
            <a:r>
              <a:rPr lang="en-SG" dirty="0" err="1" smtClean="0"/>
              <a:t>tidka</a:t>
            </a:r>
            <a:r>
              <a:rPr lang="en-SG" dirty="0" smtClean="0"/>
              <a:t> </a:t>
            </a:r>
            <a:r>
              <a:rPr lang="en-SG" dirty="0" err="1" smtClean="0"/>
              <a:t>revisi</a:t>
            </a:r>
            <a:r>
              <a:rPr lang="en-SG" dirty="0" smtClean="0"/>
              <a:t> </a:t>
            </a:r>
            <a:r>
              <a:rPr lang="en-SG" dirty="0" err="1" smtClean="0"/>
              <a:t>secara</a:t>
            </a:r>
            <a:r>
              <a:rPr lang="en-SG" dirty="0" smtClean="0"/>
              <a:t> </a:t>
            </a:r>
            <a:r>
              <a:rPr lang="en-SG" dirty="0" err="1" smtClean="0"/>
              <a:t>terus-menerus</a:t>
            </a:r>
            <a:r>
              <a:rPr lang="en-SG" dirty="0" smtClean="0"/>
              <a:t> </a:t>
            </a:r>
            <a:r>
              <a:rPr lang="en-SG" dirty="0" err="1" smtClean="0"/>
              <a:t>dengan</a:t>
            </a:r>
            <a:r>
              <a:rPr lang="en-SG" dirty="0" smtClean="0"/>
              <a:t> </a:t>
            </a:r>
            <a:r>
              <a:rPr lang="en-SG" dirty="0" err="1" smtClean="0"/>
              <a:t>dosen</a:t>
            </a:r>
            <a:r>
              <a:rPr lang="en-SG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3358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83</TotalTime>
  <Words>518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    HOW TO:  SURVIVE KERJA PROFESI??</vt:lpstr>
      <vt:lpstr>SEBELUM KERJA PROFESI</vt:lpstr>
      <vt:lpstr>SEBELUM KERJA PROFESI</vt:lpstr>
      <vt:lpstr>SELAMA KERJA PROFESI</vt:lpstr>
      <vt:lpstr>SELAMA KERJA PROFESI</vt:lpstr>
      <vt:lpstr>PEMBELAJARAN YANG DIDAPATKAN DARI KP</vt:lpstr>
      <vt:lpstr>LAPORAN KP</vt:lpstr>
      <vt:lpstr>SIDANG KP</vt:lpstr>
      <vt:lpstr>REVISI LAPORAN KP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TO:  SURVIVE KERJA PROFESI??</dc:title>
  <dc:creator>Tirza Kalesaran</dc:creator>
  <cp:lastModifiedBy>Tirza Kalesaran</cp:lastModifiedBy>
  <cp:revision>9</cp:revision>
  <dcterms:created xsi:type="dcterms:W3CDTF">2016-11-24T12:55:31Z</dcterms:created>
  <dcterms:modified xsi:type="dcterms:W3CDTF">2016-11-24T14:18:52Z</dcterms:modified>
</cp:coreProperties>
</file>