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888"/>
    <p:restoredTop sz="94585"/>
  </p:normalViewPr>
  <p:slideViewPr>
    <p:cSldViewPr snapToGrid="0" snapToObjects="1">
      <p:cViewPr varScale="1">
        <p:scale>
          <a:sx n="55" d="100"/>
          <a:sy n="55" d="100"/>
        </p:scale>
        <p:origin x="200" y="10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dirty="0"/>
              <a:t>11/23/16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dirty="0"/>
              <a:t>11/23/16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dirty="0"/>
              <a:t>11/23/16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dirty="0"/>
              <a:t>11/23/16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dirty="0"/>
              <a:t>11/23/16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dirty="0"/>
              <a:t>11/23/16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dirty="0"/>
              <a:t>11/23/16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dirty="0"/>
              <a:t>11/23/16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dirty="0"/>
              <a:t>11/23/16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dirty="0"/>
              <a:t>11/23/16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t>11/23/16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dirty="0"/>
              <a:pPr/>
              <a:t>11/23/16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How to survive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profesi</a:t>
            </a:r>
            <a:r>
              <a:rPr lang="en-US" dirty="0" smtClean="0"/>
              <a:t> !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Psikologi</a:t>
            </a:r>
            <a:r>
              <a:rPr lang="en-US" dirty="0" smtClean="0"/>
              <a:t>,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05059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REVISI KP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Buat</a:t>
            </a:r>
            <a:r>
              <a:rPr lang="en-US" dirty="0" smtClean="0"/>
              <a:t> </a:t>
            </a:r>
            <a:r>
              <a:rPr lang="en-US" dirty="0" err="1" smtClean="0"/>
              <a:t>janji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dosen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revisi</a:t>
            </a:r>
            <a:r>
              <a:rPr lang="en-US" dirty="0" smtClean="0"/>
              <a:t> KP !</a:t>
            </a:r>
          </a:p>
          <a:p>
            <a:endParaRPr lang="en-US" dirty="0" smtClean="0"/>
          </a:p>
          <a:p>
            <a:r>
              <a:rPr lang="en-US" dirty="0" err="1" smtClean="0"/>
              <a:t>Perhatikan</a:t>
            </a:r>
            <a:r>
              <a:rPr lang="en-US" dirty="0" smtClean="0"/>
              <a:t> </a:t>
            </a:r>
            <a:r>
              <a:rPr lang="en-US" dirty="0" err="1" smtClean="0"/>
              <a:t>betul</a:t>
            </a:r>
            <a:r>
              <a:rPr lang="en-US" dirty="0" smtClean="0"/>
              <a:t> </a:t>
            </a:r>
            <a:r>
              <a:rPr lang="en-US" dirty="0" err="1" smtClean="0"/>
              <a:t>instruksi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revisian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dosen</a:t>
            </a:r>
            <a:r>
              <a:rPr lang="en-US" dirty="0" smtClean="0"/>
              <a:t> </a:t>
            </a:r>
            <a:r>
              <a:rPr lang="en-US" dirty="0" err="1" smtClean="0"/>
              <a:t>penguji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dosen</a:t>
            </a:r>
            <a:r>
              <a:rPr lang="en-US" dirty="0" smtClean="0"/>
              <a:t> </a:t>
            </a:r>
            <a:r>
              <a:rPr lang="en-US" dirty="0" err="1" smtClean="0"/>
              <a:t>pembimbing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Segera</a:t>
            </a:r>
            <a:r>
              <a:rPr lang="en-US" dirty="0" smtClean="0"/>
              <a:t> </a:t>
            </a:r>
            <a:r>
              <a:rPr lang="en-US" dirty="0" err="1" smtClean="0"/>
              <a:t>lakukan</a:t>
            </a:r>
            <a:r>
              <a:rPr lang="en-US" dirty="0" smtClean="0"/>
              <a:t> </a:t>
            </a:r>
            <a:r>
              <a:rPr lang="en-US" dirty="0" err="1" smtClean="0"/>
              <a:t>revisi</a:t>
            </a:r>
            <a:r>
              <a:rPr lang="en-US" dirty="0" smtClean="0"/>
              <a:t> agar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kalian </a:t>
            </a:r>
            <a:r>
              <a:rPr lang="en-US" dirty="0" err="1" smtClean="0"/>
              <a:t>panik</a:t>
            </a:r>
            <a:r>
              <a:rPr lang="en-US" dirty="0" smtClean="0"/>
              <a:t> pas </a:t>
            </a:r>
            <a:r>
              <a:rPr lang="en-US" i="1" dirty="0" smtClean="0"/>
              <a:t>deadline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dekat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Ikuti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instruksi</a:t>
            </a:r>
            <a:r>
              <a:rPr lang="en-US" dirty="0" smtClean="0"/>
              <a:t> yang </a:t>
            </a:r>
            <a:r>
              <a:rPr lang="en-US" dirty="0" err="1" smtClean="0"/>
              <a:t>ada</a:t>
            </a:r>
            <a:r>
              <a:rPr lang="en-US" dirty="0" smtClean="0"/>
              <a:t> di </a:t>
            </a:r>
            <a:r>
              <a:rPr lang="en-US" dirty="0" err="1" smtClean="0"/>
              <a:t>buku</a:t>
            </a:r>
            <a:r>
              <a:rPr lang="en-US" dirty="0" smtClean="0"/>
              <a:t> </a:t>
            </a:r>
            <a:r>
              <a:rPr lang="en-US" dirty="0" err="1" smtClean="0"/>
              <a:t>panduan</a:t>
            </a:r>
            <a:r>
              <a:rPr lang="en-US" dirty="0" smtClean="0"/>
              <a:t> KP 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22397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 the information 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 </a:t>
            </a:r>
            <a:r>
              <a:rPr lang="en-US" dirty="0" err="1" smtClean="0"/>
              <a:t>Ketahui</a:t>
            </a:r>
            <a:r>
              <a:rPr lang="en-US" dirty="0" smtClean="0"/>
              <a:t> </a:t>
            </a:r>
            <a:r>
              <a:rPr lang="en-US" dirty="0" err="1" smtClean="0"/>
              <a:t>ketertarikkanmu</a:t>
            </a:r>
            <a:r>
              <a:rPr lang="en-US" dirty="0" smtClean="0"/>
              <a:t> !</a:t>
            </a:r>
          </a:p>
          <a:p>
            <a:r>
              <a:rPr lang="en-US" dirty="0" err="1" smtClean="0"/>
              <a:t>Mengetahui</a:t>
            </a:r>
            <a:r>
              <a:rPr lang="en-US" dirty="0" smtClean="0"/>
              <a:t> </a:t>
            </a:r>
            <a:r>
              <a:rPr lang="en-US" dirty="0" err="1" smtClean="0"/>
              <a:t>bidang</a:t>
            </a:r>
            <a:r>
              <a:rPr lang="en-US" dirty="0" smtClean="0"/>
              <a:t> </a:t>
            </a:r>
            <a:r>
              <a:rPr lang="en-US" dirty="0" err="1" smtClean="0"/>
              <a:t>pekerjaan</a:t>
            </a:r>
            <a:r>
              <a:rPr lang="en-US" dirty="0" smtClean="0"/>
              <a:t> yang </a:t>
            </a:r>
            <a:r>
              <a:rPr lang="en-US" dirty="0" err="1" smtClean="0"/>
              <a:t>kamu</a:t>
            </a:r>
            <a:r>
              <a:rPr lang="en-US" dirty="0" smtClean="0"/>
              <a:t> </a:t>
            </a:r>
            <a:r>
              <a:rPr lang="en-US" dirty="0" err="1" smtClean="0"/>
              <a:t>suka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praktik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menyenangkan</a:t>
            </a:r>
            <a:r>
              <a:rPr lang="en-US" dirty="0" smtClean="0"/>
              <a:t>. </a:t>
            </a:r>
          </a:p>
          <a:p>
            <a:endParaRPr lang="en-US" dirty="0"/>
          </a:p>
          <a:p>
            <a:r>
              <a:rPr lang="en-US" dirty="0" smtClean="0"/>
              <a:t>2. </a:t>
            </a:r>
            <a:r>
              <a:rPr lang="en-US" dirty="0" err="1" smtClean="0"/>
              <a:t>Cari</a:t>
            </a:r>
            <a:r>
              <a:rPr lang="en-US" dirty="0" smtClean="0"/>
              <a:t> </a:t>
            </a:r>
            <a:r>
              <a:rPr lang="en-US" dirty="0" err="1" smtClean="0"/>
              <a:t>tahu</a:t>
            </a:r>
            <a:r>
              <a:rPr lang="en-US" dirty="0" smtClean="0"/>
              <a:t> </a:t>
            </a:r>
            <a:r>
              <a:rPr lang="en-US" dirty="0" err="1" smtClean="0"/>
              <a:t>tempat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yang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keinginanmu</a:t>
            </a:r>
            <a:r>
              <a:rPr lang="en-US" dirty="0" smtClean="0"/>
              <a:t>.</a:t>
            </a:r>
          </a:p>
          <a:p>
            <a:r>
              <a:rPr lang="en-US" dirty="0"/>
              <a:t> </a:t>
            </a:r>
            <a:r>
              <a:rPr lang="en-US" dirty="0" smtClean="0"/>
              <a:t>Ada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i="1" dirty="0" smtClean="0"/>
              <a:t>source </a:t>
            </a:r>
            <a:r>
              <a:rPr lang="en-US" dirty="0" smtClean="0"/>
              <a:t> yang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dijadikan</a:t>
            </a:r>
            <a:r>
              <a:rPr lang="en-US" dirty="0" smtClean="0"/>
              <a:t> </a:t>
            </a:r>
            <a:r>
              <a:rPr lang="en-US" dirty="0" err="1" smtClean="0"/>
              <a:t>referensi</a:t>
            </a:r>
            <a:r>
              <a:rPr lang="en-US" dirty="0" smtClean="0"/>
              <a:t> </a:t>
            </a:r>
            <a:r>
              <a:rPr lang="en-US" dirty="0" err="1" smtClean="0"/>
              <a:t>mencari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www. </a:t>
            </a:r>
            <a:r>
              <a:rPr lang="en-US" dirty="0" err="1" smtClean="0"/>
              <a:t>Jobstreet.co.id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endParaRPr lang="en-US" dirty="0" smtClean="0"/>
          </a:p>
          <a:p>
            <a:r>
              <a:rPr lang="en-US" dirty="0" err="1" smtClean="0"/>
              <a:t>Cari</a:t>
            </a:r>
            <a:r>
              <a:rPr lang="en-US" dirty="0" smtClean="0"/>
              <a:t> </a:t>
            </a:r>
            <a:r>
              <a:rPr lang="en-US" dirty="0" err="1" smtClean="0"/>
              <a:t>tahu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orang di </a:t>
            </a:r>
            <a:r>
              <a:rPr lang="en-US" dirty="0" err="1" smtClean="0"/>
              <a:t>sekitarmu</a:t>
            </a:r>
            <a:r>
              <a:rPr lang="en-US" dirty="0" smtClean="0"/>
              <a:t> </a:t>
            </a:r>
            <a:r>
              <a:rPr lang="en-US" dirty="0" err="1" smtClean="0"/>
              <a:t>mengenai</a:t>
            </a:r>
            <a:r>
              <a:rPr lang="en-US" dirty="0" smtClean="0"/>
              <a:t> </a:t>
            </a:r>
            <a:r>
              <a:rPr lang="en-US" dirty="0" err="1" smtClean="0"/>
              <a:t>lowongan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anak</a:t>
            </a:r>
            <a:r>
              <a:rPr lang="en-US" dirty="0" smtClean="0"/>
              <a:t> </a:t>
            </a:r>
            <a:r>
              <a:rPr lang="en-US" dirty="0" err="1" smtClean="0"/>
              <a:t>magang</a:t>
            </a:r>
            <a:r>
              <a:rPr lang="en-US" dirty="0" smtClean="0"/>
              <a:t>. Hal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mempermudah</a:t>
            </a:r>
            <a:r>
              <a:rPr lang="en-US" dirty="0" smtClean="0"/>
              <a:t> </a:t>
            </a:r>
            <a:r>
              <a:rPr lang="en-US" dirty="0" err="1" smtClean="0"/>
              <a:t>kamu</a:t>
            </a:r>
            <a:r>
              <a:rPr lang="en-US" dirty="0" smtClean="0"/>
              <a:t> </a:t>
            </a:r>
            <a:r>
              <a:rPr lang="en-US" dirty="0" err="1" smtClean="0"/>
              <a:t>mendapatkan</a:t>
            </a:r>
            <a:r>
              <a:rPr lang="en-US" dirty="0" smtClean="0"/>
              <a:t> </a:t>
            </a:r>
            <a:r>
              <a:rPr lang="en-US" dirty="0" err="1" smtClean="0"/>
              <a:t>pekerjaan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367114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Persiapkan</a:t>
            </a:r>
            <a:r>
              <a:rPr lang="en-US" dirty="0" smtClean="0"/>
              <a:t> cv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024128" y="2084829"/>
            <a:ext cx="3336857" cy="378565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n-US" sz="2400" dirty="0" err="1" smtClean="0"/>
              <a:t>Buat</a:t>
            </a:r>
            <a:r>
              <a:rPr lang="en-US" sz="2400" dirty="0" smtClean="0"/>
              <a:t> CV </a:t>
            </a:r>
            <a:r>
              <a:rPr lang="en-US" sz="2400" dirty="0" err="1" smtClean="0"/>
              <a:t>kamu</a:t>
            </a:r>
            <a:r>
              <a:rPr lang="en-US" sz="2400" dirty="0" smtClean="0"/>
              <a:t> yang </a:t>
            </a:r>
            <a:r>
              <a:rPr lang="en-US" sz="2400" dirty="0" err="1" smtClean="0"/>
              <a:t>menarik</a:t>
            </a:r>
            <a:r>
              <a:rPr lang="en-US" sz="2400" dirty="0" smtClean="0"/>
              <a:t> agar </a:t>
            </a:r>
            <a:r>
              <a:rPr lang="en-US" sz="2400" dirty="0" err="1" smtClean="0"/>
              <a:t>perusahaan</a:t>
            </a:r>
            <a:r>
              <a:rPr lang="en-US" sz="2400" dirty="0" smtClean="0"/>
              <a:t> pun </a:t>
            </a:r>
            <a:r>
              <a:rPr lang="en-US" sz="2400" dirty="0" err="1" smtClean="0"/>
              <a:t>tertarik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diri</a:t>
            </a:r>
            <a:r>
              <a:rPr lang="en-US" sz="2400" dirty="0" smtClean="0"/>
              <a:t> </a:t>
            </a:r>
            <a:r>
              <a:rPr lang="en-US" sz="2400" dirty="0" err="1" smtClean="0"/>
              <a:t>kamu</a:t>
            </a:r>
            <a:r>
              <a:rPr lang="en-US" sz="2400" dirty="0" smtClean="0"/>
              <a:t>.</a:t>
            </a:r>
          </a:p>
          <a:p>
            <a:pPr algn="just"/>
            <a:endParaRPr lang="en-US" sz="2400" dirty="0"/>
          </a:p>
          <a:p>
            <a:pPr algn="just"/>
            <a:r>
              <a:rPr lang="en-US" sz="2400" dirty="0" err="1" smtClean="0"/>
              <a:t>Tunjukkan</a:t>
            </a:r>
            <a:r>
              <a:rPr lang="en-US" sz="2400" dirty="0" smtClean="0"/>
              <a:t> </a:t>
            </a:r>
            <a:r>
              <a:rPr lang="en-US" sz="2400" dirty="0" err="1" smtClean="0"/>
              <a:t>kelebihanmu</a:t>
            </a:r>
            <a:r>
              <a:rPr lang="en-US" sz="2400" dirty="0" smtClean="0"/>
              <a:t> di </a:t>
            </a:r>
            <a:r>
              <a:rPr lang="en-US" sz="2400" dirty="0" err="1" smtClean="0"/>
              <a:t>bidang</a:t>
            </a:r>
            <a:r>
              <a:rPr lang="en-US" sz="2400" dirty="0" smtClean="0"/>
              <a:t> </a:t>
            </a:r>
            <a:r>
              <a:rPr lang="en-US" sz="2400" dirty="0" err="1" smtClean="0"/>
              <a:t>apa</a:t>
            </a:r>
            <a:r>
              <a:rPr lang="en-US" sz="2400" dirty="0" smtClean="0"/>
              <a:t> </a:t>
            </a:r>
            <a:r>
              <a:rPr lang="en-US" sz="2400" dirty="0" err="1" smtClean="0"/>
              <a:t>saja</a:t>
            </a:r>
            <a:r>
              <a:rPr lang="en-US" sz="2400" dirty="0" smtClean="0"/>
              <a:t> agar </a:t>
            </a:r>
            <a:r>
              <a:rPr lang="en-US" sz="2400" dirty="0" err="1" smtClean="0"/>
              <a:t>perusahaan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menempatkan</a:t>
            </a:r>
            <a:r>
              <a:rPr lang="en-US" sz="2400" dirty="0" smtClean="0"/>
              <a:t> </a:t>
            </a:r>
            <a:r>
              <a:rPr lang="en-US" sz="2400" dirty="0" err="1" smtClean="0"/>
              <a:t>kamu</a:t>
            </a:r>
            <a:r>
              <a:rPr lang="en-US" sz="2400" dirty="0" smtClean="0"/>
              <a:t> di </a:t>
            </a:r>
            <a:r>
              <a:rPr lang="en-US" sz="2400" dirty="0" err="1" smtClean="0"/>
              <a:t>posisi</a:t>
            </a:r>
            <a:r>
              <a:rPr lang="en-US" sz="2400" dirty="0" smtClean="0"/>
              <a:t> yang </a:t>
            </a:r>
            <a:r>
              <a:rPr lang="en-US" sz="2400" dirty="0" err="1" smtClean="0"/>
              <a:t>tepat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1765" y="585216"/>
            <a:ext cx="3967712" cy="5605180"/>
          </a:xfrm>
        </p:spPr>
      </p:pic>
    </p:spTree>
    <p:extLst>
      <p:ext uri="{BB962C8B-B14F-4D97-AF65-F5344CB8AC3E}">
        <p14:creationId xmlns:p14="http://schemas.microsoft.com/office/powerpoint/2010/main" val="9888385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Persiapan</a:t>
            </a:r>
            <a:r>
              <a:rPr lang="en-US" dirty="0" smtClean="0"/>
              <a:t> </a:t>
            </a:r>
            <a:r>
              <a:rPr lang="en-US" dirty="0" err="1" smtClean="0"/>
              <a:t>sebelum</a:t>
            </a:r>
            <a:r>
              <a:rPr lang="en-US" dirty="0" smtClean="0"/>
              <a:t> </a:t>
            </a:r>
            <a:r>
              <a:rPr lang="en-US" dirty="0" err="1" smtClean="0"/>
              <a:t>magang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 </a:t>
            </a:r>
            <a:r>
              <a:rPr lang="en-US" dirty="0" err="1" smtClean="0"/>
              <a:t>Cari</a:t>
            </a:r>
            <a:r>
              <a:rPr lang="en-US" dirty="0" smtClean="0"/>
              <a:t> </a:t>
            </a:r>
            <a:r>
              <a:rPr lang="en-US" dirty="0" err="1" smtClean="0"/>
              <a:t>tahu</a:t>
            </a:r>
            <a:r>
              <a:rPr lang="en-US" dirty="0" smtClean="0"/>
              <a:t> </a:t>
            </a:r>
            <a:r>
              <a:rPr lang="en-US" dirty="0" err="1" smtClean="0"/>
              <a:t>instruksi</a:t>
            </a:r>
            <a:r>
              <a:rPr lang="en-US" dirty="0" smtClean="0"/>
              <a:t> </a:t>
            </a:r>
            <a:r>
              <a:rPr lang="en-US" dirty="0" err="1" smtClean="0"/>
              <a:t>mendetil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kampus</a:t>
            </a:r>
            <a:r>
              <a:rPr lang="en-US" i="1" dirty="0" smtClean="0"/>
              <a:t> </a:t>
            </a:r>
            <a:r>
              <a:rPr lang="en-US" dirty="0" smtClean="0"/>
              <a:t>yang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diikuti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mahasiswa</a:t>
            </a:r>
            <a:r>
              <a:rPr lang="en-US" dirty="0" smtClean="0"/>
              <a:t>.</a:t>
            </a:r>
          </a:p>
          <a:p>
            <a:r>
              <a:rPr lang="en-US" dirty="0" smtClean="0"/>
              <a:t>2. </a:t>
            </a:r>
            <a:r>
              <a:rPr lang="en-US" dirty="0" err="1" smtClean="0"/>
              <a:t>Persiapkan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berkas</a:t>
            </a:r>
            <a:r>
              <a:rPr lang="en-US" dirty="0" smtClean="0"/>
              <a:t> yang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disiapkan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kampus</a:t>
            </a:r>
            <a:endParaRPr lang="en-US" dirty="0" smtClean="0"/>
          </a:p>
          <a:p>
            <a:r>
              <a:rPr lang="en-US" dirty="0" smtClean="0"/>
              <a:t>3. Baca </a:t>
            </a:r>
            <a:r>
              <a:rPr lang="en-US" dirty="0" err="1" smtClean="0"/>
              <a:t>baik-baik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intstruksi</a:t>
            </a:r>
            <a:r>
              <a:rPr lang="en-US" dirty="0" smtClean="0"/>
              <a:t> yang </a:t>
            </a:r>
            <a:r>
              <a:rPr lang="en-US" dirty="0" err="1" smtClean="0"/>
              <a:t>ada</a:t>
            </a:r>
            <a:r>
              <a:rPr lang="en-US" dirty="0" smtClean="0"/>
              <a:t> di </a:t>
            </a:r>
            <a:r>
              <a:rPr lang="en-US" dirty="0" err="1" smtClean="0"/>
              <a:t>buku</a:t>
            </a:r>
            <a:r>
              <a:rPr lang="en-US" dirty="0" smtClean="0"/>
              <a:t> KP</a:t>
            </a:r>
          </a:p>
          <a:p>
            <a:r>
              <a:rPr lang="en-US" dirty="0" smtClean="0"/>
              <a:t>4. </a:t>
            </a:r>
            <a:r>
              <a:rPr lang="en-US" dirty="0" err="1" smtClean="0"/>
              <a:t>Latihan</a:t>
            </a:r>
            <a:r>
              <a:rPr lang="en-US" dirty="0" smtClean="0"/>
              <a:t> </a:t>
            </a:r>
            <a:r>
              <a:rPr lang="en-US" dirty="0" err="1" smtClean="0"/>
              <a:t>wawancara</a:t>
            </a:r>
            <a:r>
              <a:rPr lang="en-US" dirty="0" smtClean="0"/>
              <a:t> </a:t>
            </a:r>
            <a:r>
              <a:rPr lang="en-US" dirty="0" err="1" smtClean="0"/>
              <a:t>bila</a:t>
            </a:r>
            <a:r>
              <a:rPr lang="en-US" dirty="0" smtClean="0"/>
              <a:t> </a:t>
            </a:r>
            <a:r>
              <a:rPr lang="en-US" dirty="0" err="1" smtClean="0"/>
              <a:t>diperlukan</a:t>
            </a:r>
            <a:r>
              <a:rPr lang="en-US" dirty="0" smtClean="0"/>
              <a:t>. All out !</a:t>
            </a:r>
          </a:p>
          <a:p>
            <a:r>
              <a:rPr lang="en-US" dirty="0" smtClean="0"/>
              <a:t>5. </a:t>
            </a:r>
            <a:r>
              <a:rPr lang="en-US" dirty="0" err="1" smtClean="0"/>
              <a:t>Persiapkan</a:t>
            </a:r>
            <a:r>
              <a:rPr lang="en-US" dirty="0" smtClean="0"/>
              <a:t> </a:t>
            </a:r>
            <a:r>
              <a:rPr lang="en-US" i="1" dirty="0" smtClean="0"/>
              <a:t>outfit </a:t>
            </a:r>
            <a:r>
              <a:rPr lang="en-US" dirty="0" smtClean="0"/>
              <a:t> yang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peraturan</a:t>
            </a:r>
            <a:r>
              <a:rPr lang="en-US" dirty="0" smtClean="0"/>
              <a:t> </a:t>
            </a:r>
            <a:r>
              <a:rPr lang="en-US" dirty="0" err="1" smtClean="0"/>
              <a:t>kantor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49793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SELAMA MAGANG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1641231"/>
            <a:ext cx="10745841" cy="5216769"/>
          </a:xfrm>
        </p:spPr>
        <p:txBody>
          <a:bodyPr>
            <a:noAutofit/>
          </a:bodyPr>
          <a:lstStyle/>
          <a:p>
            <a:pPr algn="just">
              <a:buFont typeface="Wingdings" charset="2"/>
              <a:buChar char="v"/>
            </a:pPr>
            <a:r>
              <a:rPr lang="en-US" sz="2400" dirty="0" err="1" smtClean="0"/>
              <a:t>Bersikap</a:t>
            </a:r>
            <a:r>
              <a:rPr lang="en-US" sz="2400" dirty="0" smtClean="0"/>
              <a:t> </a:t>
            </a:r>
            <a:r>
              <a:rPr lang="en-US" sz="2400" dirty="0" err="1" smtClean="0"/>
              <a:t>sopan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menjaga</a:t>
            </a:r>
            <a:r>
              <a:rPr lang="en-US" sz="2400" dirty="0" smtClean="0"/>
              <a:t> </a:t>
            </a:r>
            <a:r>
              <a:rPr lang="en-US" sz="2400" dirty="0" err="1" smtClean="0"/>
              <a:t>nama</a:t>
            </a:r>
            <a:r>
              <a:rPr lang="en-US" sz="2400" dirty="0" smtClean="0"/>
              <a:t> </a:t>
            </a:r>
            <a:r>
              <a:rPr lang="en-US" sz="2400" dirty="0" err="1" smtClean="0"/>
              <a:t>baik</a:t>
            </a:r>
            <a:r>
              <a:rPr lang="en-US" sz="2400" dirty="0" smtClean="0"/>
              <a:t> </a:t>
            </a:r>
            <a:r>
              <a:rPr lang="en-US" sz="2400" dirty="0" err="1" smtClean="0"/>
              <a:t>kampus</a:t>
            </a:r>
            <a:endParaRPr lang="en-US" sz="2400" dirty="0" smtClean="0"/>
          </a:p>
          <a:p>
            <a:pPr algn="just">
              <a:buFont typeface="Wingdings" charset="2"/>
              <a:buChar char="v"/>
            </a:pPr>
            <a:r>
              <a:rPr lang="en-US" sz="2400" dirty="0" err="1" smtClean="0"/>
              <a:t>Malu</a:t>
            </a:r>
            <a:r>
              <a:rPr lang="en-US" sz="2400" dirty="0" smtClean="0"/>
              <a:t> </a:t>
            </a:r>
            <a:r>
              <a:rPr lang="en-US" sz="2400" dirty="0" err="1" smtClean="0"/>
              <a:t>bertanya</a:t>
            </a:r>
            <a:r>
              <a:rPr lang="en-US" sz="2400" dirty="0" smtClean="0"/>
              <a:t>, </a:t>
            </a:r>
            <a:r>
              <a:rPr lang="en-US" sz="2400" dirty="0" err="1" smtClean="0"/>
              <a:t>sesat</a:t>
            </a:r>
            <a:r>
              <a:rPr lang="en-US" sz="2400" dirty="0" smtClean="0"/>
              <a:t> di </a:t>
            </a:r>
            <a:r>
              <a:rPr lang="en-US" sz="2400" dirty="0" err="1" smtClean="0"/>
              <a:t>jalan</a:t>
            </a:r>
            <a:r>
              <a:rPr lang="en-US" sz="2400" dirty="0" smtClean="0"/>
              <a:t>. </a:t>
            </a:r>
            <a:r>
              <a:rPr lang="en-US" sz="2400" dirty="0" err="1" smtClean="0"/>
              <a:t>Jangan</a:t>
            </a:r>
            <a:r>
              <a:rPr lang="en-US" sz="2400" dirty="0" smtClean="0"/>
              <a:t> </a:t>
            </a:r>
            <a:r>
              <a:rPr lang="en-US" sz="2400" dirty="0" err="1" smtClean="0"/>
              <a:t>segan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bertanya</a:t>
            </a:r>
            <a:r>
              <a:rPr lang="en-US" sz="2400" dirty="0" smtClean="0"/>
              <a:t> </a:t>
            </a:r>
            <a:r>
              <a:rPr lang="en-US" sz="2400" dirty="0" err="1" smtClean="0"/>
              <a:t>mengenai</a:t>
            </a:r>
            <a:r>
              <a:rPr lang="en-US" sz="2400" dirty="0" smtClean="0"/>
              <a:t> </a:t>
            </a:r>
            <a:r>
              <a:rPr lang="en-US" sz="2400" dirty="0" err="1" smtClean="0"/>
              <a:t>pekerjaan</a:t>
            </a:r>
            <a:r>
              <a:rPr lang="en-US" sz="2400" dirty="0" smtClean="0"/>
              <a:t> yang kalian </a:t>
            </a:r>
            <a:r>
              <a:rPr lang="en-US" sz="2400" dirty="0" err="1" smtClean="0"/>
              <a:t>kerjakan</a:t>
            </a:r>
            <a:r>
              <a:rPr lang="en-US" sz="2400" dirty="0" smtClean="0"/>
              <a:t> </a:t>
            </a:r>
            <a:r>
              <a:rPr lang="en-US" sz="2400" dirty="0" err="1" smtClean="0"/>
              <a:t>bila</a:t>
            </a:r>
            <a:r>
              <a:rPr lang="en-US" sz="2400" dirty="0" smtClean="0"/>
              <a:t>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mengerti</a:t>
            </a:r>
            <a:endParaRPr lang="en-US" sz="2400" dirty="0" smtClean="0"/>
          </a:p>
          <a:p>
            <a:pPr algn="just">
              <a:buFont typeface="Wingdings" charset="2"/>
              <a:buChar char="v"/>
            </a:pPr>
            <a:r>
              <a:rPr lang="en-US" sz="2400" dirty="0" err="1" smtClean="0"/>
              <a:t>Ikuti</a:t>
            </a:r>
            <a:r>
              <a:rPr lang="en-US" sz="2400" dirty="0" smtClean="0"/>
              <a:t> </a:t>
            </a:r>
            <a:r>
              <a:rPr lang="en-US" sz="2400" dirty="0" err="1" smtClean="0"/>
              <a:t>perintah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diberikan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i="1" dirty="0" smtClean="0"/>
              <a:t>less complain !</a:t>
            </a:r>
            <a:endParaRPr lang="en-US" sz="2400" dirty="0" smtClean="0"/>
          </a:p>
          <a:p>
            <a:pPr algn="just">
              <a:buFont typeface="Wingdings" charset="2"/>
              <a:buChar char="v"/>
            </a:pPr>
            <a:r>
              <a:rPr lang="en-US" sz="2400" dirty="0" err="1" smtClean="0"/>
              <a:t>Tunjukkan</a:t>
            </a:r>
            <a:r>
              <a:rPr lang="en-US" sz="2400" dirty="0" smtClean="0"/>
              <a:t> </a:t>
            </a:r>
            <a:r>
              <a:rPr lang="en-US" sz="2400" dirty="0" err="1" smtClean="0"/>
              <a:t>kemampuan</a:t>
            </a:r>
            <a:r>
              <a:rPr lang="en-US" sz="2400" dirty="0" smtClean="0"/>
              <a:t> kalian </a:t>
            </a:r>
            <a:r>
              <a:rPr lang="en-US" sz="2400" dirty="0" err="1" smtClean="0"/>
              <a:t>semaksimal</a:t>
            </a:r>
            <a:r>
              <a:rPr lang="en-US" sz="2400" dirty="0" smtClean="0"/>
              <a:t> </a:t>
            </a:r>
            <a:r>
              <a:rPr lang="en-US" sz="2400" dirty="0" err="1" smtClean="0"/>
              <a:t>mungkin</a:t>
            </a:r>
            <a:r>
              <a:rPr lang="en-US" sz="2400" dirty="0"/>
              <a:t> </a:t>
            </a:r>
            <a:r>
              <a:rPr lang="en-US" sz="2400" dirty="0" err="1" smtClean="0"/>
              <a:t>seperti</a:t>
            </a:r>
            <a:r>
              <a:rPr lang="en-US" sz="2400" dirty="0" smtClean="0"/>
              <a:t> yang kalian </a:t>
            </a:r>
            <a:r>
              <a:rPr lang="en-US" sz="2400" dirty="0" err="1" smtClean="0"/>
              <a:t>tulis</a:t>
            </a:r>
            <a:r>
              <a:rPr lang="en-US" sz="2400" dirty="0" smtClean="0"/>
              <a:t> di CV</a:t>
            </a:r>
            <a:endParaRPr lang="en-US" sz="2400" dirty="0"/>
          </a:p>
          <a:p>
            <a:pPr algn="just">
              <a:buFont typeface="Wingdings" charset="2"/>
              <a:buChar char="v"/>
            </a:pPr>
            <a:r>
              <a:rPr lang="en-US" sz="2400" dirty="0" err="1" smtClean="0"/>
              <a:t>Berpakaian</a:t>
            </a:r>
            <a:r>
              <a:rPr lang="en-US" sz="2400" dirty="0" smtClean="0"/>
              <a:t> </a:t>
            </a:r>
            <a:r>
              <a:rPr lang="en-US" sz="2400" dirty="0" err="1" smtClean="0"/>
              <a:t>sopan</a:t>
            </a:r>
            <a:r>
              <a:rPr lang="en-US" sz="2400" dirty="0" smtClean="0"/>
              <a:t> !</a:t>
            </a:r>
          </a:p>
          <a:p>
            <a:pPr algn="just">
              <a:buFont typeface="Wingdings" charset="2"/>
              <a:buChar char="v"/>
            </a:pPr>
            <a:r>
              <a:rPr lang="en-US" sz="2400" dirty="0" err="1" smtClean="0"/>
              <a:t>Bergaul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teman</a:t>
            </a:r>
            <a:r>
              <a:rPr lang="en-US" sz="2400" dirty="0" smtClean="0"/>
              <a:t> </a:t>
            </a:r>
            <a:r>
              <a:rPr lang="en-US" sz="2400" dirty="0" err="1" smtClean="0"/>
              <a:t>kantor</a:t>
            </a:r>
            <a:r>
              <a:rPr lang="en-US" sz="2400" dirty="0" smtClean="0"/>
              <a:t>. </a:t>
            </a:r>
            <a:r>
              <a:rPr lang="en-US" sz="2400" dirty="0" err="1" smtClean="0"/>
              <a:t>Selain</a:t>
            </a:r>
            <a:r>
              <a:rPr lang="en-US" sz="2400" dirty="0" smtClean="0"/>
              <a:t> </a:t>
            </a:r>
            <a:r>
              <a:rPr lang="en-US" sz="2400" dirty="0" err="1" smtClean="0"/>
              <a:t>menambah</a:t>
            </a:r>
            <a:r>
              <a:rPr lang="en-US" sz="2400" dirty="0" smtClean="0"/>
              <a:t> </a:t>
            </a:r>
            <a:r>
              <a:rPr lang="en-US" sz="2400" dirty="0" err="1" smtClean="0"/>
              <a:t>teman</a:t>
            </a:r>
            <a:r>
              <a:rPr lang="en-US" sz="2400" dirty="0" smtClean="0"/>
              <a:t>, kalian </a:t>
            </a:r>
            <a:r>
              <a:rPr lang="en-US" sz="2400" dirty="0" err="1" smtClean="0"/>
              <a:t>bisa</a:t>
            </a:r>
            <a:r>
              <a:rPr lang="en-US" sz="2400" dirty="0" smtClean="0"/>
              <a:t> </a:t>
            </a:r>
            <a:r>
              <a:rPr lang="en-US" sz="2400" dirty="0" err="1" smtClean="0"/>
              <a:t>menambah</a:t>
            </a:r>
            <a:r>
              <a:rPr lang="en-US" sz="2400" dirty="0" smtClean="0"/>
              <a:t> </a:t>
            </a:r>
            <a:r>
              <a:rPr lang="en-US" sz="2400" i="1" dirty="0" smtClean="0"/>
              <a:t>networking 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52421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Lengkapi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lakukan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Lengkapi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berkas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keperluan</a:t>
            </a:r>
            <a:r>
              <a:rPr lang="en-US" dirty="0" smtClean="0"/>
              <a:t> KP !</a:t>
            </a:r>
          </a:p>
          <a:p>
            <a:endParaRPr lang="en-US" dirty="0"/>
          </a:p>
          <a:p>
            <a:r>
              <a:rPr lang="en-US" dirty="0" err="1" smtClean="0"/>
              <a:t>Atur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izin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kantor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keperluan</a:t>
            </a:r>
            <a:r>
              <a:rPr lang="en-US" dirty="0" smtClean="0"/>
              <a:t> </a:t>
            </a:r>
            <a:r>
              <a:rPr lang="en-US" dirty="0" err="1" smtClean="0"/>
              <a:t>bimbingan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dosen</a:t>
            </a:r>
            <a:r>
              <a:rPr lang="en-US" dirty="0" smtClean="0"/>
              <a:t> </a:t>
            </a:r>
          </a:p>
          <a:p>
            <a:endParaRPr lang="en-US" dirty="0"/>
          </a:p>
          <a:p>
            <a:r>
              <a:rPr lang="en-US" dirty="0" err="1" smtClean="0"/>
              <a:t>Cicil</a:t>
            </a:r>
            <a:r>
              <a:rPr lang="en-US" dirty="0" smtClean="0"/>
              <a:t> </a:t>
            </a:r>
            <a:r>
              <a:rPr lang="en-US" dirty="0" err="1" smtClean="0"/>
              <a:t>laporan</a:t>
            </a:r>
            <a:r>
              <a:rPr lang="en-US" dirty="0" smtClean="0"/>
              <a:t> KP. Kalian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jurnal</a:t>
            </a:r>
            <a:r>
              <a:rPr lang="en-US" dirty="0" smtClean="0"/>
              <a:t> </a:t>
            </a:r>
            <a:r>
              <a:rPr lang="en-US" dirty="0" err="1" smtClean="0"/>
              <a:t>harian</a:t>
            </a:r>
            <a:r>
              <a:rPr lang="en-US" dirty="0" smtClean="0"/>
              <a:t> </a:t>
            </a:r>
            <a:r>
              <a:rPr lang="en-US" dirty="0" err="1" smtClean="0"/>
              <a:t>selama</a:t>
            </a:r>
            <a:r>
              <a:rPr lang="en-US" dirty="0" smtClean="0"/>
              <a:t> </a:t>
            </a:r>
            <a:r>
              <a:rPr lang="en-US" dirty="0" err="1" smtClean="0"/>
              <a:t>magang</a:t>
            </a:r>
            <a:r>
              <a:rPr lang="en-US" dirty="0" smtClean="0"/>
              <a:t> </a:t>
            </a:r>
            <a:r>
              <a:rPr lang="en-US" dirty="0" err="1" smtClean="0"/>
              <a:t>berlangsung</a:t>
            </a:r>
            <a:r>
              <a:rPr lang="en-US" dirty="0" smtClean="0"/>
              <a:t> </a:t>
            </a:r>
            <a:r>
              <a:rPr lang="en-US" dirty="0" err="1" smtClean="0"/>
              <a:t>supaya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yang </a:t>
            </a:r>
            <a:r>
              <a:rPr lang="en-US" dirty="0" err="1" smtClean="0"/>
              <a:t>terlewat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</a:t>
            </a:r>
            <a:r>
              <a:rPr lang="en-US" dirty="0" err="1" smtClean="0"/>
              <a:t>saja</a:t>
            </a:r>
            <a:r>
              <a:rPr lang="en-US" dirty="0" smtClean="0"/>
              <a:t> </a:t>
            </a:r>
            <a:r>
              <a:rPr lang="en-US" dirty="0" err="1" smtClean="0"/>
              <a:t>pekerjaan</a:t>
            </a:r>
            <a:r>
              <a:rPr lang="en-US" dirty="0" smtClean="0"/>
              <a:t> kalian. </a:t>
            </a:r>
            <a:r>
              <a:rPr lang="en-US" dirty="0" smtClean="0">
                <a:sym typeface="Wingdings"/>
              </a:rPr>
              <a:t></a:t>
            </a:r>
          </a:p>
          <a:p>
            <a:endParaRPr lang="en-US" dirty="0">
              <a:sym typeface="Wingdings"/>
            </a:endParaRPr>
          </a:p>
          <a:p>
            <a:r>
              <a:rPr lang="en-US" dirty="0" err="1" smtClean="0">
                <a:sym typeface="Wingdings"/>
              </a:rPr>
              <a:t>Jangan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ditunda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karena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akan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merepotkan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diri</a:t>
            </a:r>
            <a:r>
              <a:rPr lang="en-US" dirty="0" smtClean="0">
                <a:sym typeface="Wingdings"/>
              </a:rPr>
              <a:t> kalian </a:t>
            </a:r>
            <a:r>
              <a:rPr lang="en-US" dirty="0" err="1" smtClean="0">
                <a:sym typeface="Wingdings"/>
              </a:rPr>
              <a:t>sendiri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bila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itu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semua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ditumpuk</a:t>
            </a:r>
            <a:r>
              <a:rPr lang="en-US" dirty="0" smtClean="0">
                <a:sym typeface="Wingdings"/>
              </a:rPr>
              <a:t>. *note for myself*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47105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Pembelajaran</a:t>
            </a:r>
            <a:r>
              <a:rPr lang="en-US" dirty="0" smtClean="0"/>
              <a:t> </a:t>
            </a:r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 smtClean="0"/>
              <a:t>kp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2286000"/>
            <a:ext cx="10370703" cy="4372708"/>
          </a:xfrm>
        </p:spPr>
        <p:txBody>
          <a:bodyPr>
            <a:normAutofit/>
          </a:bodyPr>
          <a:lstStyle/>
          <a:p>
            <a:pPr algn="just"/>
            <a:r>
              <a:rPr lang="en-US" dirty="0" err="1" smtClean="0"/>
              <a:t>Menambah</a:t>
            </a:r>
            <a:r>
              <a:rPr lang="en-US" dirty="0" smtClean="0"/>
              <a:t> </a:t>
            </a:r>
            <a:r>
              <a:rPr lang="en-US" dirty="0" err="1" smtClean="0"/>
              <a:t>pengalaman</a:t>
            </a:r>
            <a:r>
              <a:rPr lang="en-US" dirty="0" smtClean="0"/>
              <a:t> </a:t>
            </a:r>
            <a:r>
              <a:rPr lang="en-US" dirty="0" err="1" smtClean="0"/>
              <a:t>tentunya</a:t>
            </a:r>
            <a:r>
              <a:rPr lang="en-US" dirty="0" smtClean="0"/>
              <a:t> !  Kalian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merasakan</a:t>
            </a:r>
            <a:r>
              <a:rPr lang="en-US" dirty="0" smtClean="0"/>
              <a:t> </a:t>
            </a:r>
            <a:r>
              <a:rPr lang="en-US" dirty="0" err="1" smtClean="0"/>
              <a:t>dunia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yang </a:t>
            </a:r>
            <a:r>
              <a:rPr lang="en-US" dirty="0" err="1" smtClean="0"/>
              <a:t>sesungguhnya</a:t>
            </a:r>
            <a:r>
              <a:rPr lang="en-US" dirty="0" smtClean="0"/>
              <a:t>. </a:t>
            </a:r>
            <a:r>
              <a:rPr lang="en-US" dirty="0" err="1" smtClean="0"/>
              <a:t>Tentu</a:t>
            </a:r>
            <a:r>
              <a:rPr lang="en-US" dirty="0" smtClean="0"/>
              <a:t> </a:t>
            </a:r>
            <a:r>
              <a:rPr lang="en-US" dirty="0" err="1" smtClean="0"/>
              <a:t>saja</a:t>
            </a:r>
            <a:r>
              <a:rPr lang="en-US" dirty="0" smtClean="0"/>
              <a:t> </a:t>
            </a:r>
            <a:r>
              <a:rPr lang="en-US" dirty="0" err="1" smtClean="0"/>
              <a:t>berbeda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kehidupan</a:t>
            </a:r>
            <a:r>
              <a:rPr lang="en-US" dirty="0" smtClean="0"/>
              <a:t> </a:t>
            </a:r>
            <a:r>
              <a:rPr lang="en-US" dirty="0" err="1" smtClean="0"/>
              <a:t>kampus</a:t>
            </a:r>
            <a:r>
              <a:rPr lang="en-US" dirty="0" smtClean="0"/>
              <a:t> </a:t>
            </a:r>
          </a:p>
          <a:p>
            <a:pPr algn="just"/>
            <a:endParaRPr lang="en-US" dirty="0"/>
          </a:p>
          <a:p>
            <a:pPr algn="just"/>
            <a:r>
              <a:rPr lang="en-US" i="1" dirty="0" smtClean="0"/>
              <a:t>Networking </a:t>
            </a:r>
            <a:r>
              <a:rPr lang="en-US" dirty="0" smtClean="0">
                <a:sym typeface="Wingdings"/>
              </a:rPr>
              <a:t> </a:t>
            </a:r>
            <a:r>
              <a:rPr lang="en-US" dirty="0" err="1" smtClean="0">
                <a:sym typeface="Wingdings"/>
              </a:rPr>
              <a:t>ini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penting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banget</a:t>
            </a:r>
            <a:r>
              <a:rPr lang="en-US" dirty="0" smtClean="0">
                <a:sym typeface="Wingdings"/>
              </a:rPr>
              <a:t> ! Pas lulus kalian </a:t>
            </a:r>
            <a:r>
              <a:rPr lang="en-US" dirty="0" err="1" smtClean="0">
                <a:sym typeface="Wingdings"/>
              </a:rPr>
              <a:t>akan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membutuhkannya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untuk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mencari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kerja</a:t>
            </a:r>
            <a:r>
              <a:rPr lang="en-US" dirty="0" smtClean="0">
                <a:sym typeface="Wingdings"/>
              </a:rPr>
              <a:t>. </a:t>
            </a:r>
            <a:r>
              <a:rPr lang="en-US" dirty="0" err="1" smtClean="0">
                <a:sym typeface="Wingdings"/>
              </a:rPr>
              <a:t>Kalau</a:t>
            </a:r>
            <a:r>
              <a:rPr lang="en-US" dirty="0" smtClean="0">
                <a:sym typeface="Wingdings"/>
              </a:rPr>
              <a:t> kalian </a:t>
            </a:r>
            <a:r>
              <a:rPr lang="en-US" dirty="0" err="1" smtClean="0">
                <a:sym typeface="Wingdings"/>
              </a:rPr>
              <a:t>sudah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memperlihatkan</a:t>
            </a:r>
            <a:r>
              <a:rPr lang="en-US" dirty="0" smtClean="0">
                <a:sym typeface="Wingdings"/>
              </a:rPr>
              <a:t> </a:t>
            </a:r>
            <a:r>
              <a:rPr lang="en-US" i="1" dirty="0" smtClean="0">
                <a:sym typeface="Wingdings"/>
              </a:rPr>
              <a:t>performance </a:t>
            </a:r>
            <a:r>
              <a:rPr lang="en-US" dirty="0" smtClean="0">
                <a:sym typeface="Wingdings"/>
              </a:rPr>
              <a:t>yang </a:t>
            </a:r>
            <a:r>
              <a:rPr lang="en-US" dirty="0" err="1" smtClean="0">
                <a:sym typeface="Wingdings"/>
              </a:rPr>
              <a:t>baik</a:t>
            </a:r>
            <a:r>
              <a:rPr lang="en-US" dirty="0" smtClean="0">
                <a:sym typeface="Wingdings"/>
              </a:rPr>
              <a:t>, </a:t>
            </a:r>
            <a:r>
              <a:rPr lang="en-US" dirty="0" err="1" smtClean="0">
                <a:sym typeface="Wingdings"/>
              </a:rPr>
              <a:t>bukan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tidak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mungkin</a:t>
            </a:r>
            <a:r>
              <a:rPr lang="en-US" dirty="0" smtClean="0">
                <a:sym typeface="Wingdings"/>
              </a:rPr>
              <a:t> kalian </a:t>
            </a:r>
            <a:r>
              <a:rPr lang="en-US" dirty="0" err="1" smtClean="0">
                <a:sym typeface="Wingdings"/>
              </a:rPr>
              <a:t>akan</a:t>
            </a:r>
            <a:r>
              <a:rPr lang="en-US" dirty="0" smtClean="0">
                <a:sym typeface="Wingdings"/>
              </a:rPr>
              <a:t> “</a:t>
            </a:r>
            <a:r>
              <a:rPr lang="en-US" dirty="0" err="1" smtClean="0">
                <a:sym typeface="Wingdings"/>
              </a:rPr>
              <a:t>disambut</a:t>
            </a:r>
            <a:r>
              <a:rPr lang="en-US" dirty="0" smtClean="0">
                <a:sym typeface="Wingdings"/>
              </a:rPr>
              <a:t>” </a:t>
            </a:r>
            <a:r>
              <a:rPr lang="en-US" dirty="0" err="1" smtClean="0">
                <a:sym typeface="Wingdings"/>
              </a:rPr>
              <a:t>kembali</a:t>
            </a:r>
            <a:r>
              <a:rPr lang="en-US" dirty="0" smtClean="0">
                <a:sym typeface="Wingdings"/>
              </a:rPr>
              <a:t> !</a:t>
            </a:r>
          </a:p>
          <a:p>
            <a:pPr algn="just"/>
            <a:endParaRPr lang="en-US" i="1" dirty="0">
              <a:sym typeface="Wingdings"/>
            </a:endParaRPr>
          </a:p>
          <a:p>
            <a:pPr algn="just"/>
            <a:r>
              <a:rPr lang="en-US" dirty="0" err="1" smtClean="0">
                <a:sym typeface="Wingdings"/>
              </a:rPr>
              <a:t>Ini</a:t>
            </a:r>
            <a:r>
              <a:rPr lang="en-US" dirty="0" smtClean="0">
                <a:sym typeface="Wingdings"/>
              </a:rPr>
              <a:t> yang </a:t>
            </a:r>
            <a:r>
              <a:rPr lang="en-US" dirty="0" err="1" smtClean="0">
                <a:sym typeface="Wingdings"/>
              </a:rPr>
              <a:t>sesungguhnya</a:t>
            </a:r>
            <a:r>
              <a:rPr lang="en-US" dirty="0" smtClean="0">
                <a:sym typeface="Wingdings"/>
              </a:rPr>
              <a:t>  </a:t>
            </a:r>
            <a:r>
              <a:rPr lang="en-US" dirty="0" err="1" smtClean="0">
                <a:sym typeface="Wingdings"/>
              </a:rPr>
              <a:t>Dunia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kerja</a:t>
            </a:r>
            <a:r>
              <a:rPr lang="en-US" dirty="0" smtClean="0">
                <a:sym typeface="Wingdings"/>
              </a:rPr>
              <a:t> yang </a:t>
            </a:r>
            <a:r>
              <a:rPr lang="en-US" dirty="0" err="1" smtClean="0">
                <a:sym typeface="Wingdings"/>
              </a:rPr>
              <a:t>sesungguhnya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beda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dengan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Dunia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Kampus</a:t>
            </a:r>
            <a:r>
              <a:rPr lang="en-US" dirty="0" smtClean="0">
                <a:sym typeface="Wingdings"/>
              </a:rPr>
              <a:t>. Kalian </a:t>
            </a:r>
            <a:r>
              <a:rPr lang="en-US" dirty="0" err="1" smtClean="0">
                <a:sym typeface="Wingdings"/>
              </a:rPr>
              <a:t>akan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benar</a:t>
            </a:r>
            <a:r>
              <a:rPr lang="en-US" dirty="0" smtClean="0">
                <a:sym typeface="Wingdings"/>
              </a:rPr>
              <a:t>- </a:t>
            </a:r>
            <a:r>
              <a:rPr lang="en-US" dirty="0" err="1" smtClean="0">
                <a:sym typeface="Wingdings"/>
              </a:rPr>
              <a:t>benar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merasakan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kerja</a:t>
            </a:r>
            <a:r>
              <a:rPr lang="en-US" dirty="0" smtClean="0">
                <a:sym typeface="Wingdings"/>
              </a:rPr>
              <a:t> di </a:t>
            </a:r>
            <a:r>
              <a:rPr lang="en-US" dirty="0" err="1" smtClean="0">
                <a:sym typeface="Wingdings"/>
              </a:rPr>
              <a:t>bawah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tekanan</a:t>
            </a:r>
            <a:r>
              <a:rPr lang="en-US" dirty="0" smtClean="0">
                <a:sym typeface="Wingdings"/>
              </a:rPr>
              <a:t>, </a:t>
            </a:r>
            <a:r>
              <a:rPr lang="en-US" dirty="0" err="1" smtClean="0">
                <a:sym typeface="Wingdings"/>
              </a:rPr>
              <a:t>tahu</a:t>
            </a:r>
            <a:r>
              <a:rPr lang="en-US" dirty="0" smtClean="0">
                <a:sym typeface="Wingdings"/>
              </a:rPr>
              <a:t> yang mana </a:t>
            </a:r>
            <a:r>
              <a:rPr lang="en-US" dirty="0" err="1" smtClean="0">
                <a:sym typeface="Wingdings"/>
              </a:rPr>
              <a:t>temen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beneran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sama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buka</a:t>
            </a:r>
            <a:r>
              <a:rPr lang="en-US" dirty="0" smtClean="0">
                <a:sym typeface="Wingdings"/>
              </a:rPr>
              <a:t>, </a:t>
            </a:r>
            <a:r>
              <a:rPr lang="en-US" dirty="0" err="1" smtClean="0">
                <a:sym typeface="Wingdings"/>
              </a:rPr>
              <a:t>budaya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kerja</a:t>
            </a:r>
            <a:r>
              <a:rPr lang="en-US" dirty="0" smtClean="0">
                <a:sym typeface="Wingdings"/>
              </a:rPr>
              <a:t> yang </a:t>
            </a:r>
            <a:r>
              <a:rPr lang="en-US" dirty="0" err="1" smtClean="0">
                <a:sym typeface="Wingdings"/>
              </a:rPr>
              <a:t>beda</a:t>
            </a:r>
            <a:r>
              <a:rPr lang="en-US" dirty="0" smtClean="0">
                <a:sym typeface="Wingdings"/>
              </a:rPr>
              <a:t>. Kalian </a:t>
            </a:r>
            <a:r>
              <a:rPr lang="en-US" dirty="0" err="1" smtClean="0">
                <a:sym typeface="Wingdings"/>
              </a:rPr>
              <a:t>dituntut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untuk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dewasa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dan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mandiri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3675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Menyusun</a:t>
            </a:r>
            <a:r>
              <a:rPr lang="en-US" dirty="0" smtClean="0"/>
              <a:t> </a:t>
            </a:r>
            <a:r>
              <a:rPr lang="en-US" dirty="0" err="1" smtClean="0"/>
              <a:t>laporan</a:t>
            </a:r>
            <a:r>
              <a:rPr lang="en-US" dirty="0" smtClean="0"/>
              <a:t> </a:t>
            </a:r>
            <a:r>
              <a:rPr lang="en-US" dirty="0" err="1" smtClean="0"/>
              <a:t>kp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Ikuti</a:t>
            </a:r>
            <a:r>
              <a:rPr lang="en-US" dirty="0" smtClean="0"/>
              <a:t> </a:t>
            </a:r>
            <a:r>
              <a:rPr lang="en-US" dirty="0" err="1" smtClean="0"/>
              <a:t>instruksi</a:t>
            </a:r>
            <a:r>
              <a:rPr lang="en-US" dirty="0" smtClean="0"/>
              <a:t> </a:t>
            </a:r>
            <a:r>
              <a:rPr lang="en-US" dirty="0" err="1" smtClean="0"/>
              <a:t>sedetil</a:t>
            </a:r>
            <a:r>
              <a:rPr lang="en-US" dirty="0" smtClean="0"/>
              <a:t> </a:t>
            </a:r>
            <a:r>
              <a:rPr lang="en-US" dirty="0" err="1" smtClean="0"/>
              <a:t>mungkin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buku</a:t>
            </a:r>
            <a:r>
              <a:rPr lang="en-US" dirty="0" smtClean="0"/>
              <a:t> KP </a:t>
            </a:r>
          </a:p>
          <a:p>
            <a:endParaRPr lang="en-US" dirty="0"/>
          </a:p>
          <a:p>
            <a:r>
              <a:rPr lang="en-US" dirty="0" err="1" smtClean="0"/>
              <a:t>Konsultasi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dosen</a:t>
            </a:r>
            <a:r>
              <a:rPr lang="en-US" dirty="0" smtClean="0"/>
              <a:t> </a:t>
            </a:r>
            <a:r>
              <a:rPr lang="en-US" dirty="0" err="1" smtClean="0"/>
              <a:t>pembimbing</a:t>
            </a:r>
            <a:r>
              <a:rPr lang="en-US" dirty="0" smtClean="0"/>
              <a:t> agar </a:t>
            </a:r>
            <a:r>
              <a:rPr lang="en-US" dirty="0" err="1" smtClean="0"/>
              <a:t>mempermudah</a:t>
            </a:r>
            <a:r>
              <a:rPr lang="en-US" dirty="0" smtClean="0"/>
              <a:t> </a:t>
            </a:r>
            <a:r>
              <a:rPr lang="en-US" dirty="0" err="1" smtClean="0"/>
              <a:t>kamu</a:t>
            </a:r>
            <a:r>
              <a:rPr lang="en-US" dirty="0" smtClean="0"/>
              <a:t> </a:t>
            </a:r>
            <a:r>
              <a:rPr lang="en-US" dirty="0" err="1" smtClean="0"/>
              <a:t>memulai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menulis</a:t>
            </a:r>
            <a:r>
              <a:rPr lang="en-US" dirty="0" smtClean="0"/>
              <a:t> </a:t>
            </a:r>
            <a:r>
              <a:rPr lang="en-US" dirty="0" err="1" smtClean="0"/>
              <a:t>laporan</a:t>
            </a:r>
            <a:r>
              <a:rPr lang="en-US" dirty="0" smtClean="0"/>
              <a:t> KP</a:t>
            </a:r>
          </a:p>
          <a:p>
            <a:endParaRPr lang="en-US" dirty="0"/>
          </a:p>
          <a:p>
            <a:r>
              <a:rPr lang="en-US" dirty="0" err="1" smtClean="0"/>
              <a:t>Lakukan</a:t>
            </a:r>
            <a:r>
              <a:rPr lang="en-US" dirty="0" smtClean="0"/>
              <a:t> </a:t>
            </a:r>
            <a:r>
              <a:rPr lang="en-US" dirty="0" err="1" smtClean="0"/>
              <a:t>wawancara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orang yang </a:t>
            </a:r>
            <a:r>
              <a:rPr lang="en-US" dirty="0" err="1" smtClean="0"/>
              <a:t>berkompeten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menceritakan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seluk</a:t>
            </a:r>
            <a:r>
              <a:rPr lang="en-US" dirty="0" smtClean="0"/>
              <a:t> </a:t>
            </a:r>
            <a:r>
              <a:rPr lang="en-US" dirty="0" err="1" smtClean="0"/>
              <a:t>beluk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. </a:t>
            </a:r>
          </a:p>
          <a:p>
            <a:endParaRPr lang="en-US" dirty="0"/>
          </a:p>
          <a:p>
            <a:r>
              <a:rPr lang="en-US" dirty="0" err="1" smtClean="0"/>
              <a:t>Bawa</a:t>
            </a:r>
            <a:r>
              <a:rPr lang="en-US" dirty="0" smtClean="0"/>
              <a:t> </a:t>
            </a:r>
            <a:r>
              <a:rPr lang="en-US" dirty="0" err="1" smtClean="0"/>
              <a:t>keperluan</a:t>
            </a:r>
            <a:r>
              <a:rPr lang="en-US" dirty="0" smtClean="0"/>
              <a:t> kalian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menulis</a:t>
            </a:r>
            <a:r>
              <a:rPr lang="en-US" dirty="0" smtClean="0"/>
              <a:t> KP, </a:t>
            </a:r>
            <a:r>
              <a:rPr lang="en-US" dirty="0" err="1" smtClean="0"/>
              <a:t>misalnya</a:t>
            </a:r>
            <a:r>
              <a:rPr lang="en-US" dirty="0" smtClean="0"/>
              <a:t> : laptop, notes. Hal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berguna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mencatat</a:t>
            </a:r>
            <a:r>
              <a:rPr lang="en-US" dirty="0" smtClean="0"/>
              <a:t> proses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selama</a:t>
            </a:r>
            <a:r>
              <a:rPr lang="en-US" dirty="0" smtClean="0"/>
              <a:t> KP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60997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PERSIAPAN SIDANG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Berlatih</a:t>
            </a:r>
            <a:r>
              <a:rPr lang="en-US" dirty="0" smtClean="0"/>
              <a:t> </a:t>
            </a:r>
            <a:r>
              <a:rPr lang="en-US" dirty="0" err="1" smtClean="0"/>
              <a:t>sebaik</a:t>
            </a:r>
            <a:r>
              <a:rPr lang="en-US" dirty="0" smtClean="0"/>
              <a:t> </a:t>
            </a:r>
            <a:r>
              <a:rPr lang="en-US" dirty="0" err="1" smtClean="0"/>
              <a:t>mungkin</a:t>
            </a:r>
            <a:r>
              <a:rPr lang="en-US" dirty="0" smtClean="0"/>
              <a:t> </a:t>
            </a:r>
            <a:r>
              <a:rPr lang="en-US" dirty="0" err="1" smtClean="0"/>
              <a:t>sebelum</a:t>
            </a:r>
            <a:r>
              <a:rPr lang="en-US" dirty="0" smtClean="0"/>
              <a:t> </a:t>
            </a:r>
            <a:r>
              <a:rPr lang="en-US" dirty="0" err="1" smtClean="0"/>
              <a:t>sidang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Buatlah</a:t>
            </a:r>
            <a:r>
              <a:rPr lang="en-US" dirty="0" smtClean="0"/>
              <a:t> PPT yang </a:t>
            </a:r>
            <a:r>
              <a:rPr lang="en-US" dirty="0" err="1" smtClean="0"/>
              <a:t>menarik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jelas</a:t>
            </a:r>
            <a:r>
              <a:rPr lang="en-US" dirty="0" smtClean="0"/>
              <a:t>! Agar </a:t>
            </a:r>
            <a:r>
              <a:rPr lang="en-US" dirty="0" err="1" smtClean="0"/>
              <a:t>penguji</a:t>
            </a:r>
            <a:r>
              <a:rPr lang="en-US" dirty="0" smtClean="0"/>
              <a:t> </a:t>
            </a:r>
            <a:r>
              <a:rPr lang="en-US" dirty="0" err="1" smtClean="0"/>
              <a:t>mendapatkan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yang </a:t>
            </a:r>
            <a:r>
              <a:rPr lang="en-US" dirty="0" err="1" smtClean="0"/>
              <a:t>jelas</a:t>
            </a:r>
            <a:r>
              <a:rPr lang="en-US" dirty="0" smtClean="0"/>
              <a:t> </a:t>
            </a:r>
            <a:r>
              <a:rPr lang="en-US" dirty="0" err="1" smtClean="0"/>
              <a:t>mengenai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maupun</a:t>
            </a:r>
            <a:r>
              <a:rPr lang="en-US" dirty="0" smtClean="0"/>
              <a:t> proses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selama</a:t>
            </a:r>
            <a:r>
              <a:rPr lang="en-US" dirty="0" smtClean="0"/>
              <a:t> KP </a:t>
            </a:r>
            <a:r>
              <a:rPr lang="en-US" dirty="0" err="1" smtClean="0"/>
              <a:t>berlangsung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Periksa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berkas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/>
              <a:t> </a:t>
            </a:r>
            <a:r>
              <a:rPr lang="en-US" dirty="0" err="1" smtClean="0"/>
              <a:t>kebutuhan</a:t>
            </a:r>
            <a:r>
              <a:rPr lang="en-US" dirty="0" smtClean="0"/>
              <a:t> kalian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menjalani</a:t>
            </a:r>
            <a:r>
              <a:rPr lang="en-US" dirty="0" smtClean="0"/>
              <a:t> </a:t>
            </a:r>
            <a:r>
              <a:rPr lang="en-US" dirty="0" err="1" smtClean="0"/>
              <a:t>sidang</a:t>
            </a:r>
            <a:r>
              <a:rPr lang="en-US" dirty="0" smtClean="0"/>
              <a:t>. </a:t>
            </a:r>
            <a:r>
              <a:rPr lang="en-US" dirty="0" err="1" smtClean="0"/>
              <a:t>Jangan</a:t>
            </a:r>
            <a:r>
              <a:rPr lang="en-US" dirty="0" smtClean="0"/>
              <a:t> </a:t>
            </a:r>
            <a:r>
              <a:rPr lang="en-US" dirty="0" err="1" smtClean="0"/>
              <a:t>sampai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yang </a:t>
            </a:r>
            <a:r>
              <a:rPr lang="en-US" dirty="0" err="1" smtClean="0"/>
              <a:t>kurang</a:t>
            </a:r>
            <a:r>
              <a:rPr lang="en-US" dirty="0" smtClean="0"/>
              <a:t>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menghambat</a:t>
            </a:r>
            <a:r>
              <a:rPr lang="en-US" dirty="0" smtClean="0"/>
              <a:t> kalian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sidang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Be confident!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260146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758</TotalTime>
  <Words>542</Words>
  <Application>Microsoft Macintosh PowerPoint</Application>
  <PresentationFormat>Widescreen</PresentationFormat>
  <Paragraphs>64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Tw Cen MT</vt:lpstr>
      <vt:lpstr>Tw Cen MT Condensed</vt:lpstr>
      <vt:lpstr>Wingdings</vt:lpstr>
      <vt:lpstr>Wingdings 3</vt:lpstr>
      <vt:lpstr>Integral</vt:lpstr>
      <vt:lpstr>How to survive kerja profesi !</vt:lpstr>
      <vt:lpstr>Get the information !</vt:lpstr>
      <vt:lpstr>Persiapkan cv</vt:lpstr>
      <vt:lpstr>Persiapan sebelum magang</vt:lpstr>
      <vt:lpstr>SELAMA MAGANG</vt:lpstr>
      <vt:lpstr>Lengkapi dan lakukan</vt:lpstr>
      <vt:lpstr>Pembelajaran setelah kp</vt:lpstr>
      <vt:lpstr>Menyusun laporan kp</vt:lpstr>
      <vt:lpstr>PERSIAPAN SIDANG</vt:lpstr>
      <vt:lpstr>REVISI KP</vt:lpstr>
    </vt:vector>
  </TitlesOfParts>
  <Company/>
  <LinksUpToDate>false</LinksUpToDate>
  <SharedDoc>false</SharedDoc>
  <HyperlinksChanged>false</HyperlinksChanged>
  <AppVersion>15.0027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survive</dc:title>
  <dc:creator>neisya laras citra</dc:creator>
  <cp:lastModifiedBy>neisya laras citra</cp:lastModifiedBy>
  <cp:revision>8</cp:revision>
  <dcterms:created xsi:type="dcterms:W3CDTF">2016-11-23T11:50:13Z</dcterms:created>
  <dcterms:modified xsi:type="dcterms:W3CDTF">2016-11-24T00:29:01Z</dcterms:modified>
</cp:coreProperties>
</file>