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92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6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97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4919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07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15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23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97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5922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9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0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5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3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2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2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928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74C0F-C7A0-4D72-B9F7-8647BE7A2085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BDF1F-B164-40D1-8F59-D8CB0D015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519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2438400"/>
            <a:ext cx="8229600" cy="1143000"/>
          </a:xfrm>
        </p:spPr>
        <p:txBody>
          <a:bodyPr/>
          <a:lstStyle/>
          <a:p>
            <a:r>
              <a:rPr lang="en-US" b="1" i="1" dirty="0"/>
              <a:t>How to Survive KP?</a:t>
            </a:r>
          </a:p>
        </p:txBody>
      </p:sp>
    </p:spTree>
    <p:extLst>
      <p:ext uri="{BB962C8B-B14F-4D97-AF65-F5344CB8AC3E}">
        <p14:creationId xmlns:p14="http://schemas.microsoft.com/office/powerpoint/2010/main" val="132668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457200"/>
            <a:ext cx="6377940" cy="1293028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/>
              <a:t>Before KP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022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u="sng" dirty="0" err="1"/>
              <a:t>Mencari</a:t>
            </a:r>
            <a:r>
              <a:rPr lang="en-US" sz="2800" b="1" u="sng" dirty="0"/>
              <a:t> </a:t>
            </a:r>
            <a:r>
              <a:rPr lang="en-US" sz="2800" b="1" u="sng" dirty="0" err="1"/>
              <a:t>Informasi</a:t>
            </a:r>
            <a:r>
              <a:rPr lang="en-US" sz="2800" b="1" u="sng" dirty="0"/>
              <a:t> </a:t>
            </a:r>
            <a:r>
              <a:rPr lang="en-US" sz="2800" b="1" u="sng" dirty="0" err="1"/>
              <a:t>Lowongan</a:t>
            </a:r>
            <a:r>
              <a:rPr lang="en-US" sz="2800" b="1" u="sng" dirty="0"/>
              <a:t> KP</a:t>
            </a:r>
          </a:p>
          <a:p>
            <a:pPr algn="just"/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internet (Ex: </a:t>
            </a:r>
            <a:r>
              <a:rPr lang="en-US" sz="2400" dirty="0" err="1"/>
              <a:t>Jobstreet</a:t>
            </a:r>
            <a:r>
              <a:rPr lang="en-US" sz="2400" dirty="0"/>
              <a:t>, </a:t>
            </a:r>
            <a:r>
              <a:rPr lang="en-US" sz="2400" dirty="0" err="1"/>
              <a:t>Jobsdb</a:t>
            </a:r>
            <a:r>
              <a:rPr lang="en-US" sz="2400" dirty="0"/>
              <a:t>, Indeed, </a:t>
            </a:r>
            <a:r>
              <a:rPr lang="en-US" sz="2400" dirty="0" err="1"/>
              <a:t>dll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/>
              <a:t>Meminta</a:t>
            </a:r>
            <a:r>
              <a:rPr lang="en-US" sz="2400" dirty="0"/>
              <a:t>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KP </a:t>
            </a:r>
            <a:r>
              <a:rPr lang="en-US" sz="2400" dirty="0" err="1"/>
              <a:t>ke</a:t>
            </a:r>
            <a:r>
              <a:rPr lang="en-US" sz="2400" dirty="0"/>
              <a:t> BAP</a:t>
            </a:r>
          </a:p>
          <a:p>
            <a:pPr algn="just"/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/</a:t>
            </a:r>
            <a:r>
              <a:rPr lang="en-US" sz="2400" dirty="0" err="1"/>
              <a:t>kerabat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endParaRPr lang="en-US" sz="2400" dirty="0"/>
          </a:p>
          <a:p>
            <a:pPr algn="just"/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senior yang </a:t>
            </a:r>
            <a:r>
              <a:rPr lang="en-US" sz="2400" dirty="0" err="1"/>
              <a:t>sebelumnya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melaksanakan</a:t>
            </a:r>
            <a:r>
              <a:rPr lang="en-US" sz="2400" dirty="0"/>
              <a:t> KP</a:t>
            </a:r>
          </a:p>
          <a:p>
            <a:pPr algn="just"/>
            <a:r>
              <a:rPr lang="en-US" sz="2400" dirty="0" err="1"/>
              <a:t>Mengunjungi</a:t>
            </a:r>
            <a:r>
              <a:rPr lang="en-US" sz="2400" dirty="0"/>
              <a:t>/</a:t>
            </a:r>
            <a:r>
              <a:rPr lang="en-US" sz="2400" dirty="0" err="1"/>
              <a:t>menghubungi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instansi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910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03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u="sng" dirty="0" err="1"/>
              <a:t>Menyiapkan</a:t>
            </a:r>
            <a:r>
              <a:rPr lang="en-US" sz="2800" b="1" u="sng" dirty="0"/>
              <a:t> </a:t>
            </a:r>
            <a:r>
              <a:rPr lang="en-US" sz="2800" b="1" i="1" u="sng" dirty="0"/>
              <a:t>Curriculum Vitae </a:t>
            </a:r>
            <a:r>
              <a:rPr lang="en-US" sz="2800" b="1" u="sng" dirty="0"/>
              <a:t>(CV)</a:t>
            </a:r>
          </a:p>
          <a:p>
            <a:pPr algn="just"/>
            <a:r>
              <a:rPr lang="en-US" sz="2400" dirty="0" err="1"/>
              <a:t>Membuat</a:t>
            </a:r>
            <a:r>
              <a:rPr lang="en-US" sz="2400" dirty="0"/>
              <a:t> CV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ringkas</a:t>
            </a:r>
            <a:r>
              <a:rPr lang="en-US" sz="2400" dirty="0"/>
              <a:t>, </a:t>
            </a:r>
            <a:r>
              <a:rPr lang="en-US" sz="2400" dirty="0" err="1"/>
              <a:t>sederhana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jelas</a:t>
            </a:r>
            <a:endParaRPr lang="en-US" sz="2400" dirty="0"/>
          </a:p>
          <a:p>
            <a:pPr algn="just"/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CV yang </a:t>
            </a:r>
            <a:r>
              <a:rPr lang="en-US" sz="2400" dirty="0" err="1"/>
              <a:t>menarik</a:t>
            </a: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800" b="1" u="sng" dirty="0" err="1"/>
              <a:t>Persiapan</a:t>
            </a:r>
            <a:r>
              <a:rPr lang="en-US" sz="2800" b="1" u="sng" dirty="0"/>
              <a:t> </a:t>
            </a:r>
            <a:r>
              <a:rPr lang="en-US" sz="2800" b="1" i="1" u="sng" dirty="0"/>
              <a:t>interview</a:t>
            </a:r>
          </a:p>
          <a:p>
            <a:pPr algn="just"/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KP</a:t>
            </a:r>
          </a:p>
          <a:p>
            <a:pPr algn="just"/>
            <a:r>
              <a:rPr lang="en-US" sz="2400" dirty="0" err="1"/>
              <a:t>Berlatih</a:t>
            </a:r>
            <a:r>
              <a:rPr lang="en-US" sz="2400" dirty="0"/>
              <a:t> </a:t>
            </a:r>
            <a:r>
              <a:rPr lang="en-US" sz="2400" dirty="0" err="1"/>
              <a:t>berbicara</a:t>
            </a:r>
            <a:r>
              <a:rPr lang="en-US" sz="2400" dirty="0"/>
              <a:t> </a:t>
            </a:r>
          </a:p>
          <a:p>
            <a:pPr algn="just"/>
            <a:r>
              <a:rPr lang="en-US" sz="2400" dirty="0" err="1"/>
              <a:t>Penampilan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endParaRPr lang="en-US" sz="2400" dirty="0"/>
          </a:p>
          <a:p>
            <a:pPr algn="just"/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minat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8324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u="sng" dirty="0" err="1"/>
              <a:t>Persiapan</a:t>
            </a:r>
            <a:r>
              <a:rPr lang="en-US" sz="2800" b="1" u="sng" dirty="0"/>
              <a:t> </a:t>
            </a:r>
            <a:r>
              <a:rPr lang="en-US" sz="2800" b="1" u="sng" dirty="0" err="1"/>
              <a:t>sebelum</a:t>
            </a:r>
            <a:r>
              <a:rPr lang="en-US" sz="2800" b="1" u="sng" dirty="0"/>
              <a:t> KP</a:t>
            </a:r>
            <a:endParaRPr lang="id-ID" sz="2800" b="1" u="sng" dirty="0"/>
          </a:p>
          <a:p>
            <a:pPr marL="0" indent="0" algn="just">
              <a:buNone/>
            </a:pPr>
            <a:endParaRPr lang="en-US" sz="2800" b="1" u="sng" dirty="0"/>
          </a:p>
          <a:p>
            <a:pPr algn="just"/>
            <a:r>
              <a:rPr lang="en-US" sz="2400" dirty="0" err="1"/>
              <a:t>Mempersiapkan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KP (Ex: </a:t>
            </a:r>
            <a:r>
              <a:rPr lang="en-US" sz="2400" i="1" dirty="0"/>
              <a:t>laptop</a:t>
            </a:r>
            <a:r>
              <a:rPr lang="en-US" sz="2400" dirty="0"/>
              <a:t>, modem internet,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tulis</a:t>
            </a:r>
            <a:r>
              <a:rPr lang="en-US" sz="2400" dirty="0"/>
              <a:t>, </a:t>
            </a:r>
            <a:r>
              <a:rPr lang="en-US" sz="2400" i="1" dirty="0"/>
              <a:t>notes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/>
              <a:t>Membawa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/>
              <a:t>kehadiran</a:t>
            </a:r>
            <a:r>
              <a:rPr lang="en-US" sz="2400" dirty="0"/>
              <a:t> KP, </a:t>
            </a: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/>
              <a:t>harian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/>
              <a:t>mingguan</a:t>
            </a:r>
            <a:r>
              <a:rPr lang="en-US" sz="2400" dirty="0"/>
              <a:t> KP</a:t>
            </a:r>
          </a:p>
          <a:p>
            <a:pPr algn="just"/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KP</a:t>
            </a:r>
          </a:p>
          <a:p>
            <a:pPr algn="just"/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i="1" dirty="0"/>
              <a:t>Ms. Office </a:t>
            </a:r>
            <a:r>
              <a:rPr lang="en-US" sz="2400" dirty="0"/>
              <a:t>(Word </a:t>
            </a:r>
            <a:r>
              <a:rPr lang="en-US" sz="2400" dirty="0" err="1"/>
              <a:t>dan</a:t>
            </a:r>
            <a:r>
              <a:rPr lang="en-US" sz="2400" dirty="0"/>
              <a:t> Excel)</a:t>
            </a:r>
          </a:p>
          <a:p>
            <a:pPr marL="0" indent="0" algn="just">
              <a:buNone/>
            </a:pP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666484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030" y="685800"/>
            <a:ext cx="6377940" cy="1293028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/>
              <a:t>During KP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endParaRPr lang="en-US" sz="2400" dirty="0"/>
          </a:p>
          <a:p>
            <a:pPr algn="just"/>
            <a:r>
              <a:rPr lang="en-US" sz="2400" dirty="0" err="1"/>
              <a:t>Berpakaian</a:t>
            </a:r>
            <a:r>
              <a:rPr lang="en-US" sz="2400" dirty="0"/>
              <a:t> </a:t>
            </a:r>
            <a:r>
              <a:rPr lang="en-US" sz="2400" dirty="0" err="1"/>
              <a:t>rapi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sopan</a:t>
            </a:r>
            <a:r>
              <a:rPr lang="en-US" sz="2400" dirty="0"/>
              <a:t> (</a:t>
            </a:r>
            <a:r>
              <a:rPr lang="en-US" sz="2400" i="1" dirty="0" err="1"/>
              <a:t>dresscode</a:t>
            </a:r>
            <a:r>
              <a:rPr lang="en-US" sz="2400" i="1" dirty="0"/>
              <a:t> </a:t>
            </a:r>
            <a:r>
              <a:rPr lang="en-US" sz="2400" dirty="0" err="1"/>
              <a:t>tergantung</a:t>
            </a:r>
            <a:r>
              <a:rPr lang="en-US" sz="2400" dirty="0"/>
              <a:t> </a:t>
            </a:r>
            <a:r>
              <a:rPr lang="en-US" sz="2400" dirty="0" err="1"/>
              <a:t>instansi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/>
              <a:t>Berperilaku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endParaRPr lang="en-US" sz="2400" dirty="0"/>
          </a:p>
          <a:p>
            <a:pPr algn="just"/>
            <a:r>
              <a:rPr lang="en-US" sz="2400" dirty="0" err="1"/>
              <a:t>Menjalin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endParaRPr lang="en-US" sz="2400" dirty="0"/>
          </a:p>
          <a:p>
            <a:pPr algn="just"/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berinisiatif</a:t>
            </a:r>
            <a:endParaRPr lang="en-US" sz="2400" dirty="0"/>
          </a:p>
          <a:p>
            <a:pPr algn="just"/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endParaRPr lang="en-US" sz="2400" dirty="0"/>
          </a:p>
          <a:p>
            <a:pPr algn="just"/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enjoy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900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685800"/>
            <a:ext cx="6377940" cy="1293028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/>
              <a:t>After KP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u="sng" dirty="0" err="1"/>
              <a:t>Pelajaran</a:t>
            </a:r>
            <a:r>
              <a:rPr lang="en-US" sz="2800" b="1" u="sng" dirty="0"/>
              <a:t> yang </a:t>
            </a:r>
            <a:r>
              <a:rPr lang="en-US" sz="2800" b="1" u="sng" dirty="0" err="1"/>
              <a:t>diperoleh</a:t>
            </a:r>
            <a:r>
              <a:rPr lang="en-US" sz="2800" b="1" u="sng" dirty="0"/>
              <a:t> </a:t>
            </a:r>
            <a:r>
              <a:rPr lang="en-US" sz="2800" b="1" u="sng" dirty="0" err="1"/>
              <a:t>selama</a:t>
            </a:r>
            <a:r>
              <a:rPr lang="en-US" sz="2800" b="1" u="sng" dirty="0"/>
              <a:t> KP</a:t>
            </a:r>
          </a:p>
          <a:p>
            <a:pPr algn="just"/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instansi</a:t>
            </a:r>
            <a:endParaRPr lang="en-US" sz="2400" dirty="0"/>
          </a:p>
          <a:p>
            <a:pPr algn="just"/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yang </a:t>
            </a:r>
            <a:r>
              <a:rPr lang="en-US" sz="2400" dirty="0" err="1"/>
              <a:t>diambil</a:t>
            </a:r>
            <a:endParaRPr lang="en-US" sz="2400" dirty="0"/>
          </a:p>
          <a:p>
            <a:pPr algn="just"/>
            <a:r>
              <a:rPr lang="en-US" sz="2400" dirty="0"/>
              <a:t>Cara </a:t>
            </a:r>
            <a:r>
              <a:rPr lang="en-US" sz="2400" dirty="0" err="1"/>
              <a:t>berkomunikasi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berperilaku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endParaRPr lang="en-US" sz="2400" dirty="0"/>
          </a:p>
          <a:p>
            <a:pPr algn="just"/>
            <a:r>
              <a:rPr lang="en-US" sz="2400" i="1" dirty="0"/>
              <a:t>Time Management</a:t>
            </a:r>
          </a:p>
          <a:p>
            <a:pPr algn="just"/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endParaRPr lang="en-US" sz="2400" dirty="0"/>
          </a:p>
          <a:p>
            <a:pPr algn="just"/>
            <a:endParaRPr lang="en-US" sz="2400" i="1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711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err="1"/>
              <a:t>Menyusun</a:t>
            </a:r>
            <a:r>
              <a:rPr lang="en-US" sz="2800" b="1" u="sng" dirty="0"/>
              <a:t> </a:t>
            </a:r>
            <a:r>
              <a:rPr lang="en-US" sz="2800" b="1" u="sng" dirty="0" err="1"/>
              <a:t>Laporan</a:t>
            </a:r>
            <a:r>
              <a:rPr lang="en-US" sz="2800" b="1" u="sng" dirty="0"/>
              <a:t> KP</a:t>
            </a:r>
            <a:endParaRPr lang="id-ID" sz="2800" b="1" u="sng" dirty="0"/>
          </a:p>
          <a:p>
            <a:pPr marL="0" indent="0">
              <a:buNone/>
            </a:pPr>
            <a:endParaRPr lang="id-ID" sz="2800" b="1" u="sng" dirty="0"/>
          </a:p>
          <a:p>
            <a:r>
              <a:rPr lang="id-ID" sz="2400" dirty="0"/>
              <a:t>BAB 1 Pendahuluan</a:t>
            </a:r>
          </a:p>
          <a:p>
            <a:r>
              <a:rPr lang="id-ID" sz="2400" dirty="0"/>
              <a:t>BAB 2 Sejarah Perusahaan</a:t>
            </a:r>
          </a:p>
          <a:p>
            <a:r>
              <a:rPr lang="id-ID" sz="2400" dirty="0"/>
              <a:t>BAB 3 Pelaksanaan Kerja</a:t>
            </a:r>
          </a:p>
          <a:p>
            <a:r>
              <a:rPr lang="id-ID" sz="2400" dirty="0"/>
              <a:t>BAB 4 Kesimpulan dan Saran</a:t>
            </a:r>
          </a:p>
          <a:p>
            <a:r>
              <a:rPr lang="id-ID" sz="2400" dirty="0"/>
              <a:t>Format penulisan laporan sesuai dengan APA </a:t>
            </a:r>
            <a:r>
              <a:rPr lang="id-ID" sz="2400" i="1" dirty="0"/>
              <a:t>style </a:t>
            </a:r>
            <a:r>
              <a:rPr lang="id-ID" sz="2400" dirty="0"/>
              <a:t>dan Buku Panduan KP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624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791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u="sng" dirty="0" err="1"/>
              <a:t>Persiapan</a:t>
            </a:r>
            <a:r>
              <a:rPr lang="en-US" sz="2800" b="1" u="sng" dirty="0"/>
              <a:t> </a:t>
            </a:r>
            <a:r>
              <a:rPr lang="en-US" sz="2800" b="1" u="sng" dirty="0" err="1"/>
              <a:t>Sidang</a:t>
            </a:r>
            <a:r>
              <a:rPr lang="en-US" sz="2800" b="1" u="sng" dirty="0"/>
              <a:t> KP</a:t>
            </a:r>
          </a:p>
          <a:p>
            <a:pPr algn="just"/>
            <a:r>
              <a:rPr lang="en-US" sz="2400" dirty="0" err="1"/>
              <a:t>Menyiapkan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KP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pembimbing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penguji</a:t>
            </a:r>
            <a:endParaRPr lang="en-US" sz="2400" dirty="0"/>
          </a:p>
          <a:p>
            <a:pPr algn="just"/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yang </a:t>
            </a:r>
            <a:r>
              <a:rPr lang="en-US" sz="2400" dirty="0" err="1"/>
              <a:t>ditulis</a:t>
            </a:r>
            <a:r>
              <a:rPr lang="en-US" sz="2400" dirty="0"/>
              <a:t> (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yang </a:t>
            </a:r>
            <a:r>
              <a:rPr lang="en-US" sz="2400" dirty="0" err="1"/>
              <a:t>relevan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/>
              <a:t>Berpakaian</a:t>
            </a:r>
            <a:r>
              <a:rPr lang="en-US" sz="2400" dirty="0"/>
              <a:t> formal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800" b="1" u="sng" dirty="0" err="1"/>
              <a:t>Revisi</a:t>
            </a:r>
            <a:r>
              <a:rPr lang="en-US" sz="2800" b="1" u="sng" dirty="0"/>
              <a:t> </a:t>
            </a:r>
            <a:r>
              <a:rPr lang="en-US" sz="2800" b="1" u="sng" dirty="0" err="1"/>
              <a:t>Laporan</a:t>
            </a:r>
            <a:r>
              <a:rPr lang="en-US" sz="2800" b="1" u="sng" dirty="0"/>
              <a:t> KP</a:t>
            </a:r>
          </a:p>
          <a:p>
            <a:pPr algn="just"/>
            <a:r>
              <a:rPr lang="en-US" sz="2400" dirty="0" err="1"/>
              <a:t>Merevisi</a:t>
            </a:r>
            <a:r>
              <a:rPr lang="en-US" sz="2400" dirty="0"/>
              <a:t> </a:t>
            </a: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kemauan</a:t>
            </a:r>
            <a:r>
              <a:rPr lang="en-US" sz="2400" dirty="0"/>
              <a:t> </a:t>
            </a:r>
            <a:r>
              <a:rPr lang="en-US" sz="2400" dirty="0" err="1"/>
              <a:t>pembimbing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penguji</a:t>
            </a:r>
            <a:endParaRPr lang="en-US" sz="2400" dirty="0"/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714517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150</TotalTime>
  <Words>277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Vapor Trail</vt:lpstr>
      <vt:lpstr>How to Survive KP?</vt:lpstr>
      <vt:lpstr>Before KP</vt:lpstr>
      <vt:lpstr>PowerPoint Presentation</vt:lpstr>
      <vt:lpstr>PowerPoint Presentation</vt:lpstr>
      <vt:lpstr>During KP</vt:lpstr>
      <vt:lpstr>After KP</vt:lpstr>
      <vt:lpstr>PowerPoint Presentation</vt:lpstr>
      <vt:lpstr>PowerPoint Presentation</vt:lpstr>
    </vt:vector>
  </TitlesOfParts>
  <Company>G480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KP?</dc:title>
  <dc:creator>Lenovo</dc:creator>
  <cp:lastModifiedBy>asus</cp:lastModifiedBy>
  <cp:revision>49</cp:revision>
  <dcterms:created xsi:type="dcterms:W3CDTF">2017-10-27T02:24:26Z</dcterms:created>
  <dcterms:modified xsi:type="dcterms:W3CDTF">2017-11-26T02:34:20Z</dcterms:modified>
</cp:coreProperties>
</file>