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70" r:id="rId3"/>
    <p:sldId id="260" r:id="rId4"/>
    <p:sldId id="271" r:id="rId5"/>
    <p:sldId id="272" r:id="rId6"/>
    <p:sldId id="273" r:id="rId7"/>
    <p:sldId id="274" r:id="rId8"/>
    <p:sldId id="275" r:id="rId9"/>
    <p:sldId id="276" r:id="rId10"/>
    <p:sldId id="277" r:id="rId11"/>
    <p:sldId id="279" r:id="rId12"/>
    <p:sldId id="281" r:id="rId13"/>
    <p:sldId id="282" r:id="rId14"/>
    <p:sldId id="285" r:id="rId15"/>
    <p:sldId id="286" r:id="rId16"/>
    <p:sldId id="287" r:id="rId17"/>
    <p:sldId id="289" r:id="rId18"/>
    <p:sldId id="290" r:id="rId19"/>
    <p:sldId id="291" r:id="rId20"/>
    <p:sldId id="292" r:id="rId21"/>
    <p:sldId id="293" r:id="rId22"/>
    <p:sldId id="294" r:id="rId23"/>
    <p:sldId id="295"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48" y="46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74BBFB-0677-4292-9AD2-EA930290162E}" type="doc">
      <dgm:prSet loTypeId="urn:microsoft.com/office/officeart/2005/8/layout/cycle4" loCatId="cycle" qsTypeId="urn:microsoft.com/office/officeart/2005/8/quickstyle/simple2" qsCatId="simple" csTypeId="urn:microsoft.com/office/officeart/2005/8/colors/accent0_2" csCatId="mainScheme" phldr="1"/>
      <dgm:spPr/>
      <dgm:t>
        <a:bodyPr/>
        <a:lstStyle/>
        <a:p>
          <a:endParaRPr lang="id-ID"/>
        </a:p>
      </dgm:t>
    </dgm:pt>
    <dgm:pt modelId="{31624366-6CAC-4CD7-9DE2-3C1CFFF88AE5}">
      <dgm:prSet phldrT="[Text]" custT="1"/>
      <dgm:spPr/>
      <dgm:t>
        <a:bodyPr/>
        <a:lstStyle/>
        <a:p>
          <a:r>
            <a:rPr lang="id-ID" sz="2000" b="1" dirty="0" smtClean="0"/>
            <a:t>The Classroom as an Assessment Context </a:t>
          </a:r>
          <a:endParaRPr lang="id-ID" sz="2000" dirty="0"/>
        </a:p>
      </dgm:t>
    </dgm:pt>
    <dgm:pt modelId="{4BFD0BED-1DB8-4B21-9158-56F66A061671}" type="parTrans" cxnId="{03D09BD3-F0CB-46A2-8516-EDDB12BCB3F0}">
      <dgm:prSet/>
      <dgm:spPr/>
      <dgm:t>
        <a:bodyPr/>
        <a:lstStyle/>
        <a:p>
          <a:endParaRPr lang="id-ID"/>
        </a:p>
      </dgm:t>
    </dgm:pt>
    <dgm:pt modelId="{D83C22AD-BB61-4B7C-9BB3-A588E9A06CA5}" type="sibTrans" cxnId="{03D09BD3-F0CB-46A2-8516-EDDB12BCB3F0}">
      <dgm:prSet/>
      <dgm:spPr/>
      <dgm:t>
        <a:bodyPr/>
        <a:lstStyle/>
        <a:p>
          <a:endParaRPr lang="id-ID"/>
        </a:p>
      </dgm:t>
    </dgm:pt>
    <dgm:pt modelId="{928ECED1-BCCC-4713-9441-52D300BE2730}">
      <dgm:prSet phldrT="[Text]" custT="1"/>
      <dgm:spPr/>
      <dgm:t>
        <a:bodyPr/>
        <a:lstStyle/>
        <a:p>
          <a:r>
            <a:rPr lang="id-ID" sz="1400" dirty="0" smtClean="0">
              <a:latin typeface="Times New Roman" panose="02020603050405020304" pitchFamily="18" charset="0"/>
              <a:cs typeface="Times New Roman" panose="02020603050405020304" pitchFamily="18" charset="0"/>
            </a:rPr>
            <a:t>Assessment as an Integral Part of Teaching </a:t>
          </a:r>
          <a:endParaRPr lang="id-ID" sz="1400" dirty="0">
            <a:latin typeface="Times New Roman" panose="02020603050405020304" pitchFamily="18" charset="0"/>
            <a:cs typeface="Times New Roman" panose="02020603050405020304" pitchFamily="18" charset="0"/>
          </a:endParaRPr>
        </a:p>
      </dgm:t>
    </dgm:pt>
    <dgm:pt modelId="{246DDCAE-F710-4E1C-A3BF-D6A9DF7D4982}" type="parTrans" cxnId="{FE2E9928-DE5A-4391-A16B-84B2EB21288D}">
      <dgm:prSet/>
      <dgm:spPr/>
      <dgm:t>
        <a:bodyPr/>
        <a:lstStyle/>
        <a:p>
          <a:endParaRPr lang="id-ID"/>
        </a:p>
      </dgm:t>
    </dgm:pt>
    <dgm:pt modelId="{7BD5C40C-0D32-4C7D-93DB-2E2313DA929A}" type="sibTrans" cxnId="{FE2E9928-DE5A-4391-A16B-84B2EB21288D}">
      <dgm:prSet/>
      <dgm:spPr/>
      <dgm:t>
        <a:bodyPr/>
        <a:lstStyle/>
        <a:p>
          <a:endParaRPr lang="id-ID"/>
        </a:p>
      </dgm:t>
    </dgm:pt>
    <dgm:pt modelId="{11839408-4FF3-44BC-B2F6-82675F1C73E5}">
      <dgm:prSet phldrT="[Text]"/>
      <dgm:spPr/>
      <dgm:t>
        <a:bodyPr/>
        <a:lstStyle/>
        <a:p>
          <a:r>
            <a:rPr lang="id-ID" b="1" dirty="0" smtClean="0"/>
            <a:t>Traditional Tests </a:t>
          </a:r>
          <a:endParaRPr lang="id-ID" dirty="0"/>
        </a:p>
      </dgm:t>
    </dgm:pt>
    <dgm:pt modelId="{24AB415D-32BE-4689-AE05-F1E83FD7E67B}" type="parTrans" cxnId="{99CE7BF5-CF28-4646-96D0-2BF7AA0ECADC}">
      <dgm:prSet/>
      <dgm:spPr/>
      <dgm:t>
        <a:bodyPr/>
        <a:lstStyle/>
        <a:p>
          <a:endParaRPr lang="id-ID"/>
        </a:p>
      </dgm:t>
    </dgm:pt>
    <dgm:pt modelId="{128F8B44-95FF-4713-8990-A7E89D052294}" type="sibTrans" cxnId="{99CE7BF5-CF28-4646-96D0-2BF7AA0ECADC}">
      <dgm:prSet/>
      <dgm:spPr/>
      <dgm:t>
        <a:bodyPr/>
        <a:lstStyle/>
        <a:p>
          <a:endParaRPr lang="id-ID"/>
        </a:p>
      </dgm:t>
    </dgm:pt>
    <dgm:pt modelId="{3725CC8F-21F4-4728-A6C1-720E72C4CEE1}">
      <dgm:prSet phldrT="[Text]" custT="1"/>
      <dgm:spPr/>
      <dgm:t>
        <a:bodyPr/>
        <a:lstStyle/>
        <a:p>
          <a:r>
            <a:rPr lang="id-ID" sz="1800" dirty="0" smtClean="0">
              <a:latin typeface="Times New Roman" panose="02020603050405020304" pitchFamily="18" charset="0"/>
              <a:cs typeface="Times New Roman" panose="02020603050405020304" pitchFamily="18" charset="0"/>
            </a:rPr>
            <a:t>Selected-Response Items </a:t>
          </a:r>
          <a:endParaRPr lang="id-ID" sz="1800" dirty="0">
            <a:latin typeface="Times New Roman" panose="02020603050405020304" pitchFamily="18" charset="0"/>
            <a:cs typeface="Times New Roman" panose="02020603050405020304" pitchFamily="18" charset="0"/>
          </a:endParaRPr>
        </a:p>
      </dgm:t>
    </dgm:pt>
    <dgm:pt modelId="{591B5A2A-6021-486D-809B-E9EB2710BA4F}" type="parTrans" cxnId="{E8B32681-B54E-45DA-B945-8429C1C595B5}">
      <dgm:prSet/>
      <dgm:spPr/>
      <dgm:t>
        <a:bodyPr/>
        <a:lstStyle/>
        <a:p>
          <a:endParaRPr lang="id-ID"/>
        </a:p>
      </dgm:t>
    </dgm:pt>
    <dgm:pt modelId="{38A7E34C-3F73-4B6C-A57C-41FE3E12EA35}" type="sibTrans" cxnId="{E8B32681-B54E-45DA-B945-8429C1C595B5}">
      <dgm:prSet/>
      <dgm:spPr/>
      <dgm:t>
        <a:bodyPr/>
        <a:lstStyle/>
        <a:p>
          <a:endParaRPr lang="id-ID"/>
        </a:p>
      </dgm:t>
    </dgm:pt>
    <dgm:pt modelId="{FFF84DC0-8D3C-4D3C-810C-4045FB2E42A2}">
      <dgm:prSet phldrT="[Text]"/>
      <dgm:spPr/>
      <dgm:t>
        <a:bodyPr/>
        <a:lstStyle/>
        <a:p>
          <a:r>
            <a:rPr lang="id-ID" b="1" dirty="0" smtClean="0"/>
            <a:t>Grading and Reporting Performance </a:t>
          </a:r>
          <a:endParaRPr lang="id-ID" dirty="0"/>
        </a:p>
      </dgm:t>
    </dgm:pt>
    <dgm:pt modelId="{F690E0A5-3696-4A18-90B3-A6C6F7524711}" type="parTrans" cxnId="{B4A85654-2E7E-49C3-88DB-67F8B2EFE4C9}">
      <dgm:prSet/>
      <dgm:spPr/>
      <dgm:t>
        <a:bodyPr/>
        <a:lstStyle/>
        <a:p>
          <a:endParaRPr lang="id-ID"/>
        </a:p>
      </dgm:t>
    </dgm:pt>
    <dgm:pt modelId="{0EC1C323-61B9-4385-B384-75C70187AAD0}" type="sibTrans" cxnId="{B4A85654-2E7E-49C3-88DB-67F8B2EFE4C9}">
      <dgm:prSet/>
      <dgm:spPr/>
      <dgm:t>
        <a:bodyPr/>
        <a:lstStyle/>
        <a:p>
          <a:endParaRPr lang="id-ID"/>
        </a:p>
      </dgm:t>
    </dgm:pt>
    <dgm:pt modelId="{2C7D4330-4271-4F25-AFF9-574ACC66E3AE}">
      <dgm:prSet phldrT="[Text]" custT="1"/>
      <dgm:spPr/>
      <dgm:t>
        <a:bodyPr/>
        <a:lstStyle/>
        <a:p>
          <a:r>
            <a:rPr lang="id-ID" sz="1600" dirty="0" smtClean="0">
              <a:latin typeface="Times New Roman" panose="02020603050405020304" pitchFamily="18" charset="0"/>
              <a:cs typeface="Times New Roman" panose="02020603050405020304" pitchFamily="18" charset="0"/>
            </a:rPr>
            <a:t>The Purposes of Grading </a:t>
          </a:r>
          <a:endParaRPr lang="id-ID" sz="1600" dirty="0">
            <a:latin typeface="Times New Roman" panose="02020603050405020304" pitchFamily="18" charset="0"/>
            <a:cs typeface="Times New Roman" panose="02020603050405020304" pitchFamily="18" charset="0"/>
          </a:endParaRPr>
        </a:p>
      </dgm:t>
    </dgm:pt>
    <dgm:pt modelId="{CED1A9AE-AFC4-4A01-AC69-1F26A9E0F2C8}" type="parTrans" cxnId="{B1667F07-84ED-40D3-B6B6-BB03FC00C9AE}">
      <dgm:prSet/>
      <dgm:spPr/>
      <dgm:t>
        <a:bodyPr/>
        <a:lstStyle/>
        <a:p>
          <a:endParaRPr lang="id-ID"/>
        </a:p>
      </dgm:t>
    </dgm:pt>
    <dgm:pt modelId="{E8D3EF08-9797-404D-AE22-5266A16BF746}" type="sibTrans" cxnId="{B1667F07-84ED-40D3-B6B6-BB03FC00C9AE}">
      <dgm:prSet/>
      <dgm:spPr/>
      <dgm:t>
        <a:bodyPr/>
        <a:lstStyle/>
        <a:p>
          <a:endParaRPr lang="id-ID"/>
        </a:p>
      </dgm:t>
    </dgm:pt>
    <dgm:pt modelId="{E5D93739-DFD5-4236-AD46-CAF224DA8F5C}">
      <dgm:prSet phldrT="[Text]"/>
      <dgm:spPr/>
      <dgm:t>
        <a:bodyPr/>
        <a:lstStyle/>
        <a:p>
          <a:r>
            <a:rPr lang="id-ID" b="1" dirty="0" smtClean="0"/>
            <a:t>Alternative Assessments</a:t>
          </a:r>
          <a:endParaRPr lang="id-ID" dirty="0"/>
        </a:p>
      </dgm:t>
    </dgm:pt>
    <dgm:pt modelId="{29530257-DF31-4732-A74C-7BDB504C0504}" type="parTrans" cxnId="{9B231FFA-D356-47B0-9B65-1BFB95BB6426}">
      <dgm:prSet/>
      <dgm:spPr/>
      <dgm:t>
        <a:bodyPr/>
        <a:lstStyle/>
        <a:p>
          <a:endParaRPr lang="id-ID"/>
        </a:p>
      </dgm:t>
    </dgm:pt>
    <dgm:pt modelId="{211A87B5-30C4-40D6-B525-6551B7DC6789}" type="sibTrans" cxnId="{9B231FFA-D356-47B0-9B65-1BFB95BB6426}">
      <dgm:prSet/>
      <dgm:spPr/>
      <dgm:t>
        <a:bodyPr/>
        <a:lstStyle/>
        <a:p>
          <a:endParaRPr lang="id-ID"/>
        </a:p>
      </dgm:t>
    </dgm:pt>
    <dgm:pt modelId="{59FC322F-2CA0-48E8-850C-6C78FF85D4B6}">
      <dgm:prSet phldrT="[Text]" custT="1"/>
      <dgm:spPr/>
      <dgm:t>
        <a:bodyPr/>
        <a:lstStyle/>
        <a:p>
          <a:r>
            <a:rPr lang="id-ID" sz="1800" dirty="0" smtClean="0">
              <a:latin typeface="Times New Roman" panose="02020603050405020304" pitchFamily="18" charset="0"/>
              <a:cs typeface="Times New Roman" panose="02020603050405020304" pitchFamily="18" charset="0"/>
            </a:rPr>
            <a:t>Trends in Alternative Assessment </a:t>
          </a:r>
          <a:endParaRPr lang="id-ID" sz="1800" dirty="0">
            <a:latin typeface="Times New Roman" panose="02020603050405020304" pitchFamily="18" charset="0"/>
            <a:cs typeface="Times New Roman" panose="02020603050405020304" pitchFamily="18" charset="0"/>
          </a:endParaRPr>
        </a:p>
      </dgm:t>
    </dgm:pt>
    <dgm:pt modelId="{5FC38E8C-9C71-4090-9AC9-3A827B73D04C}" type="parTrans" cxnId="{40765489-FA4A-4FDA-AF1E-DF46D223D2F2}">
      <dgm:prSet/>
      <dgm:spPr/>
      <dgm:t>
        <a:bodyPr/>
        <a:lstStyle/>
        <a:p>
          <a:endParaRPr lang="id-ID"/>
        </a:p>
      </dgm:t>
    </dgm:pt>
    <dgm:pt modelId="{51F568EA-9599-4B99-95FF-C3D8F3DAA2D8}" type="sibTrans" cxnId="{40765489-FA4A-4FDA-AF1E-DF46D223D2F2}">
      <dgm:prSet/>
      <dgm:spPr/>
      <dgm:t>
        <a:bodyPr/>
        <a:lstStyle/>
        <a:p>
          <a:endParaRPr lang="id-ID"/>
        </a:p>
      </dgm:t>
    </dgm:pt>
    <dgm:pt modelId="{A10B779D-6D53-46D9-9590-3A79A0D653AA}">
      <dgm:prSet custT="1"/>
      <dgm:spPr/>
      <dgm:t>
        <a:bodyPr/>
        <a:lstStyle/>
        <a:p>
          <a:r>
            <a:rPr lang="id-ID" sz="1400" dirty="0" smtClean="0">
              <a:latin typeface="Times New Roman" panose="02020603050405020304" pitchFamily="18" charset="0"/>
              <a:cs typeface="Times New Roman" panose="02020603050405020304" pitchFamily="18" charset="0"/>
            </a:rPr>
            <a:t>Making Assessment Compatible with Contemporary Views of Learning and Motivation </a:t>
          </a:r>
          <a:endParaRPr lang="id-ID" sz="1400" dirty="0">
            <a:latin typeface="Times New Roman" panose="02020603050405020304" pitchFamily="18" charset="0"/>
            <a:cs typeface="Times New Roman" panose="02020603050405020304" pitchFamily="18" charset="0"/>
          </a:endParaRPr>
        </a:p>
      </dgm:t>
    </dgm:pt>
    <dgm:pt modelId="{7EEE8CDB-580F-4616-A0F2-B86F6C4A607D}" type="parTrans" cxnId="{E4A92BD2-8C9E-4006-A8D2-D1FFE619A997}">
      <dgm:prSet/>
      <dgm:spPr/>
      <dgm:t>
        <a:bodyPr/>
        <a:lstStyle/>
        <a:p>
          <a:endParaRPr lang="id-ID"/>
        </a:p>
      </dgm:t>
    </dgm:pt>
    <dgm:pt modelId="{4443B310-9B8D-4192-9D63-B65B24B66BEA}" type="sibTrans" cxnId="{E4A92BD2-8C9E-4006-A8D2-D1FFE619A997}">
      <dgm:prSet/>
      <dgm:spPr/>
      <dgm:t>
        <a:bodyPr/>
        <a:lstStyle/>
        <a:p>
          <a:endParaRPr lang="id-ID"/>
        </a:p>
      </dgm:t>
    </dgm:pt>
    <dgm:pt modelId="{9334B8AE-D090-4018-A0C8-7EAB9EF8B772}">
      <dgm:prSet custT="1"/>
      <dgm:spPr/>
      <dgm:t>
        <a:bodyPr/>
        <a:lstStyle/>
        <a:p>
          <a:r>
            <a:rPr lang="id-ID" sz="1400" dirty="0" smtClean="0">
              <a:latin typeface="Times New Roman" panose="02020603050405020304" pitchFamily="18" charset="0"/>
              <a:cs typeface="Times New Roman" panose="02020603050405020304" pitchFamily="18" charset="0"/>
            </a:rPr>
            <a:t>Creating Clear, Appropriate Learning Targets </a:t>
          </a:r>
          <a:endParaRPr lang="id-ID" sz="1400" dirty="0">
            <a:latin typeface="Times New Roman" panose="02020603050405020304" pitchFamily="18" charset="0"/>
            <a:cs typeface="Times New Roman" panose="02020603050405020304" pitchFamily="18" charset="0"/>
          </a:endParaRPr>
        </a:p>
      </dgm:t>
    </dgm:pt>
    <dgm:pt modelId="{FAB5C822-B248-4058-950F-8B4073695BD9}" type="parTrans" cxnId="{2CCB07E6-C3CF-4707-A8A8-AF916E2EB0AE}">
      <dgm:prSet/>
      <dgm:spPr/>
      <dgm:t>
        <a:bodyPr/>
        <a:lstStyle/>
        <a:p>
          <a:endParaRPr lang="id-ID"/>
        </a:p>
      </dgm:t>
    </dgm:pt>
    <dgm:pt modelId="{11BEB7A7-AD35-4CD8-BC18-96DE4A355B29}" type="sibTrans" cxnId="{2CCB07E6-C3CF-4707-A8A8-AF916E2EB0AE}">
      <dgm:prSet/>
      <dgm:spPr/>
      <dgm:t>
        <a:bodyPr/>
        <a:lstStyle/>
        <a:p>
          <a:endParaRPr lang="id-ID"/>
        </a:p>
      </dgm:t>
    </dgm:pt>
    <dgm:pt modelId="{FDBCAA17-D207-4424-AAA0-BBA1B63FE2FD}">
      <dgm:prSet custT="1"/>
      <dgm:spPr/>
      <dgm:t>
        <a:bodyPr/>
        <a:lstStyle/>
        <a:p>
          <a:r>
            <a:rPr lang="id-ID" sz="1400" dirty="0" smtClean="0">
              <a:latin typeface="Times New Roman" panose="02020603050405020304" pitchFamily="18" charset="0"/>
              <a:cs typeface="Times New Roman" panose="02020603050405020304" pitchFamily="18" charset="0"/>
            </a:rPr>
            <a:t>Establishing High-Quality Assessments </a:t>
          </a:r>
          <a:endParaRPr lang="id-ID" sz="1400" dirty="0">
            <a:latin typeface="Times New Roman" panose="02020603050405020304" pitchFamily="18" charset="0"/>
            <a:cs typeface="Times New Roman" panose="02020603050405020304" pitchFamily="18" charset="0"/>
          </a:endParaRPr>
        </a:p>
      </dgm:t>
    </dgm:pt>
    <dgm:pt modelId="{7209DC84-71EB-44B2-AA97-63193E7C98CB}" type="parTrans" cxnId="{662ABA8C-8C91-44E5-B4CD-EA8060D6EE8F}">
      <dgm:prSet/>
      <dgm:spPr/>
      <dgm:t>
        <a:bodyPr/>
        <a:lstStyle/>
        <a:p>
          <a:endParaRPr lang="id-ID"/>
        </a:p>
      </dgm:t>
    </dgm:pt>
    <dgm:pt modelId="{22AA719A-BDBD-453E-9C04-90D2D55DF9CD}" type="sibTrans" cxnId="{662ABA8C-8C91-44E5-B4CD-EA8060D6EE8F}">
      <dgm:prSet/>
      <dgm:spPr/>
      <dgm:t>
        <a:bodyPr/>
        <a:lstStyle/>
        <a:p>
          <a:endParaRPr lang="id-ID"/>
        </a:p>
      </dgm:t>
    </dgm:pt>
    <dgm:pt modelId="{DC9EE2B4-178C-4185-9AD0-FD6D6FFD9422}">
      <dgm:prSet custT="1"/>
      <dgm:spPr/>
      <dgm:t>
        <a:bodyPr/>
        <a:lstStyle/>
        <a:p>
          <a:r>
            <a:rPr lang="id-ID" sz="1400" dirty="0" smtClean="0">
              <a:latin typeface="Times New Roman" panose="02020603050405020304" pitchFamily="18" charset="0"/>
              <a:cs typeface="Times New Roman" panose="02020603050405020304" pitchFamily="18" charset="0"/>
            </a:rPr>
            <a:t>Current Trends </a:t>
          </a:r>
          <a:endParaRPr lang="id-ID" sz="1400" dirty="0">
            <a:latin typeface="Times New Roman" panose="02020603050405020304" pitchFamily="18" charset="0"/>
            <a:cs typeface="Times New Roman" panose="02020603050405020304" pitchFamily="18" charset="0"/>
          </a:endParaRPr>
        </a:p>
      </dgm:t>
    </dgm:pt>
    <dgm:pt modelId="{26FE0E52-88FE-4EF2-A09B-EBE918353F66}" type="parTrans" cxnId="{F4D4C5D3-E339-4898-B9F5-BB95AD2E981E}">
      <dgm:prSet/>
      <dgm:spPr/>
      <dgm:t>
        <a:bodyPr/>
        <a:lstStyle/>
        <a:p>
          <a:endParaRPr lang="id-ID"/>
        </a:p>
      </dgm:t>
    </dgm:pt>
    <dgm:pt modelId="{12C36D50-CE50-46D7-A6B9-7E036248D634}" type="sibTrans" cxnId="{F4D4C5D3-E339-4898-B9F5-BB95AD2E981E}">
      <dgm:prSet/>
      <dgm:spPr/>
      <dgm:t>
        <a:bodyPr/>
        <a:lstStyle/>
        <a:p>
          <a:endParaRPr lang="id-ID"/>
        </a:p>
      </dgm:t>
    </dgm:pt>
    <dgm:pt modelId="{1C6F0FFA-F5D2-4CA6-9723-1BDE9427FC98}">
      <dgm:prSet custT="1"/>
      <dgm:spPr/>
      <dgm:t>
        <a:bodyPr/>
        <a:lstStyle/>
        <a:p>
          <a:r>
            <a:rPr lang="id-ID" sz="1800" dirty="0" smtClean="0">
              <a:latin typeface="Times New Roman" panose="02020603050405020304" pitchFamily="18" charset="0"/>
              <a:cs typeface="Times New Roman" panose="02020603050405020304" pitchFamily="18" charset="0"/>
            </a:rPr>
            <a:t>Performance Assessment </a:t>
          </a:r>
          <a:endParaRPr lang="id-ID" sz="1800" dirty="0">
            <a:latin typeface="Times New Roman" panose="02020603050405020304" pitchFamily="18" charset="0"/>
            <a:cs typeface="Times New Roman" panose="02020603050405020304" pitchFamily="18" charset="0"/>
          </a:endParaRPr>
        </a:p>
      </dgm:t>
    </dgm:pt>
    <dgm:pt modelId="{E6F80202-B96E-4C7C-A5EE-3AB3EB9FD419}" type="parTrans" cxnId="{4D026A25-A506-4133-B9B2-61CA74C4ADDB}">
      <dgm:prSet/>
      <dgm:spPr/>
      <dgm:t>
        <a:bodyPr/>
        <a:lstStyle/>
        <a:p>
          <a:endParaRPr lang="id-ID"/>
        </a:p>
      </dgm:t>
    </dgm:pt>
    <dgm:pt modelId="{238C92FE-E4E0-41C9-9665-5B7D3200D5E3}" type="sibTrans" cxnId="{4D026A25-A506-4133-B9B2-61CA74C4ADDB}">
      <dgm:prSet/>
      <dgm:spPr/>
      <dgm:t>
        <a:bodyPr/>
        <a:lstStyle/>
        <a:p>
          <a:endParaRPr lang="id-ID"/>
        </a:p>
      </dgm:t>
    </dgm:pt>
    <dgm:pt modelId="{6F5CE571-493F-4768-8ACB-760124442B86}">
      <dgm:prSet custT="1"/>
      <dgm:spPr/>
      <dgm:t>
        <a:bodyPr/>
        <a:lstStyle/>
        <a:p>
          <a:r>
            <a:rPr lang="id-ID" sz="1800" dirty="0" smtClean="0">
              <a:latin typeface="Times New Roman" panose="02020603050405020304" pitchFamily="18" charset="0"/>
              <a:cs typeface="Times New Roman" panose="02020603050405020304" pitchFamily="18" charset="0"/>
            </a:rPr>
            <a:t>Portfolio Assessment </a:t>
          </a:r>
          <a:endParaRPr lang="id-ID" sz="1800" dirty="0">
            <a:latin typeface="Times New Roman" panose="02020603050405020304" pitchFamily="18" charset="0"/>
            <a:cs typeface="Times New Roman" panose="02020603050405020304" pitchFamily="18" charset="0"/>
          </a:endParaRPr>
        </a:p>
      </dgm:t>
    </dgm:pt>
    <dgm:pt modelId="{28486AFB-765B-45EB-B43B-D59A728280A6}" type="parTrans" cxnId="{CB67B728-9824-40CD-A0CA-2B275FBBAE45}">
      <dgm:prSet/>
      <dgm:spPr/>
      <dgm:t>
        <a:bodyPr/>
        <a:lstStyle/>
        <a:p>
          <a:endParaRPr lang="id-ID"/>
        </a:p>
      </dgm:t>
    </dgm:pt>
    <dgm:pt modelId="{80266044-A235-4E38-B79D-DDFC7BADC12A}" type="sibTrans" cxnId="{CB67B728-9824-40CD-A0CA-2B275FBBAE45}">
      <dgm:prSet/>
      <dgm:spPr/>
      <dgm:t>
        <a:bodyPr/>
        <a:lstStyle/>
        <a:p>
          <a:endParaRPr lang="id-ID"/>
        </a:p>
      </dgm:t>
    </dgm:pt>
    <dgm:pt modelId="{642B972E-615D-4DFF-9573-4129FF90C800}">
      <dgm:prSet custT="1"/>
      <dgm:spPr/>
      <dgm:t>
        <a:bodyPr/>
        <a:lstStyle/>
        <a:p>
          <a:r>
            <a:rPr lang="id-ID" sz="1800" dirty="0" smtClean="0">
              <a:latin typeface="Times New Roman" panose="02020603050405020304" pitchFamily="18" charset="0"/>
              <a:cs typeface="Times New Roman" panose="02020603050405020304" pitchFamily="18" charset="0"/>
            </a:rPr>
            <a:t>Constructed-Response Items</a:t>
          </a:r>
          <a:endParaRPr lang="id-ID" sz="1800" dirty="0">
            <a:latin typeface="Times New Roman" panose="02020603050405020304" pitchFamily="18" charset="0"/>
            <a:cs typeface="Times New Roman" panose="02020603050405020304" pitchFamily="18" charset="0"/>
          </a:endParaRPr>
        </a:p>
      </dgm:t>
    </dgm:pt>
    <dgm:pt modelId="{CB18BBD5-F329-4C37-A60F-DFF558ECAEDD}" type="parTrans" cxnId="{58D5334F-BE75-45E1-AEE8-0BC914C1B190}">
      <dgm:prSet/>
      <dgm:spPr/>
      <dgm:t>
        <a:bodyPr/>
        <a:lstStyle/>
        <a:p>
          <a:endParaRPr lang="id-ID"/>
        </a:p>
      </dgm:t>
    </dgm:pt>
    <dgm:pt modelId="{B96FCEE7-69EF-4D0C-91CF-100A09209A70}" type="sibTrans" cxnId="{58D5334F-BE75-45E1-AEE8-0BC914C1B190}">
      <dgm:prSet/>
      <dgm:spPr/>
      <dgm:t>
        <a:bodyPr/>
        <a:lstStyle/>
        <a:p>
          <a:endParaRPr lang="id-ID"/>
        </a:p>
      </dgm:t>
    </dgm:pt>
    <dgm:pt modelId="{B89E1F86-F897-4018-ABA8-C964DCD77029}">
      <dgm:prSet custT="1"/>
      <dgm:spPr/>
      <dgm:t>
        <a:bodyPr/>
        <a:lstStyle/>
        <a:p>
          <a:r>
            <a:rPr lang="id-ID" sz="1600" smtClean="0">
              <a:latin typeface="Times New Roman" panose="02020603050405020304" pitchFamily="18" charset="0"/>
              <a:cs typeface="Times New Roman" panose="02020603050405020304" pitchFamily="18" charset="0"/>
            </a:rPr>
            <a:t>The Components of a Grading System </a:t>
          </a:r>
          <a:endParaRPr lang="id-ID" sz="1600">
            <a:latin typeface="Times New Roman" panose="02020603050405020304" pitchFamily="18" charset="0"/>
            <a:cs typeface="Times New Roman" panose="02020603050405020304" pitchFamily="18" charset="0"/>
          </a:endParaRPr>
        </a:p>
      </dgm:t>
    </dgm:pt>
    <dgm:pt modelId="{AC19EE99-E70C-49A6-B72C-11A81AB8F0FA}" type="parTrans" cxnId="{A5DC8D61-39B4-4487-ABB5-29A826F7D6BF}">
      <dgm:prSet/>
      <dgm:spPr/>
      <dgm:t>
        <a:bodyPr/>
        <a:lstStyle/>
        <a:p>
          <a:endParaRPr lang="id-ID"/>
        </a:p>
      </dgm:t>
    </dgm:pt>
    <dgm:pt modelId="{BBBFCE75-735D-4D39-B94F-57FA7D350F0F}" type="sibTrans" cxnId="{A5DC8D61-39B4-4487-ABB5-29A826F7D6BF}">
      <dgm:prSet/>
      <dgm:spPr/>
      <dgm:t>
        <a:bodyPr/>
        <a:lstStyle/>
        <a:p>
          <a:endParaRPr lang="id-ID"/>
        </a:p>
      </dgm:t>
    </dgm:pt>
    <dgm:pt modelId="{55717D66-D385-4B0F-BCC0-313E50BDE07A}">
      <dgm:prSet custT="1"/>
      <dgm:spPr/>
      <dgm:t>
        <a:bodyPr/>
        <a:lstStyle/>
        <a:p>
          <a:r>
            <a:rPr lang="id-ID" sz="1600" smtClean="0">
              <a:latin typeface="Times New Roman" panose="02020603050405020304" pitchFamily="18" charset="0"/>
              <a:cs typeface="Times New Roman" panose="02020603050405020304" pitchFamily="18" charset="0"/>
            </a:rPr>
            <a:t>Reporting Students’ Progress and Grades to Parents </a:t>
          </a:r>
          <a:endParaRPr lang="id-ID" sz="1600">
            <a:latin typeface="Times New Roman" panose="02020603050405020304" pitchFamily="18" charset="0"/>
            <a:cs typeface="Times New Roman" panose="02020603050405020304" pitchFamily="18" charset="0"/>
          </a:endParaRPr>
        </a:p>
      </dgm:t>
    </dgm:pt>
    <dgm:pt modelId="{47AB9BD9-7FDB-4ADB-8BEA-38CC0EA51E0A}" type="parTrans" cxnId="{996CA9CF-964B-45E2-8160-AC4FDCF3B7C0}">
      <dgm:prSet/>
      <dgm:spPr/>
      <dgm:t>
        <a:bodyPr/>
        <a:lstStyle/>
        <a:p>
          <a:endParaRPr lang="id-ID"/>
        </a:p>
      </dgm:t>
    </dgm:pt>
    <dgm:pt modelId="{D717A53A-6566-4BC4-B784-BE99FF97E873}" type="sibTrans" cxnId="{996CA9CF-964B-45E2-8160-AC4FDCF3B7C0}">
      <dgm:prSet/>
      <dgm:spPr/>
      <dgm:t>
        <a:bodyPr/>
        <a:lstStyle/>
        <a:p>
          <a:endParaRPr lang="id-ID"/>
        </a:p>
      </dgm:t>
    </dgm:pt>
    <dgm:pt modelId="{4A7A82D6-D7FE-4089-90EA-55918190F0A5}">
      <dgm:prSet custT="1"/>
      <dgm:spPr/>
      <dgm:t>
        <a:bodyPr/>
        <a:lstStyle/>
        <a:p>
          <a:r>
            <a:rPr lang="id-ID" sz="1600" dirty="0" smtClean="0">
              <a:latin typeface="Times New Roman" panose="02020603050405020304" pitchFamily="18" charset="0"/>
              <a:cs typeface="Times New Roman" panose="02020603050405020304" pitchFamily="18" charset="0"/>
            </a:rPr>
            <a:t>Some Issues in Grading</a:t>
          </a:r>
          <a:endParaRPr lang="id-ID" sz="1600" dirty="0">
            <a:latin typeface="Times New Roman" panose="02020603050405020304" pitchFamily="18" charset="0"/>
            <a:cs typeface="Times New Roman" panose="02020603050405020304" pitchFamily="18" charset="0"/>
          </a:endParaRPr>
        </a:p>
      </dgm:t>
    </dgm:pt>
    <dgm:pt modelId="{C55FD5D2-F674-4EF7-A2BB-9A1737F31996}" type="parTrans" cxnId="{380F97CA-F5D9-4024-B4FA-E2330E4D1927}">
      <dgm:prSet/>
      <dgm:spPr/>
      <dgm:t>
        <a:bodyPr/>
        <a:lstStyle/>
        <a:p>
          <a:endParaRPr lang="id-ID"/>
        </a:p>
      </dgm:t>
    </dgm:pt>
    <dgm:pt modelId="{12F749A3-17B8-4A77-9FBF-D68658C9C0C6}" type="sibTrans" cxnId="{380F97CA-F5D9-4024-B4FA-E2330E4D1927}">
      <dgm:prSet/>
      <dgm:spPr/>
      <dgm:t>
        <a:bodyPr/>
        <a:lstStyle/>
        <a:p>
          <a:endParaRPr lang="id-ID"/>
        </a:p>
      </dgm:t>
    </dgm:pt>
    <dgm:pt modelId="{F3BD3E30-E22F-4356-88EB-2848B7C5D807}" type="pres">
      <dgm:prSet presAssocID="{1874BBFB-0677-4292-9AD2-EA930290162E}" presName="cycleMatrixDiagram" presStyleCnt="0">
        <dgm:presLayoutVars>
          <dgm:chMax val="1"/>
          <dgm:dir/>
          <dgm:animLvl val="lvl"/>
          <dgm:resizeHandles val="exact"/>
        </dgm:presLayoutVars>
      </dgm:prSet>
      <dgm:spPr/>
      <dgm:t>
        <a:bodyPr/>
        <a:lstStyle/>
        <a:p>
          <a:endParaRPr lang="id-ID"/>
        </a:p>
      </dgm:t>
    </dgm:pt>
    <dgm:pt modelId="{F376C7DC-EA4B-4BF9-BDD4-F73E05397FAF}" type="pres">
      <dgm:prSet presAssocID="{1874BBFB-0677-4292-9AD2-EA930290162E}" presName="children" presStyleCnt="0"/>
      <dgm:spPr/>
    </dgm:pt>
    <dgm:pt modelId="{B3ACDDD9-E82B-49D2-8F1F-67FF51D286F8}" type="pres">
      <dgm:prSet presAssocID="{1874BBFB-0677-4292-9AD2-EA930290162E}" presName="child1group" presStyleCnt="0"/>
      <dgm:spPr/>
    </dgm:pt>
    <dgm:pt modelId="{5CC239BB-E85F-4CE9-B236-F34C29E6163D}" type="pres">
      <dgm:prSet presAssocID="{1874BBFB-0677-4292-9AD2-EA930290162E}" presName="child1" presStyleLbl="bgAcc1" presStyleIdx="0" presStyleCnt="4" custScaleX="155056" custScaleY="118586" custLinFactNeighborX="-31017" custLinFactNeighborY="7903"/>
      <dgm:spPr/>
      <dgm:t>
        <a:bodyPr/>
        <a:lstStyle/>
        <a:p>
          <a:endParaRPr lang="id-ID"/>
        </a:p>
      </dgm:t>
    </dgm:pt>
    <dgm:pt modelId="{F61FC520-E007-43E1-B76F-82610FF97042}" type="pres">
      <dgm:prSet presAssocID="{1874BBFB-0677-4292-9AD2-EA930290162E}" presName="child1Text" presStyleLbl="bgAcc1" presStyleIdx="0" presStyleCnt="4">
        <dgm:presLayoutVars>
          <dgm:bulletEnabled val="1"/>
        </dgm:presLayoutVars>
      </dgm:prSet>
      <dgm:spPr/>
      <dgm:t>
        <a:bodyPr/>
        <a:lstStyle/>
        <a:p>
          <a:endParaRPr lang="id-ID"/>
        </a:p>
      </dgm:t>
    </dgm:pt>
    <dgm:pt modelId="{CCAB5BF4-9100-4330-8ADE-59689BFE3593}" type="pres">
      <dgm:prSet presAssocID="{1874BBFB-0677-4292-9AD2-EA930290162E}" presName="child2group" presStyleCnt="0"/>
      <dgm:spPr/>
    </dgm:pt>
    <dgm:pt modelId="{B8B3CD9F-DBFC-4CCE-9152-69B8E50F87A4}" type="pres">
      <dgm:prSet presAssocID="{1874BBFB-0677-4292-9AD2-EA930290162E}" presName="child2" presStyleLbl="bgAcc1" presStyleIdx="1" presStyleCnt="4" custScaleX="125781" custLinFactNeighborX="21783" custLinFactNeighborY="1319"/>
      <dgm:spPr/>
      <dgm:t>
        <a:bodyPr/>
        <a:lstStyle/>
        <a:p>
          <a:endParaRPr lang="id-ID"/>
        </a:p>
      </dgm:t>
    </dgm:pt>
    <dgm:pt modelId="{8C940F59-2786-4902-AD1B-CB27590E0884}" type="pres">
      <dgm:prSet presAssocID="{1874BBFB-0677-4292-9AD2-EA930290162E}" presName="child2Text" presStyleLbl="bgAcc1" presStyleIdx="1" presStyleCnt="4">
        <dgm:presLayoutVars>
          <dgm:bulletEnabled val="1"/>
        </dgm:presLayoutVars>
      </dgm:prSet>
      <dgm:spPr/>
      <dgm:t>
        <a:bodyPr/>
        <a:lstStyle/>
        <a:p>
          <a:endParaRPr lang="id-ID"/>
        </a:p>
      </dgm:t>
    </dgm:pt>
    <dgm:pt modelId="{E7633D9E-0958-4E73-B39B-31D2562B6710}" type="pres">
      <dgm:prSet presAssocID="{1874BBFB-0677-4292-9AD2-EA930290162E}" presName="child3group" presStyleCnt="0"/>
      <dgm:spPr/>
    </dgm:pt>
    <dgm:pt modelId="{032CE059-F213-4EF4-A19E-D25C163B2C84}" type="pres">
      <dgm:prSet presAssocID="{1874BBFB-0677-4292-9AD2-EA930290162E}" presName="child3" presStyleLbl="bgAcc1" presStyleIdx="2" presStyleCnt="4" custScaleX="149796" custScaleY="105504" custLinFactNeighborX="26057" custLinFactNeighborY="-7864"/>
      <dgm:spPr/>
      <dgm:t>
        <a:bodyPr/>
        <a:lstStyle/>
        <a:p>
          <a:endParaRPr lang="id-ID"/>
        </a:p>
      </dgm:t>
    </dgm:pt>
    <dgm:pt modelId="{5FC617A6-1F71-40B0-8BF9-9643B73045AA}" type="pres">
      <dgm:prSet presAssocID="{1874BBFB-0677-4292-9AD2-EA930290162E}" presName="child3Text" presStyleLbl="bgAcc1" presStyleIdx="2" presStyleCnt="4">
        <dgm:presLayoutVars>
          <dgm:bulletEnabled val="1"/>
        </dgm:presLayoutVars>
      </dgm:prSet>
      <dgm:spPr/>
      <dgm:t>
        <a:bodyPr/>
        <a:lstStyle/>
        <a:p>
          <a:endParaRPr lang="id-ID"/>
        </a:p>
      </dgm:t>
    </dgm:pt>
    <dgm:pt modelId="{9FE39C92-844D-40B6-92FA-E0E26F809921}" type="pres">
      <dgm:prSet presAssocID="{1874BBFB-0677-4292-9AD2-EA930290162E}" presName="child4group" presStyleCnt="0"/>
      <dgm:spPr/>
    </dgm:pt>
    <dgm:pt modelId="{193610EC-44DB-4634-A96D-0DEACAF55D1E}" type="pres">
      <dgm:prSet presAssocID="{1874BBFB-0677-4292-9AD2-EA930290162E}" presName="child4" presStyleLbl="bgAcc1" presStyleIdx="3" presStyleCnt="4" custScaleX="164396" custLinFactNeighborX="-25852" custLinFactNeighborY="-5908"/>
      <dgm:spPr/>
      <dgm:t>
        <a:bodyPr/>
        <a:lstStyle/>
        <a:p>
          <a:endParaRPr lang="id-ID"/>
        </a:p>
      </dgm:t>
    </dgm:pt>
    <dgm:pt modelId="{C4ED1C89-2029-41AD-8E17-A9D2D003795A}" type="pres">
      <dgm:prSet presAssocID="{1874BBFB-0677-4292-9AD2-EA930290162E}" presName="child4Text" presStyleLbl="bgAcc1" presStyleIdx="3" presStyleCnt="4">
        <dgm:presLayoutVars>
          <dgm:bulletEnabled val="1"/>
        </dgm:presLayoutVars>
      </dgm:prSet>
      <dgm:spPr/>
      <dgm:t>
        <a:bodyPr/>
        <a:lstStyle/>
        <a:p>
          <a:endParaRPr lang="id-ID"/>
        </a:p>
      </dgm:t>
    </dgm:pt>
    <dgm:pt modelId="{565B0B3D-883C-47F4-B341-ECC6C591822B}" type="pres">
      <dgm:prSet presAssocID="{1874BBFB-0677-4292-9AD2-EA930290162E}" presName="childPlaceholder" presStyleCnt="0"/>
      <dgm:spPr/>
    </dgm:pt>
    <dgm:pt modelId="{F12FED17-504B-4B26-B838-FCF00F4E970F}" type="pres">
      <dgm:prSet presAssocID="{1874BBFB-0677-4292-9AD2-EA930290162E}" presName="circle" presStyleCnt="0"/>
      <dgm:spPr/>
    </dgm:pt>
    <dgm:pt modelId="{C21A1A62-2139-49AB-9C91-08854D536971}" type="pres">
      <dgm:prSet presAssocID="{1874BBFB-0677-4292-9AD2-EA930290162E}" presName="quadrant1" presStyleLbl="node1" presStyleIdx="0" presStyleCnt="4">
        <dgm:presLayoutVars>
          <dgm:chMax val="1"/>
          <dgm:bulletEnabled val="1"/>
        </dgm:presLayoutVars>
      </dgm:prSet>
      <dgm:spPr/>
      <dgm:t>
        <a:bodyPr/>
        <a:lstStyle/>
        <a:p>
          <a:endParaRPr lang="id-ID"/>
        </a:p>
      </dgm:t>
    </dgm:pt>
    <dgm:pt modelId="{61E6EE5C-9500-42B1-A2C9-DBCF8A110D5E}" type="pres">
      <dgm:prSet presAssocID="{1874BBFB-0677-4292-9AD2-EA930290162E}" presName="quadrant2" presStyleLbl="node1" presStyleIdx="1" presStyleCnt="4">
        <dgm:presLayoutVars>
          <dgm:chMax val="1"/>
          <dgm:bulletEnabled val="1"/>
        </dgm:presLayoutVars>
      </dgm:prSet>
      <dgm:spPr/>
      <dgm:t>
        <a:bodyPr/>
        <a:lstStyle/>
        <a:p>
          <a:endParaRPr lang="id-ID"/>
        </a:p>
      </dgm:t>
    </dgm:pt>
    <dgm:pt modelId="{AEFA87DA-20B3-4836-8B2A-AFF91E66FCBA}" type="pres">
      <dgm:prSet presAssocID="{1874BBFB-0677-4292-9AD2-EA930290162E}" presName="quadrant3" presStyleLbl="node1" presStyleIdx="2" presStyleCnt="4">
        <dgm:presLayoutVars>
          <dgm:chMax val="1"/>
          <dgm:bulletEnabled val="1"/>
        </dgm:presLayoutVars>
      </dgm:prSet>
      <dgm:spPr/>
      <dgm:t>
        <a:bodyPr/>
        <a:lstStyle/>
        <a:p>
          <a:endParaRPr lang="id-ID"/>
        </a:p>
      </dgm:t>
    </dgm:pt>
    <dgm:pt modelId="{4A318F64-4BAC-4DAD-80F1-DB4D8C4D70F4}" type="pres">
      <dgm:prSet presAssocID="{1874BBFB-0677-4292-9AD2-EA930290162E}" presName="quadrant4" presStyleLbl="node1" presStyleIdx="3" presStyleCnt="4">
        <dgm:presLayoutVars>
          <dgm:chMax val="1"/>
          <dgm:bulletEnabled val="1"/>
        </dgm:presLayoutVars>
      </dgm:prSet>
      <dgm:spPr/>
      <dgm:t>
        <a:bodyPr/>
        <a:lstStyle/>
        <a:p>
          <a:endParaRPr lang="id-ID"/>
        </a:p>
      </dgm:t>
    </dgm:pt>
    <dgm:pt modelId="{ADB50A52-9ADA-4B97-B1F8-079AD2B2D96B}" type="pres">
      <dgm:prSet presAssocID="{1874BBFB-0677-4292-9AD2-EA930290162E}" presName="quadrantPlaceholder" presStyleCnt="0"/>
      <dgm:spPr/>
    </dgm:pt>
    <dgm:pt modelId="{DB61B3DC-8DD2-49FD-9FF5-BDFC445305FD}" type="pres">
      <dgm:prSet presAssocID="{1874BBFB-0677-4292-9AD2-EA930290162E}" presName="center1" presStyleLbl="fgShp" presStyleIdx="0" presStyleCnt="2"/>
      <dgm:spPr/>
    </dgm:pt>
    <dgm:pt modelId="{2E54B5E9-3828-4439-BB91-FE4387CEFB83}" type="pres">
      <dgm:prSet presAssocID="{1874BBFB-0677-4292-9AD2-EA930290162E}" presName="center2" presStyleLbl="fgShp" presStyleIdx="1" presStyleCnt="2"/>
      <dgm:spPr/>
    </dgm:pt>
  </dgm:ptLst>
  <dgm:cxnLst>
    <dgm:cxn modelId="{58D5334F-BE75-45E1-AEE8-0BC914C1B190}" srcId="{11839408-4FF3-44BC-B2F6-82675F1C73E5}" destId="{642B972E-615D-4DFF-9573-4129FF90C800}" srcOrd="1" destOrd="0" parTransId="{CB18BBD5-F329-4C37-A60F-DFF558ECAEDD}" sibTransId="{B96FCEE7-69EF-4D0C-91CF-100A09209A70}"/>
    <dgm:cxn modelId="{ACA44FA4-91F6-4EA8-AEDA-6DC036C9CF33}" type="presOf" srcId="{59FC322F-2CA0-48E8-850C-6C78FF85D4B6}" destId="{193610EC-44DB-4634-A96D-0DEACAF55D1E}" srcOrd="0" destOrd="0" presId="urn:microsoft.com/office/officeart/2005/8/layout/cycle4"/>
    <dgm:cxn modelId="{9B231FFA-D356-47B0-9B65-1BFB95BB6426}" srcId="{1874BBFB-0677-4292-9AD2-EA930290162E}" destId="{E5D93739-DFD5-4236-AD46-CAF224DA8F5C}" srcOrd="3" destOrd="0" parTransId="{29530257-DF31-4732-A74C-7BDB504C0504}" sibTransId="{211A87B5-30C4-40D6-B525-6551B7DC6789}"/>
    <dgm:cxn modelId="{E1F429F7-1546-49B2-A645-66DDFF04BEF6}" type="presOf" srcId="{A10B779D-6D53-46D9-9590-3A79A0D653AA}" destId="{5CC239BB-E85F-4CE9-B236-F34C29E6163D}" srcOrd="0" destOrd="1" presId="urn:microsoft.com/office/officeart/2005/8/layout/cycle4"/>
    <dgm:cxn modelId="{7535D7EB-A3EB-4564-85BD-505D7860CD3A}" type="presOf" srcId="{928ECED1-BCCC-4713-9441-52D300BE2730}" destId="{5CC239BB-E85F-4CE9-B236-F34C29E6163D}" srcOrd="0" destOrd="0" presId="urn:microsoft.com/office/officeart/2005/8/layout/cycle4"/>
    <dgm:cxn modelId="{2648390E-46E0-44A5-89FC-37985AA88B01}" type="presOf" srcId="{4A7A82D6-D7FE-4089-90EA-55918190F0A5}" destId="{032CE059-F213-4EF4-A19E-D25C163B2C84}" srcOrd="0" destOrd="3" presId="urn:microsoft.com/office/officeart/2005/8/layout/cycle4"/>
    <dgm:cxn modelId="{A5DC8D61-39B4-4487-ABB5-29A826F7D6BF}" srcId="{FFF84DC0-8D3C-4D3C-810C-4045FB2E42A2}" destId="{B89E1F86-F897-4018-ABA8-C964DCD77029}" srcOrd="1" destOrd="0" parTransId="{AC19EE99-E70C-49A6-B72C-11A81AB8F0FA}" sibTransId="{BBBFCE75-735D-4D39-B94F-57FA7D350F0F}"/>
    <dgm:cxn modelId="{CB67B728-9824-40CD-A0CA-2B275FBBAE45}" srcId="{E5D93739-DFD5-4236-AD46-CAF224DA8F5C}" destId="{6F5CE571-493F-4768-8ACB-760124442B86}" srcOrd="2" destOrd="0" parTransId="{28486AFB-765B-45EB-B43B-D59A728280A6}" sibTransId="{80266044-A235-4E38-B79D-DDFC7BADC12A}"/>
    <dgm:cxn modelId="{3AAD17C1-CCF9-4AD7-8227-31C1AA4AEAF7}" type="presOf" srcId="{2C7D4330-4271-4F25-AFF9-574ACC66E3AE}" destId="{5FC617A6-1F71-40B0-8BF9-9643B73045AA}" srcOrd="1" destOrd="0" presId="urn:microsoft.com/office/officeart/2005/8/layout/cycle4"/>
    <dgm:cxn modelId="{8F33DA09-AA67-4646-92B1-63DCD57D714C}" type="presOf" srcId="{2C7D4330-4271-4F25-AFF9-574ACC66E3AE}" destId="{032CE059-F213-4EF4-A19E-D25C163B2C84}" srcOrd="0" destOrd="0" presId="urn:microsoft.com/office/officeart/2005/8/layout/cycle4"/>
    <dgm:cxn modelId="{9AF878C0-A198-4C4E-B257-C1BB1A46ECFF}" type="presOf" srcId="{A10B779D-6D53-46D9-9590-3A79A0D653AA}" destId="{F61FC520-E007-43E1-B76F-82610FF97042}" srcOrd="1" destOrd="1" presId="urn:microsoft.com/office/officeart/2005/8/layout/cycle4"/>
    <dgm:cxn modelId="{447B6CB4-5081-4193-ABD5-244E37607CB1}" type="presOf" srcId="{DC9EE2B4-178C-4185-9AD0-FD6D6FFD9422}" destId="{5CC239BB-E85F-4CE9-B236-F34C29E6163D}" srcOrd="0" destOrd="4" presId="urn:microsoft.com/office/officeart/2005/8/layout/cycle4"/>
    <dgm:cxn modelId="{8CCBE0CD-A72E-4839-813F-3BA7FEDDF087}" type="presOf" srcId="{4A7A82D6-D7FE-4089-90EA-55918190F0A5}" destId="{5FC617A6-1F71-40B0-8BF9-9643B73045AA}" srcOrd="1" destOrd="3" presId="urn:microsoft.com/office/officeart/2005/8/layout/cycle4"/>
    <dgm:cxn modelId="{0791AEF4-301A-4751-9DFE-1205A4591B34}" type="presOf" srcId="{31624366-6CAC-4CD7-9DE2-3C1CFFF88AE5}" destId="{C21A1A62-2139-49AB-9C91-08854D536971}" srcOrd="0" destOrd="0" presId="urn:microsoft.com/office/officeart/2005/8/layout/cycle4"/>
    <dgm:cxn modelId="{635DE53F-FFF9-4635-8B07-7B6BFF5697FC}" type="presOf" srcId="{3725CC8F-21F4-4728-A6C1-720E72C4CEE1}" destId="{B8B3CD9F-DBFC-4CCE-9152-69B8E50F87A4}" srcOrd="0" destOrd="0" presId="urn:microsoft.com/office/officeart/2005/8/layout/cycle4"/>
    <dgm:cxn modelId="{0DFDE924-24F1-435E-AD66-D5DB2414D843}" type="presOf" srcId="{3725CC8F-21F4-4728-A6C1-720E72C4CEE1}" destId="{8C940F59-2786-4902-AD1B-CB27590E0884}" srcOrd="1" destOrd="0" presId="urn:microsoft.com/office/officeart/2005/8/layout/cycle4"/>
    <dgm:cxn modelId="{662ABA8C-8C91-44E5-B4CD-EA8060D6EE8F}" srcId="{31624366-6CAC-4CD7-9DE2-3C1CFFF88AE5}" destId="{FDBCAA17-D207-4424-AAA0-BBA1B63FE2FD}" srcOrd="3" destOrd="0" parTransId="{7209DC84-71EB-44B2-AA97-63193E7C98CB}" sibTransId="{22AA719A-BDBD-453E-9C04-90D2D55DF9CD}"/>
    <dgm:cxn modelId="{A86F06C2-2104-4D56-AC03-1941BD29CB8F}" type="presOf" srcId="{9334B8AE-D090-4018-A0C8-7EAB9EF8B772}" destId="{5CC239BB-E85F-4CE9-B236-F34C29E6163D}" srcOrd="0" destOrd="2" presId="urn:microsoft.com/office/officeart/2005/8/layout/cycle4"/>
    <dgm:cxn modelId="{EADDAC7C-959D-467F-AF09-E1BB4C9EBE03}" type="presOf" srcId="{55717D66-D385-4B0F-BCC0-313E50BDE07A}" destId="{032CE059-F213-4EF4-A19E-D25C163B2C84}" srcOrd="0" destOrd="2" presId="urn:microsoft.com/office/officeart/2005/8/layout/cycle4"/>
    <dgm:cxn modelId="{B1667F07-84ED-40D3-B6B6-BB03FC00C9AE}" srcId="{FFF84DC0-8D3C-4D3C-810C-4045FB2E42A2}" destId="{2C7D4330-4271-4F25-AFF9-574ACC66E3AE}" srcOrd="0" destOrd="0" parTransId="{CED1A9AE-AFC4-4A01-AC69-1F26A9E0F2C8}" sibTransId="{E8D3EF08-9797-404D-AE22-5266A16BF746}"/>
    <dgm:cxn modelId="{B3081EB9-FD6E-44EF-80B6-F69E8CD3CC0C}" type="presOf" srcId="{11839408-4FF3-44BC-B2F6-82675F1C73E5}" destId="{61E6EE5C-9500-42B1-A2C9-DBCF8A110D5E}" srcOrd="0" destOrd="0" presId="urn:microsoft.com/office/officeart/2005/8/layout/cycle4"/>
    <dgm:cxn modelId="{198A7104-668C-4DEA-A127-A31828AE8DE3}" type="presOf" srcId="{6F5CE571-493F-4768-8ACB-760124442B86}" destId="{C4ED1C89-2029-41AD-8E17-A9D2D003795A}" srcOrd="1" destOrd="2" presId="urn:microsoft.com/office/officeart/2005/8/layout/cycle4"/>
    <dgm:cxn modelId="{E4B22A1A-2B33-4262-AA93-B01F85A824C6}" type="presOf" srcId="{642B972E-615D-4DFF-9573-4129FF90C800}" destId="{8C940F59-2786-4902-AD1B-CB27590E0884}" srcOrd="1" destOrd="1" presId="urn:microsoft.com/office/officeart/2005/8/layout/cycle4"/>
    <dgm:cxn modelId="{2CCB07E6-C3CF-4707-A8A8-AF916E2EB0AE}" srcId="{31624366-6CAC-4CD7-9DE2-3C1CFFF88AE5}" destId="{9334B8AE-D090-4018-A0C8-7EAB9EF8B772}" srcOrd="2" destOrd="0" parTransId="{FAB5C822-B248-4058-950F-8B4073695BD9}" sibTransId="{11BEB7A7-AD35-4CD8-BC18-96DE4A355B29}"/>
    <dgm:cxn modelId="{3C7F5741-3A70-4C45-89EF-A672E438CE7D}" type="presOf" srcId="{59FC322F-2CA0-48E8-850C-6C78FF85D4B6}" destId="{C4ED1C89-2029-41AD-8E17-A9D2D003795A}" srcOrd="1" destOrd="0" presId="urn:microsoft.com/office/officeart/2005/8/layout/cycle4"/>
    <dgm:cxn modelId="{4D026A25-A506-4133-B9B2-61CA74C4ADDB}" srcId="{E5D93739-DFD5-4236-AD46-CAF224DA8F5C}" destId="{1C6F0FFA-F5D2-4CA6-9723-1BDE9427FC98}" srcOrd="1" destOrd="0" parTransId="{E6F80202-B96E-4C7C-A5EE-3AB3EB9FD419}" sibTransId="{238C92FE-E4E0-41C9-9665-5B7D3200D5E3}"/>
    <dgm:cxn modelId="{FE2E9928-DE5A-4391-A16B-84B2EB21288D}" srcId="{31624366-6CAC-4CD7-9DE2-3C1CFFF88AE5}" destId="{928ECED1-BCCC-4713-9441-52D300BE2730}" srcOrd="0" destOrd="0" parTransId="{246DDCAE-F710-4E1C-A3BF-D6A9DF7D4982}" sibTransId="{7BD5C40C-0D32-4C7D-93DB-2E2313DA929A}"/>
    <dgm:cxn modelId="{380F97CA-F5D9-4024-B4FA-E2330E4D1927}" srcId="{FFF84DC0-8D3C-4D3C-810C-4045FB2E42A2}" destId="{4A7A82D6-D7FE-4089-90EA-55918190F0A5}" srcOrd="3" destOrd="0" parTransId="{C55FD5D2-F674-4EF7-A2BB-9A1737F31996}" sibTransId="{12F749A3-17B8-4A77-9FBF-D68658C9C0C6}"/>
    <dgm:cxn modelId="{BF0E8393-9CDA-4005-9E35-75614AE1171B}" type="presOf" srcId="{DC9EE2B4-178C-4185-9AD0-FD6D6FFD9422}" destId="{F61FC520-E007-43E1-B76F-82610FF97042}" srcOrd="1" destOrd="4" presId="urn:microsoft.com/office/officeart/2005/8/layout/cycle4"/>
    <dgm:cxn modelId="{46F424B6-47F1-4A1B-A353-ABFC4F8A2FEA}" type="presOf" srcId="{FFF84DC0-8D3C-4D3C-810C-4045FB2E42A2}" destId="{AEFA87DA-20B3-4836-8B2A-AFF91E66FCBA}" srcOrd="0" destOrd="0" presId="urn:microsoft.com/office/officeart/2005/8/layout/cycle4"/>
    <dgm:cxn modelId="{B4A85654-2E7E-49C3-88DB-67F8B2EFE4C9}" srcId="{1874BBFB-0677-4292-9AD2-EA930290162E}" destId="{FFF84DC0-8D3C-4D3C-810C-4045FB2E42A2}" srcOrd="2" destOrd="0" parTransId="{F690E0A5-3696-4A18-90B3-A6C6F7524711}" sibTransId="{0EC1C323-61B9-4385-B384-75C70187AAD0}"/>
    <dgm:cxn modelId="{F4D4C5D3-E339-4898-B9F5-BB95AD2E981E}" srcId="{31624366-6CAC-4CD7-9DE2-3C1CFFF88AE5}" destId="{DC9EE2B4-178C-4185-9AD0-FD6D6FFD9422}" srcOrd="4" destOrd="0" parTransId="{26FE0E52-88FE-4EF2-A09B-EBE918353F66}" sibTransId="{12C36D50-CE50-46D7-A6B9-7E036248D634}"/>
    <dgm:cxn modelId="{E036FE72-4168-4159-9BCF-D4A077BF41C5}" type="presOf" srcId="{E5D93739-DFD5-4236-AD46-CAF224DA8F5C}" destId="{4A318F64-4BAC-4DAD-80F1-DB4D8C4D70F4}" srcOrd="0" destOrd="0" presId="urn:microsoft.com/office/officeart/2005/8/layout/cycle4"/>
    <dgm:cxn modelId="{575DC70E-579C-4B09-9EE8-8E74D3BFA8F3}" type="presOf" srcId="{9334B8AE-D090-4018-A0C8-7EAB9EF8B772}" destId="{F61FC520-E007-43E1-B76F-82610FF97042}" srcOrd="1" destOrd="2" presId="urn:microsoft.com/office/officeart/2005/8/layout/cycle4"/>
    <dgm:cxn modelId="{E8B32681-B54E-45DA-B945-8429C1C595B5}" srcId="{11839408-4FF3-44BC-B2F6-82675F1C73E5}" destId="{3725CC8F-21F4-4728-A6C1-720E72C4CEE1}" srcOrd="0" destOrd="0" parTransId="{591B5A2A-6021-486D-809B-E9EB2710BA4F}" sibTransId="{38A7E34C-3F73-4B6C-A57C-41FE3E12EA35}"/>
    <dgm:cxn modelId="{1DA5ACC2-990C-4643-81B9-68AEC7D94A35}" type="presOf" srcId="{FDBCAA17-D207-4424-AAA0-BBA1B63FE2FD}" destId="{F61FC520-E007-43E1-B76F-82610FF97042}" srcOrd="1" destOrd="3" presId="urn:microsoft.com/office/officeart/2005/8/layout/cycle4"/>
    <dgm:cxn modelId="{996CA9CF-964B-45E2-8160-AC4FDCF3B7C0}" srcId="{FFF84DC0-8D3C-4D3C-810C-4045FB2E42A2}" destId="{55717D66-D385-4B0F-BCC0-313E50BDE07A}" srcOrd="2" destOrd="0" parTransId="{47AB9BD9-7FDB-4ADB-8BEA-38CC0EA51E0A}" sibTransId="{D717A53A-6566-4BC4-B784-BE99FF97E873}"/>
    <dgm:cxn modelId="{5FEBD525-76A8-45F7-B35D-E7C344E05912}" type="presOf" srcId="{1C6F0FFA-F5D2-4CA6-9723-1BDE9427FC98}" destId="{C4ED1C89-2029-41AD-8E17-A9D2D003795A}" srcOrd="1" destOrd="1" presId="urn:microsoft.com/office/officeart/2005/8/layout/cycle4"/>
    <dgm:cxn modelId="{A37D3539-99AA-47F5-A4A2-07C53E2EA60F}" type="presOf" srcId="{B89E1F86-F897-4018-ABA8-C964DCD77029}" destId="{5FC617A6-1F71-40B0-8BF9-9643B73045AA}" srcOrd="1" destOrd="1" presId="urn:microsoft.com/office/officeart/2005/8/layout/cycle4"/>
    <dgm:cxn modelId="{CBE109C1-B602-4029-8F8A-05E5A1CBF6D1}" type="presOf" srcId="{928ECED1-BCCC-4713-9441-52D300BE2730}" destId="{F61FC520-E007-43E1-B76F-82610FF97042}" srcOrd="1" destOrd="0" presId="urn:microsoft.com/office/officeart/2005/8/layout/cycle4"/>
    <dgm:cxn modelId="{40765489-FA4A-4FDA-AF1E-DF46D223D2F2}" srcId="{E5D93739-DFD5-4236-AD46-CAF224DA8F5C}" destId="{59FC322F-2CA0-48E8-850C-6C78FF85D4B6}" srcOrd="0" destOrd="0" parTransId="{5FC38E8C-9C71-4090-9AC9-3A827B73D04C}" sibTransId="{51F568EA-9599-4B99-95FF-C3D8F3DAA2D8}"/>
    <dgm:cxn modelId="{972F9460-1E69-4CB3-9A05-7F6B06C3B397}" type="presOf" srcId="{642B972E-615D-4DFF-9573-4129FF90C800}" destId="{B8B3CD9F-DBFC-4CCE-9152-69B8E50F87A4}" srcOrd="0" destOrd="1" presId="urn:microsoft.com/office/officeart/2005/8/layout/cycle4"/>
    <dgm:cxn modelId="{B5294236-C5F1-496C-B7A7-1EF6DF90F591}" type="presOf" srcId="{1C6F0FFA-F5D2-4CA6-9723-1BDE9427FC98}" destId="{193610EC-44DB-4634-A96D-0DEACAF55D1E}" srcOrd="0" destOrd="1" presId="urn:microsoft.com/office/officeart/2005/8/layout/cycle4"/>
    <dgm:cxn modelId="{34453904-C405-4EA1-9B5D-9412089C2DE0}" type="presOf" srcId="{FDBCAA17-D207-4424-AAA0-BBA1B63FE2FD}" destId="{5CC239BB-E85F-4CE9-B236-F34C29E6163D}" srcOrd="0" destOrd="3" presId="urn:microsoft.com/office/officeart/2005/8/layout/cycle4"/>
    <dgm:cxn modelId="{53688C34-DA41-4195-AE8C-73C13758B712}" type="presOf" srcId="{55717D66-D385-4B0F-BCC0-313E50BDE07A}" destId="{5FC617A6-1F71-40B0-8BF9-9643B73045AA}" srcOrd="1" destOrd="2" presId="urn:microsoft.com/office/officeart/2005/8/layout/cycle4"/>
    <dgm:cxn modelId="{E4A92BD2-8C9E-4006-A8D2-D1FFE619A997}" srcId="{31624366-6CAC-4CD7-9DE2-3C1CFFF88AE5}" destId="{A10B779D-6D53-46D9-9590-3A79A0D653AA}" srcOrd="1" destOrd="0" parTransId="{7EEE8CDB-580F-4616-A0F2-B86F6C4A607D}" sibTransId="{4443B310-9B8D-4192-9D63-B65B24B66BEA}"/>
    <dgm:cxn modelId="{0F4104CA-E25D-414C-BE80-58C86CF3C1A3}" type="presOf" srcId="{B89E1F86-F897-4018-ABA8-C964DCD77029}" destId="{032CE059-F213-4EF4-A19E-D25C163B2C84}" srcOrd="0" destOrd="1" presId="urn:microsoft.com/office/officeart/2005/8/layout/cycle4"/>
    <dgm:cxn modelId="{03D09BD3-F0CB-46A2-8516-EDDB12BCB3F0}" srcId="{1874BBFB-0677-4292-9AD2-EA930290162E}" destId="{31624366-6CAC-4CD7-9DE2-3C1CFFF88AE5}" srcOrd="0" destOrd="0" parTransId="{4BFD0BED-1DB8-4B21-9158-56F66A061671}" sibTransId="{D83C22AD-BB61-4B7C-9BB3-A588E9A06CA5}"/>
    <dgm:cxn modelId="{99CE7BF5-CF28-4646-96D0-2BF7AA0ECADC}" srcId="{1874BBFB-0677-4292-9AD2-EA930290162E}" destId="{11839408-4FF3-44BC-B2F6-82675F1C73E5}" srcOrd="1" destOrd="0" parTransId="{24AB415D-32BE-4689-AE05-F1E83FD7E67B}" sibTransId="{128F8B44-95FF-4713-8990-A7E89D052294}"/>
    <dgm:cxn modelId="{35CE776B-7979-4F7F-8D52-251451518820}" type="presOf" srcId="{1874BBFB-0677-4292-9AD2-EA930290162E}" destId="{F3BD3E30-E22F-4356-88EB-2848B7C5D807}" srcOrd="0" destOrd="0" presId="urn:microsoft.com/office/officeart/2005/8/layout/cycle4"/>
    <dgm:cxn modelId="{B5BDD15A-981F-4BA7-9FB5-646BBB8C300D}" type="presOf" srcId="{6F5CE571-493F-4768-8ACB-760124442B86}" destId="{193610EC-44DB-4634-A96D-0DEACAF55D1E}" srcOrd="0" destOrd="2" presId="urn:microsoft.com/office/officeart/2005/8/layout/cycle4"/>
    <dgm:cxn modelId="{781D9327-9CC8-402B-A1EC-014ED694B124}" type="presParOf" srcId="{F3BD3E30-E22F-4356-88EB-2848B7C5D807}" destId="{F376C7DC-EA4B-4BF9-BDD4-F73E05397FAF}" srcOrd="0" destOrd="0" presId="urn:microsoft.com/office/officeart/2005/8/layout/cycle4"/>
    <dgm:cxn modelId="{3664EF6E-413A-46B0-A26D-4414A0FB2BBD}" type="presParOf" srcId="{F376C7DC-EA4B-4BF9-BDD4-F73E05397FAF}" destId="{B3ACDDD9-E82B-49D2-8F1F-67FF51D286F8}" srcOrd="0" destOrd="0" presId="urn:microsoft.com/office/officeart/2005/8/layout/cycle4"/>
    <dgm:cxn modelId="{E70167EB-337E-4F06-95ED-97B2CFDBA93F}" type="presParOf" srcId="{B3ACDDD9-E82B-49D2-8F1F-67FF51D286F8}" destId="{5CC239BB-E85F-4CE9-B236-F34C29E6163D}" srcOrd="0" destOrd="0" presId="urn:microsoft.com/office/officeart/2005/8/layout/cycle4"/>
    <dgm:cxn modelId="{4D096BFA-3E40-446A-A5D0-8744C93C9DCF}" type="presParOf" srcId="{B3ACDDD9-E82B-49D2-8F1F-67FF51D286F8}" destId="{F61FC520-E007-43E1-B76F-82610FF97042}" srcOrd="1" destOrd="0" presId="urn:microsoft.com/office/officeart/2005/8/layout/cycle4"/>
    <dgm:cxn modelId="{0264BAF7-71E1-499B-BF57-7DD223B06CFA}" type="presParOf" srcId="{F376C7DC-EA4B-4BF9-BDD4-F73E05397FAF}" destId="{CCAB5BF4-9100-4330-8ADE-59689BFE3593}" srcOrd="1" destOrd="0" presId="urn:microsoft.com/office/officeart/2005/8/layout/cycle4"/>
    <dgm:cxn modelId="{0C15C26C-2B50-40CA-926E-E1381ECEE5F1}" type="presParOf" srcId="{CCAB5BF4-9100-4330-8ADE-59689BFE3593}" destId="{B8B3CD9F-DBFC-4CCE-9152-69B8E50F87A4}" srcOrd="0" destOrd="0" presId="urn:microsoft.com/office/officeart/2005/8/layout/cycle4"/>
    <dgm:cxn modelId="{D67750A6-FD11-4FB4-8409-7F8D677BA683}" type="presParOf" srcId="{CCAB5BF4-9100-4330-8ADE-59689BFE3593}" destId="{8C940F59-2786-4902-AD1B-CB27590E0884}" srcOrd="1" destOrd="0" presId="urn:microsoft.com/office/officeart/2005/8/layout/cycle4"/>
    <dgm:cxn modelId="{1C80FF3B-A749-42BC-8625-8644C3139371}" type="presParOf" srcId="{F376C7DC-EA4B-4BF9-BDD4-F73E05397FAF}" destId="{E7633D9E-0958-4E73-B39B-31D2562B6710}" srcOrd="2" destOrd="0" presId="urn:microsoft.com/office/officeart/2005/8/layout/cycle4"/>
    <dgm:cxn modelId="{121CBAA2-DA9A-42A6-87BE-00B36103B546}" type="presParOf" srcId="{E7633D9E-0958-4E73-B39B-31D2562B6710}" destId="{032CE059-F213-4EF4-A19E-D25C163B2C84}" srcOrd="0" destOrd="0" presId="urn:microsoft.com/office/officeart/2005/8/layout/cycle4"/>
    <dgm:cxn modelId="{F8B60EB0-B912-4BA7-B2A9-2D6190F05A40}" type="presParOf" srcId="{E7633D9E-0958-4E73-B39B-31D2562B6710}" destId="{5FC617A6-1F71-40B0-8BF9-9643B73045AA}" srcOrd="1" destOrd="0" presId="urn:microsoft.com/office/officeart/2005/8/layout/cycle4"/>
    <dgm:cxn modelId="{C4B18AC5-464A-40FC-A92C-C5A17B1D5463}" type="presParOf" srcId="{F376C7DC-EA4B-4BF9-BDD4-F73E05397FAF}" destId="{9FE39C92-844D-40B6-92FA-E0E26F809921}" srcOrd="3" destOrd="0" presId="urn:microsoft.com/office/officeart/2005/8/layout/cycle4"/>
    <dgm:cxn modelId="{4E08BB1F-F0B5-41DC-A59E-AEDF9CB27C27}" type="presParOf" srcId="{9FE39C92-844D-40B6-92FA-E0E26F809921}" destId="{193610EC-44DB-4634-A96D-0DEACAF55D1E}" srcOrd="0" destOrd="0" presId="urn:microsoft.com/office/officeart/2005/8/layout/cycle4"/>
    <dgm:cxn modelId="{AD2A0933-FF95-4864-8432-5CD158D4BF92}" type="presParOf" srcId="{9FE39C92-844D-40B6-92FA-E0E26F809921}" destId="{C4ED1C89-2029-41AD-8E17-A9D2D003795A}" srcOrd="1" destOrd="0" presId="urn:microsoft.com/office/officeart/2005/8/layout/cycle4"/>
    <dgm:cxn modelId="{BDB22E6C-083B-4E6E-9FC9-F35127C0AA7A}" type="presParOf" srcId="{F376C7DC-EA4B-4BF9-BDD4-F73E05397FAF}" destId="{565B0B3D-883C-47F4-B341-ECC6C591822B}" srcOrd="4" destOrd="0" presId="urn:microsoft.com/office/officeart/2005/8/layout/cycle4"/>
    <dgm:cxn modelId="{30B26961-77AF-4245-96B8-91985A93C924}" type="presParOf" srcId="{F3BD3E30-E22F-4356-88EB-2848B7C5D807}" destId="{F12FED17-504B-4B26-B838-FCF00F4E970F}" srcOrd="1" destOrd="0" presId="urn:microsoft.com/office/officeart/2005/8/layout/cycle4"/>
    <dgm:cxn modelId="{C239C51F-F45E-4DF7-A4B8-1E2CF20CB25A}" type="presParOf" srcId="{F12FED17-504B-4B26-B838-FCF00F4E970F}" destId="{C21A1A62-2139-49AB-9C91-08854D536971}" srcOrd="0" destOrd="0" presId="urn:microsoft.com/office/officeart/2005/8/layout/cycle4"/>
    <dgm:cxn modelId="{49001E89-B19A-4FE0-8EEF-13E46A9FE8A5}" type="presParOf" srcId="{F12FED17-504B-4B26-B838-FCF00F4E970F}" destId="{61E6EE5C-9500-42B1-A2C9-DBCF8A110D5E}" srcOrd="1" destOrd="0" presId="urn:microsoft.com/office/officeart/2005/8/layout/cycle4"/>
    <dgm:cxn modelId="{BC0F7B1D-BD82-4C0A-B172-075D4DECE633}" type="presParOf" srcId="{F12FED17-504B-4B26-B838-FCF00F4E970F}" destId="{AEFA87DA-20B3-4836-8B2A-AFF91E66FCBA}" srcOrd="2" destOrd="0" presId="urn:microsoft.com/office/officeart/2005/8/layout/cycle4"/>
    <dgm:cxn modelId="{8B39C3FD-BCC8-43F3-8109-194041A40160}" type="presParOf" srcId="{F12FED17-504B-4B26-B838-FCF00F4E970F}" destId="{4A318F64-4BAC-4DAD-80F1-DB4D8C4D70F4}" srcOrd="3" destOrd="0" presId="urn:microsoft.com/office/officeart/2005/8/layout/cycle4"/>
    <dgm:cxn modelId="{7DCE2C94-B02D-4195-9B7C-559AE4F1AFA6}" type="presParOf" srcId="{F12FED17-504B-4B26-B838-FCF00F4E970F}" destId="{ADB50A52-9ADA-4B97-B1F8-079AD2B2D96B}" srcOrd="4" destOrd="0" presId="urn:microsoft.com/office/officeart/2005/8/layout/cycle4"/>
    <dgm:cxn modelId="{33D0F9B6-95EF-4A68-8B44-771709877DAA}" type="presParOf" srcId="{F3BD3E30-E22F-4356-88EB-2848B7C5D807}" destId="{DB61B3DC-8DD2-49FD-9FF5-BDFC445305FD}" srcOrd="2" destOrd="0" presId="urn:microsoft.com/office/officeart/2005/8/layout/cycle4"/>
    <dgm:cxn modelId="{E6C08213-2262-4EC0-AD68-B46FC1ED4FE4}" type="presParOf" srcId="{F3BD3E30-E22F-4356-88EB-2848B7C5D807}" destId="{2E54B5E9-3828-4439-BB91-FE4387CEFB8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FE08B0-86B9-C642-A356-797A8AC02CA0}" type="doc">
      <dgm:prSet loTypeId="urn:microsoft.com/office/officeart/2005/8/layout/pyramid2" loCatId="pyramid" qsTypeId="urn:microsoft.com/office/officeart/2005/8/quickstyle/simple1" qsCatId="simple" csTypeId="urn:microsoft.com/office/officeart/2005/8/colors/accent1_2" csCatId="accent1" phldr="1"/>
      <dgm:spPr/>
    </dgm:pt>
    <dgm:pt modelId="{2B758712-AE0A-BF41-9B9B-C69EC8EB9177}">
      <dgm:prSet phldrT="[Text]"/>
      <dgm:spPr/>
      <dgm:t>
        <a:bodyPr/>
        <a:lstStyle/>
        <a:p>
          <a:r>
            <a:rPr lang="en-US" dirty="0"/>
            <a:t>The Report Card</a:t>
          </a:r>
        </a:p>
      </dgm:t>
    </dgm:pt>
    <dgm:pt modelId="{AD76ACCC-46E7-1F4C-A922-C42311B07FAD}" type="parTrans" cxnId="{57C8F667-AD5D-6E4F-8069-122412C2F648}">
      <dgm:prSet/>
      <dgm:spPr/>
      <dgm:t>
        <a:bodyPr/>
        <a:lstStyle/>
        <a:p>
          <a:endParaRPr lang="en-US"/>
        </a:p>
      </dgm:t>
    </dgm:pt>
    <dgm:pt modelId="{F9B1F5CE-9AE6-2347-A207-98ED33D8A029}" type="sibTrans" cxnId="{57C8F667-AD5D-6E4F-8069-122412C2F648}">
      <dgm:prSet/>
      <dgm:spPr/>
      <dgm:t>
        <a:bodyPr/>
        <a:lstStyle/>
        <a:p>
          <a:endParaRPr lang="en-US"/>
        </a:p>
      </dgm:t>
    </dgm:pt>
    <dgm:pt modelId="{FB686432-6A97-A044-A29E-87BAD446BA36}">
      <dgm:prSet phldrT="[Text]"/>
      <dgm:spPr/>
      <dgm:t>
        <a:bodyPr/>
        <a:lstStyle/>
        <a:p>
          <a:r>
            <a:rPr lang="en-US" dirty="0"/>
            <a:t>Written progress Reports</a:t>
          </a:r>
        </a:p>
      </dgm:t>
    </dgm:pt>
    <dgm:pt modelId="{0E05410D-9067-F84E-85D8-34371E1F7542}" type="parTrans" cxnId="{C901A929-370A-1249-990F-784D0032E683}">
      <dgm:prSet/>
      <dgm:spPr/>
      <dgm:t>
        <a:bodyPr/>
        <a:lstStyle/>
        <a:p>
          <a:endParaRPr lang="en-US"/>
        </a:p>
      </dgm:t>
    </dgm:pt>
    <dgm:pt modelId="{991668A9-1063-214C-A97D-E0D58CB5220D}" type="sibTrans" cxnId="{C901A929-370A-1249-990F-784D0032E683}">
      <dgm:prSet/>
      <dgm:spPr/>
      <dgm:t>
        <a:bodyPr/>
        <a:lstStyle/>
        <a:p>
          <a:endParaRPr lang="en-US"/>
        </a:p>
      </dgm:t>
    </dgm:pt>
    <dgm:pt modelId="{060B2778-1F33-EE46-9037-02ACE65AD949}">
      <dgm:prSet phldrT="[Text]"/>
      <dgm:spPr/>
      <dgm:t>
        <a:bodyPr/>
        <a:lstStyle/>
        <a:p>
          <a:r>
            <a:rPr lang="en-US" dirty="0"/>
            <a:t>Parent-Teacher Conferences</a:t>
          </a:r>
        </a:p>
      </dgm:t>
    </dgm:pt>
    <dgm:pt modelId="{77FA1751-CEF6-674C-9A9E-DB920F338676}" type="parTrans" cxnId="{76D09B48-D509-9F4B-A162-375DD3EC2243}">
      <dgm:prSet/>
      <dgm:spPr/>
      <dgm:t>
        <a:bodyPr/>
        <a:lstStyle/>
        <a:p>
          <a:endParaRPr lang="en-US"/>
        </a:p>
      </dgm:t>
    </dgm:pt>
    <dgm:pt modelId="{4B0DCEEA-BE8C-2248-8871-0A49B6215746}" type="sibTrans" cxnId="{76D09B48-D509-9F4B-A162-375DD3EC2243}">
      <dgm:prSet/>
      <dgm:spPr/>
      <dgm:t>
        <a:bodyPr/>
        <a:lstStyle/>
        <a:p>
          <a:endParaRPr lang="en-US"/>
        </a:p>
      </dgm:t>
    </dgm:pt>
    <dgm:pt modelId="{BBC86694-7F27-C940-9B6F-D8678641F934}" type="pres">
      <dgm:prSet presAssocID="{60FE08B0-86B9-C642-A356-797A8AC02CA0}" presName="compositeShape" presStyleCnt="0">
        <dgm:presLayoutVars>
          <dgm:dir/>
          <dgm:resizeHandles/>
        </dgm:presLayoutVars>
      </dgm:prSet>
      <dgm:spPr/>
    </dgm:pt>
    <dgm:pt modelId="{98018E27-806E-8B4D-8B4D-DC3D96FEEB1D}" type="pres">
      <dgm:prSet presAssocID="{60FE08B0-86B9-C642-A356-797A8AC02CA0}" presName="pyramid" presStyleLbl="node1" presStyleIdx="0" presStyleCnt="1" custLinFactNeighborX="-4199" custLinFactNeighborY="-7331"/>
      <dgm:spPr/>
    </dgm:pt>
    <dgm:pt modelId="{FE5B5919-4DE3-AE4B-B413-4BF7EB3D3D2B}" type="pres">
      <dgm:prSet presAssocID="{60FE08B0-86B9-C642-A356-797A8AC02CA0}" presName="theList" presStyleCnt="0"/>
      <dgm:spPr/>
    </dgm:pt>
    <dgm:pt modelId="{D6BD6316-B7E7-DA4B-8622-44608F2351F7}" type="pres">
      <dgm:prSet presAssocID="{2B758712-AE0A-BF41-9B9B-C69EC8EB9177}" presName="aNode" presStyleLbl="fgAcc1" presStyleIdx="0" presStyleCnt="3">
        <dgm:presLayoutVars>
          <dgm:bulletEnabled val="1"/>
        </dgm:presLayoutVars>
      </dgm:prSet>
      <dgm:spPr/>
      <dgm:t>
        <a:bodyPr/>
        <a:lstStyle/>
        <a:p>
          <a:endParaRPr lang="id-ID"/>
        </a:p>
      </dgm:t>
    </dgm:pt>
    <dgm:pt modelId="{923FA9E3-F73C-7E4D-8C53-0166709AC30F}" type="pres">
      <dgm:prSet presAssocID="{2B758712-AE0A-BF41-9B9B-C69EC8EB9177}" presName="aSpace" presStyleCnt="0"/>
      <dgm:spPr/>
    </dgm:pt>
    <dgm:pt modelId="{DD619DC1-346D-CB45-9A3E-35500BC4B5A8}" type="pres">
      <dgm:prSet presAssocID="{FB686432-6A97-A044-A29E-87BAD446BA36}" presName="aNode" presStyleLbl="fgAcc1" presStyleIdx="1" presStyleCnt="3">
        <dgm:presLayoutVars>
          <dgm:bulletEnabled val="1"/>
        </dgm:presLayoutVars>
      </dgm:prSet>
      <dgm:spPr/>
      <dgm:t>
        <a:bodyPr/>
        <a:lstStyle/>
        <a:p>
          <a:endParaRPr lang="id-ID"/>
        </a:p>
      </dgm:t>
    </dgm:pt>
    <dgm:pt modelId="{BF546CEA-68C8-1342-B8E8-D41D5C2D2B21}" type="pres">
      <dgm:prSet presAssocID="{FB686432-6A97-A044-A29E-87BAD446BA36}" presName="aSpace" presStyleCnt="0"/>
      <dgm:spPr/>
    </dgm:pt>
    <dgm:pt modelId="{4B8549CA-4173-D445-9454-48917EA23713}" type="pres">
      <dgm:prSet presAssocID="{060B2778-1F33-EE46-9037-02ACE65AD949}" presName="aNode" presStyleLbl="fgAcc1" presStyleIdx="2" presStyleCnt="3">
        <dgm:presLayoutVars>
          <dgm:bulletEnabled val="1"/>
        </dgm:presLayoutVars>
      </dgm:prSet>
      <dgm:spPr/>
      <dgm:t>
        <a:bodyPr/>
        <a:lstStyle/>
        <a:p>
          <a:endParaRPr lang="id-ID"/>
        </a:p>
      </dgm:t>
    </dgm:pt>
    <dgm:pt modelId="{AF2AA698-4D89-3E40-B36F-A20B50CFA893}" type="pres">
      <dgm:prSet presAssocID="{060B2778-1F33-EE46-9037-02ACE65AD949}" presName="aSpace" presStyleCnt="0"/>
      <dgm:spPr/>
    </dgm:pt>
  </dgm:ptLst>
  <dgm:cxnLst>
    <dgm:cxn modelId="{981F4788-03E1-48F2-A4BF-32487A0BE210}" type="presOf" srcId="{FB686432-6A97-A044-A29E-87BAD446BA36}" destId="{DD619DC1-346D-CB45-9A3E-35500BC4B5A8}" srcOrd="0" destOrd="0" presId="urn:microsoft.com/office/officeart/2005/8/layout/pyramid2"/>
    <dgm:cxn modelId="{9DE2C699-A13C-48FD-9BBF-9750B5641D0F}" type="presOf" srcId="{2B758712-AE0A-BF41-9B9B-C69EC8EB9177}" destId="{D6BD6316-B7E7-DA4B-8622-44608F2351F7}" srcOrd="0" destOrd="0" presId="urn:microsoft.com/office/officeart/2005/8/layout/pyramid2"/>
    <dgm:cxn modelId="{76D09B48-D509-9F4B-A162-375DD3EC2243}" srcId="{60FE08B0-86B9-C642-A356-797A8AC02CA0}" destId="{060B2778-1F33-EE46-9037-02ACE65AD949}" srcOrd="2" destOrd="0" parTransId="{77FA1751-CEF6-674C-9A9E-DB920F338676}" sibTransId="{4B0DCEEA-BE8C-2248-8871-0A49B6215746}"/>
    <dgm:cxn modelId="{57C8F667-AD5D-6E4F-8069-122412C2F648}" srcId="{60FE08B0-86B9-C642-A356-797A8AC02CA0}" destId="{2B758712-AE0A-BF41-9B9B-C69EC8EB9177}" srcOrd="0" destOrd="0" parTransId="{AD76ACCC-46E7-1F4C-A922-C42311B07FAD}" sibTransId="{F9B1F5CE-9AE6-2347-A207-98ED33D8A029}"/>
    <dgm:cxn modelId="{712D753D-DC4F-4B79-BCA6-112203F5321B}" type="presOf" srcId="{060B2778-1F33-EE46-9037-02ACE65AD949}" destId="{4B8549CA-4173-D445-9454-48917EA23713}" srcOrd="0" destOrd="0" presId="urn:microsoft.com/office/officeart/2005/8/layout/pyramid2"/>
    <dgm:cxn modelId="{C901A929-370A-1249-990F-784D0032E683}" srcId="{60FE08B0-86B9-C642-A356-797A8AC02CA0}" destId="{FB686432-6A97-A044-A29E-87BAD446BA36}" srcOrd="1" destOrd="0" parTransId="{0E05410D-9067-F84E-85D8-34371E1F7542}" sibTransId="{991668A9-1063-214C-A97D-E0D58CB5220D}"/>
    <dgm:cxn modelId="{2DB50BC1-DE9F-42EF-ADFD-3A65A920E796}" type="presOf" srcId="{60FE08B0-86B9-C642-A356-797A8AC02CA0}" destId="{BBC86694-7F27-C940-9B6F-D8678641F934}" srcOrd="0" destOrd="0" presId="urn:microsoft.com/office/officeart/2005/8/layout/pyramid2"/>
    <dgm:cxn modelId="{C52BC389-DE66-416E-9754-CD9D7DF96902}" type="presParOf" srcId="{BBC86694-7F27-C940-9B6F-D8678641F934}" destId="{98018E27-806E-8B4D-8B4D-DC3D96FEEB1D}" srcOrd="0" destOrd="0" presId="urn:microsoft.com/office/officeart/2005/8/layout/pyramid2"/>
    <dgm:cxn modelId="{98CFEDCF-144F-443C-A94E-78516E534B90}" type="presParOf" srcId="{BBC86694-7F27-C940-9B6F-D8678641F934}" destId="{FE5B5919-4DE3-AE4B-B413-4BF7EB3D3D2B}" srcOrd="1" destOrd="0" presId="urn:microsoft.com/office/officeart/2005/8/layout/pyramid2"/>
    <dgm:cxn modelId="{7F80BE2F-2528-4A90-A718-1FDEA7800B79}" type="presParOf" srcId="{FE5B5919-4DE3-AE4B-B413-4BF7EB3D3D2B}" destId="{D6BD6316-B7E7-DA4B-8622-44608F2351F7}" srcOrd="0" destOrd="0" presId="urn:microsoft.com/office/officeart/2005/8/layout/pyramid2"/>
    <dgm:cxn modelId="{233D7A99-093C-41AA-A236-2B42BC992A86}" type="presParOf" srcId="{FE5B5919-4DE3-AE4B-B413-4BF7EB3D3D2B}" destId="{923FA9E3-F73C-7E4D-8C53-0166709AC30F}" srcOrd="1" destOrd="0" presId="urn:microsoft.com/office/officeart/2005/8/layout/pyramid2"/>
    <dgm:cxn modelId="{42EFE424-8F0D-40B6-BC3B-E4CCC9D0B8C4}" type="presParOf" srcId="{FE5B5919-4DE3-AE4B-B413-4BF7EB3D3D2B}" destId="{DD619DC1-346D-CB45-9A3E-35500BC4B5A8}" srcOrd="2" destOrd="0" presId="urn:microsoft.com/office/officeart/2005/8/layout/pyramid2"/>
    <dgm:cxn modelId="{87F96E60-0319-4C27-A91F-F89325603C66}" type="presParOf" srcId="{FE5B5919-4DE3-AE4B-B413-4BF7EB3D3D2B}" destId="{BF546CEA-68C8-1342-B8E8-D41D5C2D2B21}" srcOrd="3" destOrd="0" presId="urn:microsoft.com/office/officeart/2005/8/layout/pyramid2"/>
    <dgm:cxn modelId="{DEBAA2BB-76B5-4018-BD65-926A95024FC4}" type="presParOf" srcId="{FE5B5919-4DE3-AE4B-B413-4BF7EB3D3D2B}" destId="{4B8549CA-4173-D445-9454-48917EA23713}" srcOrd="4" destOrd="0" presId="urn:microsoft.com/office/officeart/2005/8/layout/pyramid2"/>
    <dgm:cxn modelId="{2CC1C257-4856-43C4-BECF-EC4E12DFBDDD}" type="presParOf" srcId="{FE5B5919-4DE3-AE4B-B413-4BF7EB3D3D2B}" destId="{AF2AA698-4D89-3E40-B36F-A20B50CFA89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12/2/2019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12/2/2019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12/2/2019</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12/2/2019</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12/2/2019</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12/2/2019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12/2/2019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12/2/2019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12/2/2019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12/2/2019</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id-ID" dirty="0"/>
              <a:t>CLASSROOM ASSESSMENT AND GRADING</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Traditional Test</a:t>
            </a:r>
            <a:endParaRPr lang="id-ID" dirty="0"/>
          </a:p>
        </p:txBody>
      </p:sp>
      <p:sp>
        <p:nvSpPr>
          <p:cNvPr id="3" name="Text Placeholder 2"/>
          <p:cNvSpPr>
            <a:spLocks noGrp="1"/>
          </p:cNvSpPr>
          <p:nvPr>
            <p:ph type="body" idx="1"/>
          </p:nvPr>
        </p:nvSpPr>
        <p:spPr/>
        <p:txBody>
          <a:bodyPr/>
          <a:lstStyle/>
          <a:p>
            <a:pPr marL="457200" indent="-457200">
              <a:buFont typeface="+mj-lt"/>
              <a:buAutoNum type="arabicPeriod"/>
            </a:pPr>
            <a:r>
              <a:rPr lang="id-ID" dirty="0"/>
              <a:t>Item Respons-Terpilih</a:t>
            </a:r>
          </a:p>
          <a:p>
            <a:pPr marL="457200" indent="-457200">
              <a:buFont typeface="+mj-lt"/>
              <a:buAutoNum type="arabicPeriod"/>
            </a:pPr>
            <a:r>
              <a:rPr lang="id-ID" dirty="0"/>
              <a:t>Item </a:t>
            </a:r>
            <a:r>
              <a:rPr lang="id-ID" dirty="0" smtClean="0"/>
              <a:t>Respons-Dibangun</a:t>
            </a:r>
            <a:endParaRPr lang="id-ID" dirty="0"/>
          </a:p>
        </p:txBody>
      </p:sp>
    </p:spTree>
    <p:extLst>
      <p:ext uri="{BB962C8B-B14F-4D97-AF65-F5344CB8AC3E}">
        <p14:creationId xmlns:p14="http://schemas.microsoft.com/office/powerpoint/2010/main" val="266241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SELECTED-RESPONSE ITEMS </a:t>
            </a:r>
          </a:p>
        </p:txBody>
      </p:sp>
      <p:sp>
        <p:nvSpPr>
          <p:cNvPr id="5" name="Content Placeholder 2"/>
          <p:cNvSpPr txBox="1">
            <a:spLocks/>
          </p:cNvSpPr>
          <p:nvPr/>
        </p:nvSpPr>
        <p:spPr>
          <a:xfrm>
            <a:off x="713489" y="1925444"/>
            <a:ext cx="6112314" cy="48359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457200" indent="-457200">
              <a:buAutoNum type="arabicPeriod"/>
            </a:pPr>
            <a:r>
              <a:rPr lang="id-ID" b="1" dirty="0" smtClean="0"/>
              <a:t>Multiple-Choice Items</a:t>
            </a:r>
          </a:p>
          <a:p>
            <a:pPr marL="457200" lvl="1" indent="0">
              <a:buNone/>
            </a:pPr>
            <a:r>
              <a:rPr lang="id-ID" dirty="0"/>
              <a:t>Item pilihan ganda terdiri dari dua bagian: batang ditambah serangkaian respons yang memungkinkan</a:t>
            </a:r>
            <a:r>
              <a:rPr lang="id-ID" dirty="0" smtClean="0"/>
              <a:t>. </a:t>
            </a:r>
          </a:p>
          <a:p>
            <a:pPr marL="457200" lvl="1" indent="0">
              <a:buNone/>
            </a:pPr>
            <a:endParaRPr lang="id-ID" b="1" dirty="0" smtClean="0"/>
          </a:p>
          <a:p>
            <a:pPr marL="457200" indent="-457200">
              <a:buFont typeface="Wingdings" panose="05000000000000000000" pitchFamily="2" charset="2"/>
              <a:buAutoNum type="arabicPeriod"/>
            </a:pPr>
            <a:r>
              <a:rPr lang="id-ID" b="1" dirty="0" smtClean="0"/>
              <a:t>True/False Items</a:t>
            </a:r>
          </a:p>
          <a:p>
            <a:pPr marL="457200" lvl="1" indent="0">
              <a:buNone/>
            </a:pPr>
            <a:r>
              <a:rPr lang="id-ID" dirty="0"/>
              <a:t>Item benar / salah meminta siswa untuk menandai apakah pernyataan itu benar atau salah </a:t>
            </a:r>
          </a:p>
          <a:p>
            <a:pPr marL="457200" lvl="1" indent="0">
              <a:buNone/>
            </a:pPr>
            <a:endParaRPr lang="id-ID" b="1" dirty="0" smtClean="0"/>
          </a:p>
          <a:p>
            <a:pPr marL="457200" indent="-457200">
              <a:buFont typeface="Wingdings" panose="05000000000000000000" pitchFamily="2" charset="2"/>
              <a:buAutoNum type="arabicPeriod"/>
            </a:pPr>
            <a:r>
              <a:rPr lang="id-ID" b="1" dirty="0"/>
              <a:t>Matching </a:t>
            </a:r>
            <a:r>
              <a:rPr lang="id-ID" b="1" dirty="0" smtClean="0"/>
              <a:t>Items</a:t>
            </a:r>
            <a:endParaRPr lang="id-ID" dirty="0"/>
          </a:p>
          <a:p>
            <a:pPr marL="457200" lvl="1" indent="0">
              <a:buNone/>
            </a:pPr>
            <a:r>
              <a:rPr lang="id-ID" dirty="0"/>
              <a:t>Pencocokan mengharuskan siswa untuk menghubungkan satu kelompok rangsangan dengan benar dengan kelompok rangsangan kedua. </a:t>
            </a:r>
          </a:p>
          <a:p>
            <a:pPr marL="457200" lvl="1" indent="0">
              <a:buNone/>
            </a:pPr>
            <a:endParaRPr lang="id-ID" b="1"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933" y="4431874"/>
            <a:ext cx="3102803" cy="232953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03" y="853881"/>
            <a:ext cx="2838450" cy="2143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3678" y="2684415"/>
            <a:ext cx="3121149" cy="2080767"/>
          </a:xfrm>
          <a:prstGeom prst="rect">
            <a:avLst/>
          </a:prstGeom>
        </p:spPr>
      </p:pic>
    </p:spTree>
    <p:extLst>
      <p:ext uri="{BB962C8B-B14F-4D97-AF65-F5344CB8AC3E}">
        <p14:creationId xmlns:p14="http://schemas.microsoft.com/office/powerpoint/2010/main" val="103856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CONSTRUCTED-RESPONSE ITEMS </a:t>
            </a:r>
          </a:p>
        </p:txBody>
      </p:sp>
      <p:sp>
        <p:nvSpPr>
          <p:cNvPr id="3" name="Content Placeholder 2"/>
          <p:cNvSpPr>
            <a:spLocks noGrp="1"/>
          </p:cNvSpPr>
          <p:nvPr>
            <p:ph idx="1"/>
          </p:nvPr>
        </p:nvSpPr>
        <p:spPr/>
        <p:txBody>
          <a:bodyPr/>
          <a:lstStyle/>
          <a:p>
            <a:r>
              <a:rPr lang="id-ID" b="1" dirty="0"/>
              <a:t>Constructed-response items</a:t>
            </a:r>
            <a:r>
              <a:rPr lang="id-ID" dirty="0"/>
              <a:t> </a:t>
            </a:r>
            <a:endParaRPr lang="id-ID" dirty="0" smtClean="0"/>
          </a:p>
          <a:p>
            <a:r>
              <a:rPr lang="id-ID" b="1" dirty="0"/>
              <a:t>Short-Answer </a:t>
            </a:r>
            <a:r>
              <a:rPr lang="id-ID" b="1" dirty="0" smtClean="0"/>
              <a:t>Items</a:t>
            </a:r>
          </a:p>
          <a:p>
            <a:r>
              <a:rPr lang="id-ID" b="1" dirty="0"/>
              <a:t>Essays</a:t>
            </a:r>
            <a:endParaRPr lang="id-ID" dirty="0"/>
          </a:p>
        </p:txBody>
      </p:sp>
    </p:spTree>
    <p:extLst>
      <p:ext uri="{BB962C8B-B14F-4D97-AF65-F5344CB8AC3E}">
        <p14:creationId xmlns:p14="http://schemas.microsoft.com/office/powerpoint/2010/main" val="406336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Assessments</a:t>
            </a:r>
            <a:endParaRPr lang="id-ID" dirty="0"/>
          </a:p>
        </p:txBody>
      </p:sp>
      <p:sp>
        <p:nvSpPr>
          <p:cNvPr id="3" name="Text Placeholder 2"/>
          <p:cNvSpPr>
            <a:spLocks noGrp="1"/>
          </p:cNvSpPr>
          <p:nvPr>
            <p:ph type="body" idx="1"/>
          </p:nvPr>
        </p:nvSpPr>
        <p:spPr/>
        <p:txBody>
          <a:bodyPr/>
          <a:lstStyle/>
          <a:p>
            <a:pPr marL="457200" indent="-457200">
              <a:buFont typeface="+mj-lt"/>
              <a:buAutoNum type="arabicPeriod"/>
            </a:pPr>
            <a:r>
              <a:rPr lang="id-ID" dirty="0" smtClean="0"/>
              <a:t>Tren</a:t>
            </a:r>
            <a:r>
              <a:rPr lang="en-US" dirty="0" smtClean="0"/>
              <a:t>ds In Alternative Assessments</a:t>
            </a:r>
            <a:endParaRPr lang="id-ID" dirty="0"/>
          </a:p>
          <a:p>
            <a:pPr marL="457200" indent="-457200">
              <a:buFont typeface="+mj-lt"/>
              <a:buAutoNum type="arabicPeriod"/>
            </a:pPr>
            <a:r>
              <a:rPr lang="id-ID" dirty="0" smtClean="0"/>
              <a:t>Pe</a:t>
            </a:r>
            <a:r>
              <a:rPr lang="en-US" dirty="0" err="1" smtClean="0"/>
              <a:t>rformance</a:t>
            </a:r>
            <a:r>
              <a:rPr lang="en-US" dirty="0" smtClean="0"/>
              <a:t> Assessments</a:t>
            </a:r>
            <a:endParaRPr lang="id-ID" dirty="0"/>
          </a:p>
          <a:p>
            <a:pPr marL="457200" indent="-457200">
              <a:buFont typeface="+mj-lt"/>
              <a:buAutoNum type="arabicPeriod"/>
            </a:pPr>
            <a:r>
              <a:rPr lang="id-ID" dirty="0" smtClean="0"/>
              <a:t>P</a:t>
            </a:r>
            <a:r>
              <a:rPr lang="en-US" dirty="0" err="1" smtClean="0"/>
              <a:t>ortofolio</a:t>
            </a:r>
            <a:r>
              <a:rPr lang="en-US" dirty="0" smtClean="0"/>
              <a:t> Assessment</a:t>
            </a:r>
            <a:endParaRPr lang="id-ID" dirty="0"/>
          </a:p>
        </p:txBody>
      </p:sp>
    </p:spTree>
    <p:extLst>
      <p:ext uri="{BB962C8B-B14F-4D97-AF65-F5344CB8AC3E}">
        <p14:creationId xmlns:p14="http://schemas.microsoft.com/office/powerpoint/2010/main" val="286452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Trends in Alternative  Assessment</a:t>
            </a:r>
            <a:endParaRPr lang="en-US" b="1" dirty="0"/>
          </a:p>
        </p:txBody>
      </p:sp>
      <p:sp>
        <p:nvSpPr>
          <p:cNvPr id="3" name="Content Placeholder 2"/>
          <p:cNvSpPr>
            <a:spLocks noGrp="1"/>
          </p:cNvSpPr>
          <p:nvPr>
            <p:ph sz="half" idx="1"/>
          </p:nvPr>
        </p:nvSpPr>
        <p:spPr>
          <a:xfrm>
            <a:off x="1280159" y="2194560"/>
            <a:ext cx="4663441" cy="2786514"/>
          </a:xfrm>
        </p:spPr>
        <p:txBody>
          <a:bodyPr/>
          <a:lstStyle/>
          <a:p>
            <a:pPr algn="just"/>
            <a:r>
              <a:rPr lang="en-US" dirty="0" err="1" smtClean="0"/>
              <a:t>Segala</a:t>
            </a:r>
            <a:r>
              <a:rPr lang="en-US" dirty="0" smtClean="0"/>
              <a:t> </a:t>
            </a:r>
            <a:r>
              <a:rPr lang="en-US" dirty="0" err="1" smtClean="0"/>
              <a:t>sesuatu</a:t>
            </a:r>
            <a:r>
              <a:rPr lang="en-US" dirty="0" smtClean="0"/>
              <a:t> yang </a:t>
            </a:r>
            <a:r>
              <a:rPr lang="en-US" dirty="0" err="1" smtClean="0"/>
              <a:t>digunakan</a:t>
            </a:r>
            <a:r>
              <a:rPr lang="en-US" dirty="0" smtClean="0"/>
              <a:t> </a:t>
            </a:r>
            <a:r>
              <a:rPr lang="en-US" dirty="0" err="1" smtClean="0"/>
              <a:t>sebagai</a:t>
            </a:r>
            <a:r>
              <a:rPr lang="en-US" dirty="0"/>
              <a:t> </a:t>
            </a:r>
            <a:r>
              <a:rPr lang="en-US" dirty="0" err="1" smtClean="0"/>
              <a:t>alternatif</a:t>
            </a:r>
            <a:r>
              <a:rPr lang="en-US" dirty="0" smtClean="0"/>
              <a:t> </a:t>
            </a:r>
            <a:r>
              <a:rPr lang="en-US" dirty="0" err="1" smtClean="0"/>
              <a:t>dalam</a:t>
            </a:r>
            <a:r>
              <a:rPr lang="en-US" dirty="0" smtClean="0"/>
              <a:t> </a:t>
            </a:r>
            <a:r>
              <a:rPr lang="en-US" dirty="0" err="1" smtClean="0"/>
              <a:t>penilaian</a:t>
            </a:r>
            <a:r>
              <a:rPr lang="en-US" dirty="0" smtClean="0"/>
              <a:t>.</a:t>
            </a:r>
            <a:endParaRPr lang="en-US" dirty="0"/>
          </a:p>
        </p:txBody>
      </p:sp>
      <p:sp>
        <p:nvSpPr>
          <p:cNvPr id="4" name="Content Placeholder 3"/>
          <p:cNvSpPr>
            <a:spLocks noGrp="1"/>
          </p:cNvSpPr>
          <p:nvPr>
            <p:ph sz="half" idx="2"/>
          </p:nvPr>
        </p:nvSpPr>
        <p:spPr>
          <a:xfrm>
            <a:off x="6280484" y="2719138"/>
            <a:ext cx="4628308" cy="3462206"/>
          </a:xfrm>
        </p:spPr>
        <p:txBody>
          <a:bodyPr/>
          <a:lstStyle/>
          <a:p>
            <a:pPr algn="just"/>
            <a:r>
              <a:rPr lang="en-US" b="1" dirty="0" err="1"/>
              <a:t>Penilaian</a:t>
            </a:r>
            <a:r>
              <a:rPr lang="en-US" b="1" dirty="0"/>
              <a:t> </a:t>
            </a:r>
            <a:r>
              <a:rPr lang="en-US" b="1" dirty="0" err="1"/>
              <a:t>autentik</a:t>
            </a:r>
            <a:r>
              <a:rPr lang="en-US" dirty="0"/>
              <a:t> </a:t>
            </a:r>
            <a:r>
              <a:rPr lang="en-US" dirty="0" err="1"/>
              <a:t>Mengevaluasi</a:t>
            </a:r>
            <a:r>
              <a:rPr lang="en-US" dirty="0"/>
              <a:t> </a:t>
            </a:r>
            <a:r>
              <a:rPr lang="en-US" dirty="0" err="1"/>
              <a:t>pengetahuan</a:t>
            </a:r>
            <a:r>
              <a:rPr lang="en-US" dirty="0"/>
              <a:t> </a:t>
            </a:r>
            <a:r>
              <a:rPr lang="en-US" dirty="0" err="1"/>
              <a:t>atau</a:t>
            </a:r>
            <a:r>
              <a:rPr lang="en-US" dirty="0"/>
              <a:t> </a:t>
            </a:r>
            <a:r>
              <a:rPr lang="en-US" dirty="0" err="1"/>
              <a:t>keterampilan</a:t>
            </a:r>
            <a:r>
              <a:rPr lang="en-US" dirty="0"/>
              <a:t> </a:t>
            </a:r>
            <a:r>
              <a:rPr lang="en-US" dirty="0" err="1"/>
              <a:t>siswa</a:t>
            </a:r>
            <a:r>
              <a:rPr lang="en-US" dirty="0"/>
              <a:t> </a:t>
            </a:r>
            <a:r>
              <a:rPr lang="en-US" dirty="0" err="1"/>
              <a:t>dalam</a:t>
            </a:r>
            <a:r>
              <a:rPr lang="en-US" dirty="0"/>
              <a:t> </a:t>
            </a:r>
            <a:r>
              <a:rPr lang="en-US" dirty="0" err="1"/>
              <a:t>konteks</a:t>
            </a:r>
            <a:r>
              <a:rPr lang="en-US" dirty="0"/>
              <a:t> yang </a:t>
            </a:r>
            <a:r>
              <a:rPr lang="en-US" dirty="0" err="1"/>
              <a:t>mendekati</a:t>
            </a:r>
            <a:r>
              <a:rPr lang="en-US" dirty="0"/>
              <a:t> </a:t>
            </a:r>
            <a:r>
              <a:rPr lang="en-US" dirty="0" err="1"/>
              <a:t>dunia</a:t>
            </a:r>
            <a:r>
              <a:rPr lang="en-US" dirty="0"/>
              <a:t> </a:t>
            </a:r>
            <a:r>
              <a:rPr lang="en-US" dirty="0" err="1"/>
              <a:t>nyata</a:t>
            </a:r>
            <a:r>
              <a:rPr lang="en-US" dirty="0"/>
              <a:t> </a:t>
            </a:r>
            <a:r>
              <a:rPr lang="en-US" dirty="0" err="1"/>
              <a:t>atau</a:t>
            </a:r>
            <a:r>
              <a:rPr lang="en-US" dirty="0"/>
              <a:t> </a:t>
            </a:r>
            <a:r>
              <a:rPr lang="en-US" dirty="0" err="1"/>
              <a:t>kehidupan</a:t>
            </a:r>
            <a:r>
              <a:rPr lang="en-US" dirty="0"/>
              <a:t> </a:t>
            </a:r>
            <a:r>
              <a:rPr lang="en-US" dirty="0" err="1"/>
              <a:t>nyata</a:t>
            </a:r>
            <a:r>
              <a:rPr lang="en-US" dirty="0"/>
              <a:t> </a:t>
            </a:r>
            <a:r>
              <a:rPr lang="en-US" dirty="0" err="1"/>
              <a:t>sedekat</a:t>
            </a:r>
            <a:r>
              <a:rPr lang="en-US" dirty="0"/>
              <a:t> </a:t>
            </a:r>
            <a:r>
              <a:rPr lang="en-US" dirty="0" err="1" smtClean="0"/>
              <a:t>mungkin</a:t>
            </a:r>
            <a:r>
              <a:rPr lang="en-US" dirty="0" smtClean="0"/>
              <a:t>.</a:t>
            </a:r>
            <a:endParaRPr lang="en-US" dirty="0"/>
          </a:p>
        </p:txBody>
      </p:sp>
    </p:spTree>
    <p:extLst>
      <p:ext uri="{BB962C8B-B14F-4D97-AF65-F5344CB8AC3E}">
        <p14:creationId xmlns:p14="http://schemas.microsoft.com/office/powerpoint/2010/main" val="343971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Performance Assessment</a:t>
            </a:r>
            <a:endParaRPr lang="en-US" b="1" dirty="0"/>
          </a:p>
        </p:txBody>
      </p:sp>
      <p:sp>
        <p:nvSpPr>
          <p:cNvPr id="3" name="Content Placeholder 2"/>
          <p:cNvSpPr>
            <a:spLocks noGrp="1"/>
          </p:cNvSpPr>
          <p:nvPr>
            <p:ph idx="1"/>
          </p:nvPr>
        </p:nvSpPr>
        <p:spPr/>
        <p:txBody>
          <a:bodyPr/>
          <a:lstStyle/>
          <a:p>
            <a:r>
              <a:rPr lang="en-US" b="1" dirty="0" smtClean="0"/>
              <a:t>Features </a:t>
            </a:r>
            <a:r>
              <a:rPr lang="en-US" b="1" dirty="0"/>
              <a:t>of Performance </a:t>
            </a:r>
            <a:r>
              <a:rPr lang="en-US" b="1" dirty="0" smtClean="0"/>
              <a:t>Assessment</a:t>
            </a:r>
          </a:p>
          <a:p>
            <a:r>
              <a:rPr lang="en-US" b="1" dirty="0"/>
              <a:t>Guidelines for Performance Assessment </a:t>
            </a:r>
          </a:p>
          <a:p>
            <a:r>
              <a:rPr lang="en-US" b="1" dirty="0"/>
              <a:t>Evaluating Performance Assessment </a:t>
            </a:r>
            <a:endParaRPr lang="en-US" b="1" dirty="0" smtClean="0"/>
          </a:p>
        </p:txBody>
      </p:sp>
    </p:spTree>
    <p:extLst>
      <p:ext uri="{BB962C8B-B14F-4D97-AF65-F5344CB8AC3E}">
        <p14:creationId xmlns:p14="http://schemas.microsoft.com/office/powerpoint/2010/main" val="58388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Portofolio</a:t>
            </a:r>
            <a:r>
              <a:rPr lang="en-US" b="1" dirty="0" smtClean="0"/>
              <a:t> Assessment</a:t>
            </a:r>
            <a:endParaRPr lang="en-US" b="1" dirty="0"/>
          </a:p>
        </p:txBody>
      </p:sp>
      <p:sp>
        <p:nvSpPr>
          <p:cNvPr id="3" name="Content Placeholder 2"/>
          <p:cNvSpPr>
            <a:spLocks noGrp="1"/>
          </p:cNvSpPr>
          <p:nvPr>
            <p:ph sz="half" idx="1"/>
          </p:nvPr>
        </p:nvSpPr>
        <p:spPr>
          <a:xfrm>
            <a:off x="1865376" y="2076721"/>
            <a:ext cx="8458200" cy="1523999"/>
          </a:xfrm>
        </p:spPr>
        <p:txBody>
          <a:bodyPr>
            <a:normAutofit lnSpcReduction="10000"/>
          </a:bodyPr>
          <a:lstStyle/>
          <a:p>
            <a:pPr marL="0" indent="0">
              <a:buNone/>
            </a:pPr>
            <a:r>
              <a:rPr lang="en-US" b="1" dirty="0" err="1"/>
              <a:t>Portofolio</a:t>
            </a:r>
            <a:r>
              <a:rPr lang="en-US" b="1" dirty="0"/>
              <a:t> </a:t>
            </a:r>
            <a:r>
              <a:rPr lang="en-US" dirty="0" err="1"/>
              <a:t>adalah</a:t>
            </a:r>
            <a:r>
              <a:rPr lang="en-US" dirty="0"/>
              <a:t> </a:t>
            </a:r>
            <a:r>
              <a:rPr lang="en-US" dirty="0" err="1"/>
              <a:t>kumpulan</a:t>
            </a:r>
            <a:r>
              <a:rPr lang="en-US" dirty="0"/>
              <a:t> </a:t>
            </a:r>
            <a:r>
              <a:rPr lang="en-US" dirty="0" err="1"/>
              <a:t>karya</a:t>
            </a:r>
            <a:r>
              <a:rPr lang="en-US" dirty="0"/>
              <a:t> yang </a:t>
            </a:r>
            <a:r>
              <a:rPr lang="en-US" dirty="0" err="1"/>
              <a:t>bertujuan</a:t>
            </a:r>
            <a:r>
              <a:rPr lang="en-US" dirty="0"/>
              <a:t> </a:t>
            </a:r>
            <a:r>
              <a:rPr lang="en-US" dirty="0" err="1"/>
              <a:t>untuk</a:t>
            </a:r>
            <a:r>
              <a:rPr lang="en-US" dirty="0"/>
              <a:t> </a:t>
            </a:r>
            <a:r>
              <a:rPr lang="en-US" dirty="0" err="1"/>
              <a:t>menceritakan</a:t>
            </a:r>
            <a:r>
              <a:rPr lang="en-US" dirty="0"/>
              <a:t> </a:t>
            </a:r>
            <a:r>
              <a:rPr lang="en-US" dirty="0" err="1"/>
              <a:t>kemajuan</a:t>
            </a:r>
            <a:r>
              <a:rPr lang="en-US" dirty="0"/>
              <a:t> </a:t>
            </a:r>
            <a:r>
              <a:rPr lang="en-US" dirty="0" err="1"/>
              <a:t>dan</a:t>
            </a:r>
            <a:r>
              <a:rPr lang="en-US" dirty="0"/>
              <a:t> </a:t>
            </a:r>
            <a:r>
              <a:rPr lang="en-US" dirty="0" err="1"/>
              <a:t>prestasi</a:t>
            </a:r>
            <a:r>
              <a:rPr lang="en-US" dirty="0"/>
              <a:t> </a:t>
            </a:r>
            <a:r>
              <a:rPr lang="en-US" dirty="0" err="1"/>
              <a:t>siswa</a:t>
            </a:r>
            <a:r>
              <a:rPr lang="en-US" dirty="0"/>
              <a:t>.</a:t>
            </a:r>
            <a:endParaRPr lang="en-US" b="1" dirty="0" smtClean="0"/>
          </a:p>
          <a:p>
            <a:pPr marL="0" indent="0">
              <a:buNone/>
            </a:pPr>
            <a:r>
              <a:rPr lang="en-US" b="1" dirty="0" err="1" smtClean="0"/>
              <a:t>Portofolio</a:t>
            </a:r>
            <a:r>
              <a:rPr lang="en-US" dirty="0" smtClean="0"/>
              <a:t> </a:t>
            </a:r>
            <a:r>
              <a:rPr lang="en-US" dirty="0" err="1"/>
              <a:t>koleksi</a:t>
            </a:r>
            <a:r>
              <a:rPr lang="en-US" dirty="0"/>
              <a:t> </a:t>
            </a:r>
            <a:r>
              <a:rPr lang="en-US" dirty="0" err="1"/>
              <a:t>sistematis</a:t>
            </a:r>
            <a:r>
              <a:rPr lang="en-US" dirty="0"/>
              <a:t> </a:t>
            </a:r>
            <a:r>
              <a:rPr lang="en-US" dirty="0" err="1"/>
              <a:t>dan</a:t>
            </a:r>
            <a:r>
              <a:rPr lang="en-US" dirty="0"/>
              <a:t> </a:t>
            </a:r>
            <a:r>
              <a:rPr lang="en-US" dirty="0" err="1"/>
              <a:t>terorganisir</a:t>
            </a:r>
            <a:r>
              <a:rPr lang="en-US" dirty="0"/>
              <a:t> </a:t>
            </a:r>
            <a:r>
              <a:rPr lang="en-US" dirty="0" err="1"/>
              <a:t>dari</a:t>
            </a:r>
            <a:r>
              <a:rPr lang="en-US" dirty="0"/>
              <a:t> </a:t>
            </a:r>
            <a:r>
              <a:rPr lang="en-US" dirty="0" err="1"/>
              <a:t>karya</a:t>
            </a:r>
            <a:r>
              <a:rPr lang="en-US" dirty="0"/>
              <a:t> </a:t>
            </a:r>
            <a:r>
              <a:rPr lang="en-US" dirty="0" err="1"/>
              <a:t>siswa</a:t>
            </a:r>
            <a:r>
              <a:rPr lang="en-US" dirty="0"/>
              <a:t> yang </a:t>
            </a:r>
            <a:r>
              <a:rPr lang="en-US" dirty="0" err="1"/>
              <a:t>menunjukkan</a:t>
            </a:r>
            <a:r>
              <a:rPr lang="en-US" dirty="0"/>
              <a:t> </a:t>
            </a:r>
            <a:r>
              <a:rPr lang="en-US" dirty="0" err="1"/>
              <a:t>keterampilan</a:t>
            </a:r>
            <a:r>
              <a:rPr lang="en-US" dirty="0"/>
              <a:t> </a:t>
            </a:r>
            <a:r>
              <a:rPr lang="en-US" dirty="0" err="1"/>
              <a:t>dan</a:t>
            </a:r>
            <a:r>
              <a:rPr lang="en-US" dirty="0"/>
              <a:t> </a:t>
            </a:r>
            <a:r>
              <a:rPr lang="en-US" dirty="0" err="1"/>
              <a:t>prestasi</a:t>
            </a:r>
            <a:r>
              <a:rPr lang="en-US" dirty="0"/>
              <a:t> </a:t>
            </a:r>
            <a:r>
              <a:rPr lang="en-US" dirty="0" err="1"/>
              <a:t>siswa</a:t>
            </a:r>
            <a:r>
              <a:rPr lang="en-US" dirty="0"/>
              <a:t>.</a:t>
            </a:r>
          </a:p>
        </p:txBody>
      </p:sp>
      <p:sp>
        <p:nvSpPr>
          <p:cNvPr id="4" name="Content Placeholder 3"/>
          <p:cNvSpPr>
            <a:spLocks noGrp="1"/>
          </p:cNvSpPr>
          <p:nvPr>
            <p:ph sz="half" idx="2"/>
          </p:nvPr>
        </p:nvSpPr>
        <p:spPr>
          <a:xfrm>
            <a:off x="1979676" y="3848985"/>
            <a:ext cx="8229600" cy="2620963"/>
          </a:xfrm>
        </p:spPr>
        <p:txBody>
          <a:bodyPr>
            <a:normAutofit lnSpcReduction="10000"/>
          </a:bodyPr>
          <a:lstStyle/>
          <a:p>
            <a:r>
              <a:rPr lang="en-US" b="1" dirty="0"/>
              <a:t>Using </a:t>
            </a:r>
            <a:r>
              <a:rPr lang="en-US" b="1" dirty="0" smtClean="0"/>
              <a:t>Portfolios</a:t>
            </a:r>
          </a:p>
          <a:p>
            <a:r>
              <a:rPr lang="en-US" b="1" dirty="0" smtClean="0"/>
              <a:t>Evaluating </a:t>
            </a:r>
            <a:r>
              <a:rPr lang="en-US" b="1" dirty="0"/>
              <a:t>the Role of Portfolios in Assessment</a:t>
            </a:r>
            <a:endParaRPr lang="en-US" b="1" dirty="0" smtClean="0"/>
          </a:p>
        </p:txBody>
      </p:sp>
    </p:spTree>
    <p:extLst>
      <p:ext uri="{BB962C8B-B14F-4D97-AF65-F5344CB8AC3E}">
        <p14:creationId xmlns:p14="http://schemas.microsoft.com/office/powerpoint/2010/main" val="280891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Grading and Reporting Performance </a:t>
            </a:r>
          </a:p>
        </p:txBody>
      </p:sp>
      <p:sp>
        <p:nvSpPr>
          <p:cNvPr id="3" name="Text Placeholder 2"/>
          <p:cNvSpPr>
            <a:spLocks noGrp="1"/>
          </p:cNvSpPr>
          <p:nvPr>
            <p:ph type="body" idx="1"/>
          </p:nvPr>
        </p:nvSpPr>
        <p:spPr/>
        <p:txBody>
          <a:bodyPr>
            <a:normAutofit fontScale="92500" lnSpcReduction="20000"/>
          </a:bodyPr>
          <a:lstStyle/>
          <a:p>
            <a:pPr marL="457200" indent="-457200">
              <a:buFont typeface="+mj-lt"/>
              <a:buAutoNum type="arabicPeriod"/>
            </a:pPr>
            <a:r>
              <a:rPr lang="id-ID" dirty="0"/>
              <a:t>Tujuan Penilaian</a:t>
            </a:r>
          </a:p>
          <a:p>
            <a:pPr marL="457200" indent="-457200">
              <a:buFont typeface="+mj-lt"/>
              <a:buAutoNum type="arabicPeriod"/>
            </a:pPr>
            <a:r>
              <a:rPr lang="id-ID" dirty="0"/>
              <a:t>Komponen Sistem Grading</a:t>
            </a:r>
          </a:p>
          <a:p>
            <a:pPr marL="457200" indent="-457200">
              <a:buFont typeface="+mj-lt"/>
              <a:buAutoNum type="arabicPeriod"/>
            </a:pPr>
            <a:r>
              <a:rPr lang="id-ID" dirty="0"/>
              <a:t>Melaporkan Kemajuan dan Nilai Siswa kepada Orang Tua</a:t>
            </a:r>
          </a:p>
          <a:p>
            <a:pPr marL="457200" indent="-457200">
              <a:buFont typeface="+mj-lt"/>
              <a:buAutoNum type="arabicPeriod"/>
            </a:pPr>
            <a:r>
              <a:rPr lang="id-ID" dirty="0"/>
              <a:t>Beberapa Masalah dalam Grading</a:t>
            </a:r>
          </a:p>
        </p:txBody>
      </p:sp>
    </p:spTree>
    <p:extLst>
      <p:ext uri="{BB962C8B-B14F-4D97-AF65-F5344CB8AC3E}">
        <p14:creationId xmlns:p14="http://schemas.microsoft.com/office/powerpoint/2010/main" val="17146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1B4CDB-08CA-7D48-BE3D-0CDCA97A694D}"/>
              </a:ext>
            </a:extLst>
          </p:cNvPr>
          <p:cNvSpPr>
            <a:spLocks noGrp="1"/>
          </p:cNvSpPr>
          <p:nvPr>
            <p:ph type="title"/>
          </p:nvPr>
        </p:nvSpPr>
        <p:spPr/>
        <p:txBody>
          <a:bodyPr/>
          <a:lstStyle/>
          <a:p>
            <a:r>
              <a:rPr lang="en-US" b="1" dirty="0">
                <a:latin typeface="Lucida Calligraphy" panose="03010101010101010101" pitchFamily="66" charset="77"/>
              </a:rPr>
              <a:t>Grading and Reporting Performance</a:t>
            </a:r>
          </a:p>
        </p:txBody>
      </p:sp>
      <p:sp>
        <p:nvSpPr>
          <p:cNvPr id="3" name="Content Placeholder 2">
            <a:extLst>
              <a:ext uri="{FF2B5EF4-FFF2-40B4-BE49-F238E27FC236}">
                <a16:creationId xmlns="" xmlns:a16="http://schemas.microsoft.com/office/drawing/2014/main" id="{ECA482FC-6E86-4D43-AC5C-FA31947FF586}"/>
              </a:ext>
            </a:extLst>
          </p:cNvPr>
          <p:cNvSpPr>
            <a:spLocks noGrp="1"/>
          </p:cNvSpPr>
          <p:nvPr>
            <p:ph idx="1"/>
          </p:nvPr>
        </p:nvSpPr>
        <p:spPr/>
        <p:txBody>
          <a:bodyPr>
            <a:normAutofit fontScale="92500"/>
          </a:bodyPr>
          <a:lstStyle/>
          <a:p>
            <a:pPr marL="0" indent="0">
              <a:buNone/>
            </a:pPr>
            <a:r>
              <a:rPr lang="en-US" dirty="0"/>
              <a:t>Grading: Translating Descriptive assessment information into letter, </a:t>
            </a:r>
            <a:r>
              <a:rPr lang="en-US" dirty="0" err="1"/>
              <a:t>numbers,or</a:t>
            </a:r>
            <a:r>
              <a:rPr lang="en-US" dirty="0"/>
              <a:t> </a:t>
            </a:r>
            <a:r>
              <a:rPr lang="en-US" dirty="0" err="1"/>
              <a:t>themarks</a:t>
            </a:r>
            <a:r>
              <a:rPr lang="en-US" dirty="0"/>
              <a:t> that indicate the quality of </a:t>
            </a:r>
            <a:r>
              <a:rPr lang="en-US" dirty="0" err="1"/>
              <a:t>students’s</a:t>
            </a:r>
            <a:r>
              <a:rPr lang="en-US" dirty="0"/>
              <a:t> learning or performance </a:t>
            </a:r>
          </a:p>
          <a:p>
            <a:pPr marL="0" indent="0">
              <a:buNone/>
            </a:pPr>
            <a:r>
              <a:rPr lang="en-US" dirty="0"/>
              <a:t>The Purpose Of Grading</a:t>
            </a:r>
          </a:p>
          <a:p>
            <a:r>
              <a:rPr lang="en-US" dirty="0"/>
              <a:t>Administrative : Grades Help determine student’s Class rank</a:t>
            </a:r>
          </a:p>
          <a:p>
            <a:r>
              <a:rPr lang="en-US" dirty="0"/>
              <a:t>Informational : Grades can be used to communicate with students, Parents and Teacher</a:t>
            </a:r>
          </a:p>
          <a:p>
            <a:r>
              <a:rPr lang="en-US" dirty="0"/>
              <a:t>Motivational : Many students work harder because they are extrinsically motivated by a desire for high grades and a fear of low grades</a:t>
            </a:r>
          </a:p>
          <a:p>
            <a:r>
              <a:rPr lang="en-US" dirty="0"/>
              <a:t>Guidance : Grades help students, parents, and </a:t>
            </a:r>
            <a:r>
              <a:rPr lang="en-US" dirty="0" err="1"/>
              <a:t>counselours</a:t>
            </a:r>
            <a:r>
              <a:rPr lang="en-US" dirty="0"/>
              <a:t>, to select appropriate courses and levels of work for students. </a:t>
            </a:r>
          </a:p>
        </p:txBody>
      </p:sp>
    </p:spTree>
    <p:extLst>
      <p:ext uri="{BB962C8B-B14F-4D97-AF65-F5344CB8AC3E}">
        <p14:creationId xmlns:p14="http://schemas.microsoft.com/office/powerpoint/2010/main" val="21557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7559DB-FBD7-214D-9739-E865EC53F27F}"/>
              </a:ext>
            </a:extLst>
          </p:cNvPr>
          <p:cNvSpPr>
            <a:spLocks noGrp="1"/>
          </p:cNvSpPr>
          <p:nvPr>
            <p:ph type="title"/>
          </p:nvPr>
        </p:nvSpPr>
        <p:spPr/>
        <p:txBody>
          <a:bodyPr/>
          <a:lstStyle/>
          <a:p>
            <a:r>
              <a:rPr lang="en-US" b="1" dirty="0">
                <a:latin typeface="Lucida Calligraphy" panose="03010101010101010101" pitchFamily="66" charset="77"/>
              </a:rPr>
              <a:t>The Components of A Grading system</a:t>
            </a:r>
          </a:p>
        </p:txBody>
      </p:sp>
      <p:sp>
        <p:nvSpPr>
          <p:cNvPr id="3" name="Content Placeholder 2">
            <a:extLst>
              <a:ext uri="{FF2B5EF4-FFF2-40B4-BE49-F238E27FC236}">
                <a16:creationId xmlns="" xmlns:a16="http://schemas.microsoft.com/office/drawing/2014/main" id="{8A300F63-53B8-D04D-927E-CC8E768F70F4}"/>
              </a:ext>
            </a:extLst>
          </p:cNvPr>
          <p:cNvSpPr>
            <a:spLocks noGrp="1"/>
          </p:cNvSpPr>
          <p:nvPr>
            <p:ph idx="1"/>
          </p:nvPr>
        </p:nvSpPr>
        <p:spPr>
          <a:xfrm>
            <a:off x="405759" y="2631548"/>
            <a:ext cx="11377433" cy="3986213"/>
          </a:xfrm>
        </p:spPr>
        <p:txBody>
          <a:bodyPr/>
          <a:lstStyle/>
          <a:p>
            <a:pPr marL="0" indent="0">
              <a:buNone/>
            </a:pPr>
            <a:r>
              <a:rPr lang="en-US" dirty="0"/>
              <a:t>Standard Comparison : </a:t>
            </a:r>
            <a:r>
              <a:rPr lang="en-ID" dirty="0"/>
              <a:t>A student’s performance can be graded by com- paring it with the performance of other students or to predefined standards of performance. </a:t>
            </a:r>
          </a:p>
          <a:p>
            <a:pPr marL="0" indent="0">
              <a:buNone/>
            </a:pPr>
            <a:endParaRPr lang="en-US" dirty="0"/>
          </a:p>
          <a:p>
            <a:pPr marL="0" indent="0">
              <a:buNone/>
            </a:pPr>
            <a:r>
              <a:rPr lang="en-US" dirty="0"/>
              <a:t>-comparing performance across student           </a:t>
            </a:r>
            <a:r>
              <a:rPr lang="id-ID" dirty="0" smtClean="0"/>
              <a:t>		</a:t>
            </a:r>
            <a:r>
              <a:rPr lang="en-US" dirty="0" smtClean="0"/>
              <a:t>norm-referenced </a:t>
            </a:r>
            <a:r>
              <a:rPr lang="en-US" dirty="0"/>
              <a:t>grading</a:t>
            </a:r>
          </a:p>
          <a:p>
            <a:pPr marL="0" indent="0">
              <a:buNone/>
            </a:pPr>
            <a:r>
              <a:rPr lang="en-US" dirty="0"/>
              <a:t>-Comparing performance with a predetermine standard        </a:t>
            </a:r>
            <a:r>
              <a:rPr lang="id-ID" dirty="0" smtClean="0"/>
              <a:t>	</a:t>
            </a:r>
            <a:r>
              <a:rPr lang="en-US" dirty="0" smtClean="0"/>
              <a:t>   </a:t>
            </a:r>
            <a:r>
              <a:rPr lang="en-US" dirty="0"/>
              <a:t>criterion-referenced grading</a:t>
            </a:r>
          </a:p>
          <a:p>
            <a:pPr marL="0" indent="0">
              <a:buNone/>
            </a:pPr>
            <a:endParaRPr lang="en-US" dirty="0"/>
          </a:p>
        </p:txBody>
      </p:sp>
      <p:sp>
        <p:nvSpPr>
          <p:cNvPr id="6" name="Right Arrow 5">
            <a:extLst>
              <a:ext uri="{FF2B5EF4-FFF2-40B4-BE49-F238E27FC236}">
                <a16:creationId xmlns="" xmlns:a16="http://schemas.microsoft.com/office/drawing/2014/main" id="{385663D9-A540-A446-B09A-4A4B06A6B3F3}"/>
              </a:ext>
            </a:extLst>
          </p:cNvPr>
          <p:cNvSpPr/>
          <p:nvPr/>
        </p:nvSpPr>
        <p:spPr>
          <a:xfrm>
            <a:off x="5754233" y="3948132"/>
            <a:ext cx="680483" cy="446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 xmlns:a16="http://schemas.microsoft.com/office/drawing/2014/main" id="{DF10EF13-D265-1E45-8CBA-CBE8CA1E9D86}"/>
              </a:ext>
            </a:extLst>
          </p:cNvPr>
          <p:cNvSpPr/>
          <p:nvPr/>
        </p:nvSpPr>
        <p:spPr>
          <a:xfrm>
            <a:off x="7086266" y="4600035"/>
            <a:ext cx="798434" cy="459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32587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43649611"/>
              </p:ext>
            </p:extLst>
          </p:nvPr>
        </p:nvGraphicFramePr>
        <p:xfrm>
          <a:off x="360608" y="386366"/>
          <a:ext cx="11500834" cy="619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47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07856A-1E9B-4542-A85A-79D93FCC61D6}"/>
              </a:ext>
            </a:extLst>
          </p:cNvPr>
          <p:cNvSpPr>
            <a:spLocks noGrp="1"/>
          </p:cNvSpPr>
          <p:nvPr>
            <p:ph type="title"/>
          </p:nvPr>
        </p:nvSpPr>
        <p:spPr>
          <a:xfrm>
            <a:off x="235379" y="270021"/>
            <a:ext cx="3932237" cy="1600200"/>
          </a:xfrm>
        </p:spPr>
        <p:txBody>
          <a:bodyPr/>
          <a:lstStyle/>
          <a:p>
            <a:pPr algn="ctr"/>
            <a:r>
              <a:rPr lang="en-US" b="1" dirty="0">
                <a:latin typeface="Lucida Calligraphy" panose="03010101010101010101" pitchFamily="66" charset="77"/>
              </a:rPr>
              <a:t>Aspect of performance</a:t>
            </a:r>
          </a:p>
        </p:txBody>
      </p:sp>
      <p:sp>
        <p:nvSpPr>
          <p:cNvPr id="3" name="Content Placeholder 2">
            <a:extLst>
              <a:ext uri="{FF2B5EF4-FFF2-40B4-BE49-F238E27FC236}">
                <a16:creationId xmlns="" xmlns:a16="http://schemas.microsoft.com/office/drawing/2014/main" id="{CAE5F4DA-FAD7-4F47-B2C4-78CCB8C95A90}"/>
              </a:ext>
            </a:extLst>
          </p:cNvPr>
          <p:cNvSpPr>
            <a:spLocks noGrp="1"/>
          </p:cNvSpPr>
          <p:nvPr>
            <p:ph idx="1"/>
          </p:nvPr>
        </p:nvSpPr>
        <p:spPr>
          <a:xfrm>
            <a:off x="441066" y="1774235"/>
            <a:ext cx="7171845" cy="5083765"/>
          </a:xfrm>
        </p:spPr>
        <p:txBody>
          <a:bodyPr>
            <a:normAutofit fontScale="85000" lnSpcReduction="20000"/>
          </a:bodyPr>
          <a:lstStyle/>
          <a:p>
            <a:pPr marL="0" indent="0">
              <a:buNone/>
            </a:pPr>
            <a:r>
              <a:rPr lang="en-ID" sz="4300" dirty="0"/>
              <a:t>Over the course of a grading period, students will likely have created many products that can be evaluated and used as a basis for grading.</a:t>
            </a:r>
          </a:p>
          <a:p>
            <a:pPr marL="0" indent="0">
              <a:buNone/>
            </a:pPr>
            <a:r>
              <a:rPr lang="en-ID" sz="4300" dirty="0"/>
              <a:t>these can include test and quiz results as well as various alternative assessments such as : oral reports, projects, interviews, and homework.</a:t>
            </a:r>
          </a:p>
          <a:p>
            <a:pPr marL="0" indent="0">
              <a:buNone/>
            </a:pPr>
            <a:r>
              <a:rPr lang="en-ID" sz="4300" dirty="0"/>
              <a:t> </a:t>
            </a:r>
          </a:p>
          <a:p>
            <a:pPr marL="0" indent="0">
              <a:buNone/>
            </a:pPr>
            <a:endParaRPr lang="en-US" dirty="0"/>
          </a:p>
        </p:txBody>
      </p:sp>
      <p:pic>
        <p:nvPicPr>
          <p:cNvPr id="5" name="Picture 4">
            <a:extLst>
              <a:ext uri="{FF2B5EF4-FFF2-40B4-BE49-F238E27FC236}">
                <a16:creationId xmlns="" xmlns:a16="http://schemas.microsoft.com/office/drawing/2014/main" id="{E73B4B4C-CDE9-FF4B-B406-1A7FD35087E8}"/>
              </a:ext>
            </a:extLst>
          </p:cNvPr>
          <p:cNvPicPr>
            <a:picLocks noChangeAspect="1"/>
          </p:cNvPicPr>
          <p:nvPr/>
        </p:nvPicPr>
        <p:blipFill>
          <a:blip r:embed="rId2"/>
          <a:stretch>
            <a:fillRect/>
          </a:stretch>
        </p:blipFill>
        <p:spPr>
          <a:xfrm>
            <a:off x="7612911" y="366006"/>
            <a:ext cx="4275539" cy="6289975"/>
          </a:xfrm>
          <a:prstGeom prst="rect">
            <a:avLst/>
          </a:prstGeom>
        </p:spPr>
      </p:pic>
    </p:spTree>
    <p:extLst>
      <p:ext uri="{BB962C8B-B14F-4D97-AF65-F5344CB8AC3E}">
        <p14:creationId xmlns:p14="http://schemas.microsoft.com/office/powerpoint/2010/main" val="240229906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634627-8A22-BF4E-997C-660811329D9D}"/>
              </a:ext>
            </a:extLst>
          </p:cNvPr>
          <p:cNvSpPr>
            <a:spLocks noGrp="1"/>
          </p:cNvSpPr>
          <p:nvPr>
            <p:ph type="title"/>
          </p:nvPr>
        </p:nvSpPr>
        <p:spPr/>
        <p:txBody>
          <a:bodyPr/>
          <a:lstStyle/>
          <a:p>
            <a:pPr algn="ctr"/>
            <a:r>
              <a:rPr lang="en-US" b="1" dirty="0">
                <a:latin typeface="Lucida Calligraphy" panose="03010101010101010101" pitchFamily="66" charset="77"/>
              </a:rPr>
              <a:t>Weighting Different kinds of evidence</a:t>
            </a:r>
          </a:p>
        </p:txBody>
      </p:sp>
      <p:pic>
        <p:nvPicPr>
          <p:cNvPr id="5" name="Content Placeholder 4">
            <a:extLst>
              <a:ext uri="{FF2B5EF4-FFF2-40B4-BE49-F238E27FC236}">
                <a16:creationId xmlns="" xmlns:a16="http://schemas.microsoft.com/office/drawing/2014/main" id="{0FCAA2EA-AF79-DB4A-B11A-BAAC60DD2E75}"/>
              </a:ext>
            </a:extLst>
          </p:cNvPr>
          <p:cNvPicPr>
            <a:picLocks noGrp="1" noChangeAspect="1"/>
          </p:cNvPicPr>
          <p:nvPr>
            <p:ph idx="1"/>
          </p:nvPr>
        </p:nvPicPr>
        <p:blipFill>
          <a:blip r:embed="rId2"/>
          <a:stretch>
            <a:fillRect/>
          </a:stretch>
        </p:blipFill>
        <p:spPr>
          <a:xfrm>
            <a:off x="894912" y="2205843"/>
            <a:ext cx="6010181" cy="4351338"/>
          </a:xfrm>
        </p:spPr>
      </p:pic>
    </p:spTree>
    <p:extLst>
      <p:ext uri="{BB962C8B-B14F-4D97-AF65-F5344CB8AC3E}">
        <p14:creationId xmlns:p14="http://schemas.microsoft.com/office/powerpoint/2010/main" val="18328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B81BC0-15E7-BC48-933C-34AF28F20E7E}"/>
              </a:ext>
            </a:extLst>
          </p:cNvPr>
          <p:cNvSpPr>
            <a:spLocks noGrp="1"/>
          </p:cNvSpPr>
          <p:nvPr>
            <p:ph type="title"/>
          </p:nvPr>
        </p:nvSpPr>
        <p:spPr/>
        <p:txBody>
          <a:bodyPr>
            <a:normAutofit/>
          </a:bodyPr>
          <a:lstStyle/>
          <a:p>
            <a:r>
              <a:rPr lang="en-US" b="1" dirty="0">
                <a:latin typeface="Lucida Calligraphy" panose="03010101010101010101" pitchFamily="66" charset="77"/>
              </a:rPr>
              <a:t>Reporting students’ progress and grades to parents</a:t>
            </a:r>
          </a:p>
        </p:txBody>
      </p:sp>
      <p:graphicFrame>
        <p:nvGraphicFramePr>
          <p:cNvPr id="8" name="Content Placeholder 7">
            <a:extLst>
              <a:ext uri="{FF2B5EF4-FFF2-40B4-BE49-F238E27FC236}">
                <a16:creationId xmlns="" xmlns:a16="http://schemas.microsoft.com/office/drawing/2014/main" id="{BDDA52F3-5A11-A241-9A1C-94D978141A80}"/>
              </a:ext>
            </a:extLst>
          </p:cNvPr>
          <p:cNvGraphicFramePr>
            <a:graphicFrameLocks noGrp="1"/>
          </p:cNvGraphicFramePr>
          <p:nvPr>
            <p:ph idx="1"/>
            <p:extLst/>
          </p:nvPr>
        </p:nvGraphicFramePr>
        <p:xfrm>
          <a:off x="-2202712" y="193195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 xmlns:a16="http://schemas.microsoft.com/office/drawing/2014/main" id="{BA2F8FCB-D4C9-8641-AA97-08E81222AFE5}"/>
              </a:ext>
            </a:extLst>
          </p:cNvPr>
          <p:cNvPicPr>
            <a:picLocks noChangeAspect="1"/>
          </p:cNvPicPr>
          <p:nvPr/>
        </p:nvPicPr>
        <p:blipFill>
          <a:blip r:embed="rId7"/>
          <a:stretch>
            <a:fillRect/>
          </a:stretch>
        </p:blipFill>
        <p:spPr>
          <a:xfrm>
            <a:off x="6983833" y="2093123"/>
            <a:ext cx="4937711" cy="2864246"/>
          </a:xfrm>
          <a:prstGeom prst="rect">
            <a:avLst/>
          </a:prstGeom>
        </p:spPr>
      </p:pic>
    </p:spTree>
    <p:extLst>
      <p:ext uri="{BB962C8B-B14F-4D97-AF65-F5344CB8AC3E}">
        <p14:creationId xmlns:p14="http://schemas.microsoft.com/office/powerpoint/2010/main" val="38004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62B4D8-FEEA-5349-B8C1-634DB23453C1}"/>
              </a:ext>
            </a:extLst>
          </p:cNvPr>
          <p:cNvSpPr>
            <a:spLocks noGrp="1"/>
          </p:cNvSpPr>
          <p:nvPr>
            <p:ph type="title"/>
          </p:nvPr>
        </p:nvSpPr>
        <p:spPr>
          <a:xfrm>
            <a:off x="552893" y="365125"/>
            <a:ext cx="10800907" cy="1325563"/>
          </a:xfrm>
        </p:spPr>
        <p:txBody>
          <a:bodyPr/>
          <a:lstStyle/>
          <a:p>
            <a:r>
              <a:rPr lang="en-US" b="1" dirty="0">
                <a:latin typeface="Lucida Calligraphy" panose="03010101010101010101" pitchFamily="66" charset="77"/>
                <a:cs typeface="Times New Roman" panose="02020603050405020304" pitchFamily="18" charset="0"/>
              </a:rPr>
              <a:t>Some Issues In Grading</a:t>
            </a:r>
          </a:p>
        </p:txBody>
      </p:sp>
      <p:sp>
        <p:nvSpPr>
          <p:cNvPr id="3" name="Content Placeholder 2">
            <a:extLst>
              <a:ext uri="{FF2B5EF4-FFF2-40B4-BE49-F238E27FC236}">
                <a16:creationId xmlns="" xmlns:a16="http://schemas.microsoft.com/office/drawing/2014/main" id="{DB2B314A-295E-934B-9128-D61F090A236E}"/>
              </a:ext>
            </a:extLst>
          </p:cNvPr>
          <p:cNvSpPr>
            <a:spLocks noGrp="1"/>
          </p:cNvSpPr>
          <p:nvPr>
            <p:ph idx="1"/>
          </p:nvPr>
        </p:nvSpPr>
        <p:spPr/>
        <p:txBody>
          <a:bodyPr/>
          <a:lstStyle/>
          <a:p>
            <a:pPr>
              <a:buFontTx/>
              <a:buChar char="-"/>
            </a:pPr>
            <a:r>
              <a:rPr lang="en-US" dirty="0"/>
              <a:t>Should a Missed Assignment or a paper receive a zero? </a:t>
            </a:r>
          </a:p>
          <a:p>
            <a:pPr>
              <a:buFontTx/>
              <a:buChar char="-"/>
            </a:pPr>
            <a:r>
              <a:rPr lang="en-US" dirty="0"/>
              <a:t>Should Teachers  go strictly by the numbers in grading? </a:t>
            </a:r>
          </a:p>
          <a:p>
            <a:pPr>
              <a:buFontTx/>
              <a:buChar char="-"/>
            </a:pPr>
            <a:r>
              <a:rPr lang="en-US" dirty="0"/>
              <a:t>Should Grading be </a:t>
            </a:r>
            <a:r>
              <a:rPr lang="en-US" dirty="0" err="1"/>
              <a:t>Abollished</a:t>
            </a:r>
            <a:r>
              <a:rPr lang="en-US" dirty="0"/>
              <a:t>?</a:t>
            </a:r>
          </a:p>
          <a:p>
            <a:pPr>
              <a:buFontTx/>
              <a:buChar char="-"/>
            </a:pPr>
            <a:r>
              <a:rPr lang="en-US" dirty="0"/>
              <a:t>Is There too much Grade Inflation?  </a:t>
            </a:r>
          </a:p>
          <a:p>
            <a:pPr marL="0" indent="0">
              <a:buNone/>
            </a:pPr>
            <a:endParaRPr lang="en-US" dirty="0"/>
          </a:p>
        </p:txBody>
      </p:sp>
    </p:spTree>
    <p:extLst>
      <p:ext uri="{BB962C8B-B14F-4D97-AF65-F5344CB8AC3E}">
        <p14:creationId xmlns:p14="http://schemas.microsoft.com/office/powerpoint/2010/main" val="343909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453D66A6-E65D-D741-AA8E-7BF3D468DECE}"/>
              </a:ext>
            </a:extLst>
          </p:cNvPr>
          <p:cNvPicPr>
            <a:picLocks noGrp="1" noChangeAspect="1"/>
          </p:cNvPicPr>
          <p:nvPr>
            <p:ph idx="1"/>
          </p:nvPr>
        </p:nvPicPr>
        <p:blipFill rotWithShape="1">
          <a:blip r:embed="rId2"/>
          <a:srcRect r="3128" b="3653"/>
          <a:stretch/>
        </p:blipFill>
        <p:spPr>
          <a:xfrm>
            <a:off x="3125708" y="2262608"/>
            <a:ext cx="6387286" cy="4192403"/>
          </a:xfrm>
        </p:spPr>
      </p:pic>
    </p:spTree>
    <p:extLst>
      <p:ext uri="{BB962C8B-B14F-4D97-AF65-F5344CB8AC3E}">
        <p14:creationId xmlns:p14="http://schemas.microsoft.com/office/powerpoint/2010/main" val="211146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id-ID" dirty="0" smtClean="0"/>
              <a:t>Assessment</a:t>
            </a:r>
            <a:endParaRPr lang="en-US" dirty="0"/>
          </a:p>
        </p:txBody>
      </p:sp>
      <p:sp>
        <p:nvSpPr>
          <p:cNvPr id="14" name="Content Placeholder 2"/>
          <p:cNvSpPr>
            <a:spLocks noGrp="1"/>
          </p:cNvSpPr>
          <p:nvPr>
            <p:ph idx="1"/>
          </p:nvPr>
        </p:nvSpPr>
        <p:spPr>
          <a:xfrm>
            <a:off x="5885645" y="3632109"/>
            <a:ext cx="5589431" cy="719876"/>
          </a:xfrm>
        </p:spPr>
        <p:txBody>
          <a:bodyPr/>
          <a:lstStyle/>
          <a:p>
            <a:r>
              <a:rPr lang="id-ID" dirty="0"/>
              <a:t>Penilaian adalah proses yang berkelanjutan</a:t>
            </a:r>
            <a:r>
              <a:rPr lang="id-ID" dirty="0" smtClean="0"/>
              <a:t>.</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06" y="1995152"/>
            <a:ext cx="4713666" cy="4713666"/>
          </a:xfrm>
          <a:prstGeom prst="rect">
            <a:avLst/>
          </a:prstGeo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The Classroom as an Assessment Context </a:t>
            </a:r>
            <a:br>
              <a:rPr lang="id-ID" dirty="0"/>
            </a:br>
            <a:endParaRPr lang="id-ID" dirty="0"/>
          </a:p>
        </p:txBody>
      </p:sp>
      <p:sp>
        <p:nvSpPr>
          <p:cNvPr id="3" name="Text Placeholder 2"/>
          <p:cNvSpPr>
            <a:spLocks noGrp="1"/>
          </p:cNvSpPr>
          <p:nvPr>
            <p:ph type="body" idx="1"/>
          </p:nvPr>
        </p:nvSpPr>
        <p:spPr/>
        <p:txBody>
          <a:bodyPr>
            <a:normAutofit fontScale="77500" lnSpcReduction="20000"/>
          </a:bodyPr>
          <a:lstStyle/>
          <a:p>
            <a:pPr marL="457200" indent="-457200">
              <a:buFont typeface="+mj-lt"/>
              <a:buAutoNum type="arabicPeriod"/>
            </a:pPr>
            <a:r>
              <a:rPr lang="id-ID" dirty="0"/>
              <a:t>Penilaian sebagai Bagian Integral dari Pengajaran</a:t>
            </a:r>
          </a:p>
          <a:p>
            <a:pPr marL="457200" indent="-457200">
              <a:buFont typeface="+mj-lt"/>
              <a:buAutoNum type="arabicPeriod"/>
            </a:pPr>
            <a:r>
              <a:rPr lang="id-ID" dirty="0"/>
              <a:t>Membuat Penilaian Kompatibel dengan Pandangan Pembelajaran dan Motivasi Kontemporer</a:t>
            </a:r>
          </a:p>
          <a:p>
            <a:pPr marL="457200" indent="-457200">
              <a:buFont typeface="+mj-lt"/>
              <a:buAutoNum type="arabicPeriod"/>
            </a:pPr>
            <a:r>
              <a:rPr lang="id-ID" dirty="0"/>
              <a:t>Menciptakan Target Pembelajaran yang Jelas dan Tepat</a:t>
            </a:r>
          </a:p>
          <a:p>
            <a:pPr marL="457200" indent="-457200">
              <a:buFont typeface="+mj-lt"/>
              <a:buAutoNum type="arabicPeriod"/>
            </a:pPr>
            <a:r>
              <a:rPr lang="id-ID" dirty="0"/>
              <a:t>Menetapkan Penilaian Berkualitas Tinggi</a:t>
            </a:r>
          </a:p>
          <a:p>
            <a:pPr marL="457200" indent="-457200">
              <a:buFont typeface="+mj-lt"/>
              <a:buAutoNum type="arabicPeriod"/>
            </a:pPr>
            <a:r>
              <a:rPr lang="id-ID" dirty="0"/>
              <a:t>Tren saat ini</a:t>
            </a:r>
          </a:p>
          <a:p>
            <a:endParaRPr lang="id-ID" dirty="0"/>
          </a:p>
        </p:txBody>
      </p:sp>
    </p:spTree>
    <p:extLst>
      <p:ext uri="{BB962C8B-B14F-4D97-AF65-F5344CB8AC3E}">
        <p14:creationId xmlns:p14="http://schemas.microsoft.com/office/powerpoint/2010/main" val="99663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ASSESSMENT AS AN INTEGRAL PART OF TEACHING </a:t>
            </a:r>
            <a:endParaRPr lang="id-ID"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2158" y="1944710"/>
            <a:ext cx="6579425" cy="4798089"/>
          </a:xfrm>
        </p:spPr>
      </p:pic>
      <p:sp>
        <p:nvSpPr>
          <p:cNvPr id="6" name="TextBox 5"/>
          <p:cNvSpPr txBox="1"/>
          <p:nvPr/>
        </p:nvSpPr>
        <p:spPr>
          <a:xfrm>
            <a:off x="412124" y="2434107"/>
            <a:ext cx="4919729" cy="3785652"/>
          </a:xfrm>
          <a:prstGeom prst="rect">
            <a:avLst/>
          </a:prstGeom>
          <a:noFill/>
        </p:spPr>
        <p:txBody>
          <a:bodyPr wrap="square" rtlCol="0">
            <a:spAutoFit/>
          </a:bodyPr>
          <a:lstStyle/>
          <a:p>
            <a:pPr marL="285750" indent="-285750">
              <a:buFont typeface="Wingdings" panose="05000000000000000000" pitchFamily="2" charset="2"/>
              <a:buChar char="q"/>
            </a:pPr>
            <a:r>
              <a:rPr lang="id-ID" sz="2400" b="1" dirty="0"/>
              <a:t>Preinstruction Assessment </a:t>
            </a:r>
            <a:r>
              <a:rPr lang="id-ID" sz="2400" b="1" dirty="0" smtClean="0"/>
              <a:t>Imagine</a:t>
            </a:r>
          </a:p>
          <a:p>
            <a:pPr lvl="1"/>
            <a:r>
              <a:rPr lang="id-ID" sz="2400" dirty="0" smtClean="0"/>
              <a:t>Pengamatan Informal </a:t>
            </a:r>
          </a:p>
          <a:p>
            <a:pPr lvl="1"/>
            <a:endParaRPr lang="id-ID" sz="2400" b="1" dirty="0"/>
          </a:p>
          <a:p>
            <a:pPr lvl="1"/>
            <a:endParaRPr lang="id-ID" sz="2400" b="1" dirty="0" smtClean="0"/>
          </a:p>
          <a:p>
            <a:pPr marL="285750" indent="-285750">
              <a:buFont typeface="Wingdings" panose="05000000000000000000" pitchFamily="2" charset="2"/>
              <a:buChar char="q"/>
            </a:pPr>
            <a:r>
              <a:rPr lang="id-ID" sz="2400" b="1" dirty="0"/>
              <a:t>Assessment During </a:t>
            </a:r>
            <a:r>
              <a:rPr lang="id-ID" sz="2400" b="1" dirty="0" smtClean="0"/>
              <a:t>Instruction</a:t>
            </a:r>
          </a:p>
          <a:p>
            <a:pPr lvl="1"/>
            <a:r>
              <a:rPr lang="id-ID" sz="2400" dirty="0" smtClean="0"/>
              <a:t>Penilaian Formatif</a:t>
            </a:r>
          </a:p>
          <a:p>
            <a:pPr lvl="1"/>
            <a:endParaRPr lang="id-ID" sz="2400" b="1" dirty="0"/>
          </a:p>
          <a:p>
            <a:pPr lvl="1"/>
            <a:endParaRPr lang="id-ID" sz="2400" b="1" dirty="0" smtClean="0"/>
          </a:p>
          <a:p>
            <a:pPr marL="285750" indent="-285750">
              <a:buFont typeface="Wingdings" panose="05000000000000000000" pitchFamily="2" charset="2"/>
              <a:buChar char="q"/>
            </a:pPr>
            <a:r>
              <a:rPr lang="id-ID" sz="2400" b="1" dirty="0"/>
              <a:t>Postinstruction </a:t>
            </a:r>
            <a:r>
              <a:rPr lang="id-ID" sz="2400" b="1" dirty="0" smtClean="0"/>
              <a:t>Assessment</a:t>
            </a:r>
          </a:p>
          <a:p>
            <a:pPr lvl="1"/>
            <a:r>
              <a:rPr lang="id-ID" sz="2400" dirty="0" smtClean="0"/>
              <a:t>Penilaian Formal</a:t>
            </a:r>
            <a:endParaRPr lang="id-ID" sz="2400" dirty="0"/>
          </a:p>
        </p:txBody>
      </p:sp>
    </p:spTree>
    <p:extLst>
      <p:ext uri="{BB962C8B-B14F-4D97-AF65-F5344CB8AC3E}">
        <p14:creationId xmlns:p14="http://schemas.microsoft.com/office/powerpoint/2010/main" val="93770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MAKING ASSESSMENT COMPATIBLE WITH CONTEMPORARY VIEWS OF LEARNING AND </a:t>
            </a:r>
            <a:r>
              <a:rPr lang="id-ID" b="1" dirty="0" smtClean="0"/>
              <a:t>MOTIVATION</a:t>
            </a:r>
            <a:endParaRPr lang="id-ID" dirty="0"/>
          </a:p>
        </p:txBody>
      </p:sp>
      <p:sp>
        <p:nvSpPr>
          <p:cNvPr id="3" name="Content Placeholder 2"/>
          <p:cNvSpPr>
            <a:spLocks noGrp="1"/>
          </p:cNvSpPr>
          <p:nvPr>
            <p:ph idx="1"/>
          </p:nvPr>
        </p:nvSpPr>
        <p:spPr>
          <a:xfrm>
            <a:off x="520693" y="2100597"/>
            <a:ext cx="11237718" cy="3986213"/>
          </a:xfrm>
        </p:spPr>
        <p:txBody>
          <a:bodyPr/>
          <a:lstStyle/>
          <a:p>
            <a:r>
              <a:rPr lang="id-ID" dirty="0"/>
              <a:t>Penilaian memainkan peran penting dalam upaya, keterlibatan, dan </a:t>
            </a:r>
            <a:r>
              <a:rPr lang="id-ID" dirty="0" smtClean="0"/>
              <a:t>kinerja</a:t>
            </a:r>
          </a:p>
          <a:p>
            <a:r>
              <a:rPr lang="id-ID" dirty="0"/>
              <a:t>Dalam </a:t>
            </a:r>
            <a:r>
              <a:rPr lang="id-ID" dirty="0" smtClean="0"/>
              <a:t>setiap penilaian</a:t>
            </a:r>
            <a:r>
              <a:rPr lang="id-ID" dirty="0"/>
              <a:t>, guru berkomunikasi dengan siswa melalui tugas, kegiatan, dan umpan balik tentang kinerja. Siswa merespons sesuai dengan persepsi mereka tentang peluang belajar ini dan seberapa baik mereka pikir mereka akan mampu melakukan.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2763" y="3814533"/>
            <a:ext cx="3812146" cy="29335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64" y="3811751"/>
            <a:ext cx="3629073" cy="29274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335" y="3802856"/>
            <a:ext cx="3923502" cy="2945242"/>
          </a:xfrm>
          <a:prstGeom prst="rect">
            <a:avLst/>
          </a:prstGeom>
        </p:spPr>
      </p:pic>
    </p:spTree>
    <p:extLst>
      <p:ext uri="{BB962C8B-B14F-4D97-AF65-F5344CB8AC3E}">
        <p14:creationId xmlns:p14="http://schemas.microsoft.com/office/powerpoint/2010/main" val="97361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CREATING CLEAR, APPROPRIATE LEARNING TARGETS </a:t>
            </a:r>
            <a:endParaRPr lang="id-ID" dirty="0"/>
          </a:p>
        </p:txBody>
      </p:sp>
      <p:sp>
        <p:nvSpPr>
          <p:cNvPr id="3" name="Content Placeholder 2"/>
          <p:cNvSpPr>
            <a:spLocks noGrp="1"/>
          </p:cNvSpPr>
          <p:nvPr>
            <p:ph idx="1"/>
          </p:nvPr>
        </p:nvSpPr>
        <p:spPr>
          <a:xfrm>
            <a:off x="5640947" y="2280900"/>
            <a:ext cx="6362549" cy="4454750"/>
          </a:xfrm>
        </p:spPr>
        <p:txBody>
          <a:bodyPr/>
          <a:lstStyle/>
          <a:p>
            <a:r>
              <a:rPr lang="id-ID" dirty="0"/>
              <a:t>Mengaitkan penilaian dengan pandangan saat ini tentang pembelajaran dan motivasi juga melibatkan pengembangan tujuan pembelajaran yang jelas, sesuai, atau target. </a:t>
            </a:r>
            <a:endParaRPr lang="id-ID" dirty="0" smtClean="0"/>
          </a:p>
          <a:p>
            <a:r>
              <a:rPr lang="id-ID" dirty="0" smtClean="0"/>
              <a:t>Sasaran </a:t>
            </a:r>
            <a:r>
              <a:rPr lang="id-ID" dirty="0"/>
              <a:t>belajar terdiri dari apa yang harus diketahui dan dapat dilakukan oleh siswa. </a:t>
            </a:r>
            <a:endParaRPr lang="id-ID" dirty="0" smtClean="0"/>
          </a:p>
          <a:p>
            <a:r>
              <a:rPr lang="id-ID" dirty="0" smtClean="0"/>
              <a:t>Guru </a:t>
            </a:r>
            <a:r>
              <a:rPr lang="id-ID" dirty="0"/>
              <a:t>harus menetapkan kriteria untuk menilai apakah siswa telah mencapai target pembelajaran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0" y="1983347"/>
            <a:ext cx="5429176" cy="4752304"/>
          </a:xfrm>
          <a:prstGeom prst="rect">
            <a:avLst/>
          </a:prstGeom>
        </p:spPr>
      </p:pic>
    </p:spTree>
    <p:extLst>
      <p:ext uri="{BB962C8B-B14F-4D97-AF65-F5344CB8AC3E}">
        <p14:creationId xmlns:p14="http://schemas.microsoft.com/office/powerpoint/2010/main" val="4231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ESTABLISHING HIGH-QUALITY ASSESSMENTS </a:t>
            </a:r>
            <a:endParaRPr lang="id-ID" dirty="0"/>
          </a:p>
        </p:txBody>
      </p:sp>
      <p:sp>
        <p:nvSpPr>
          <p:cNvPr id="3" name="Content Placeholder 2"/>
          <p:cNvSpPr>
            <a:spLocks noGrp="1"/>
          </p:cNvSpPr>
          <p:nvPr>
            <p:ph idx="1"/>
          </p:nvPr>
        </p:nvSpPr>
        <p:spPr>
          <a:xfrm>
            <a:off x="842278" y="2422568"/>
            <a:ext cx="4824426" cy="1350941"/>
          </a:xfrm>
        </p:spPr>
        <p:txBody>
          <a:bodyPr/>
          <a:lstStyle/>
          <a:p>
            <a:pPr algn="just"/>
            <a:r>
              <a:rPr lang="id-ID" dirty="0"/>
              <a:t>Tujuan penting lain untuk kelas sebagai konteks penilaian adalah mencapai penilaian berkualitas tinggi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4439" y="2112135"/>
            <a:ext cx="5105843" cy="4567145"/>
          </a:xfrm>
          <a:prstGeom prst="rect">
            <a:avLst/>
          </a:prstGeom>
        </p:spPr>
      </p:pic>
      <p:sp>
        <p:nvSpPr>
          <p:cNvPr id="6" name="Rectangle 5"/>
          <p:cNvSpPr/>
          <p:nvPr/>
        </p:nvSpPr>
        <p:spPr>
          <a:xfrm>
            <a:off x="837127" y="4043966"/>
            <a:ext cx="1751527" cy="5666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t>Validity</a:t>
            </a:r>
            <a:endParaRPr lang="id-ID" dirty="0"/>
          </a:p>
        </p:txBody>
      </p:sp>
      <p:sp>
        <p:nvSpPr>
          <p:cNvPr id="7" name="Rectangle 6"/>
          <p:cNvSpPr/>
          <p:nvPr/>
        </p:nvSpPr>
        <p:spPr>
          <a:xfrm>
            <a:off x="855156" y="4881094"/>
            <a:ext cx="1751527" cy="5666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t>Reliability</a:t>
            </a:r>
            <a:endParaRPr lang="id-ID" dirty="0"/>
          </a:p>
        </p:txBody>
      </p:sp>
      <p:sp>
        <p:nvSpPr>
          <p:cNvPr id="8" name="Rectangle 7"/>
          <p:cNvSpPr/>
          <p:nvPr/>
        </p:nvSpPr>
        <p:spPr>
          <a:xfrm>
            <a:off x="837126" y="5718222"/>
            <a:ext cx="1751527" cy="56667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id-ID" dirty="0" smtClean="0"/>
              <a:t>Fairness</a:t>
            </a:r>
            <a:endParaRPr lang="id-ID" dirty="0"/>
          </a:p>
        </p:txBody>
      </p:sp>
    </p:spTree>
    <p:extLst>
      <p:ext uri="{BB962C8B-B14F-4D97-AF65-F5344CB8AC3E}">
        <p14:creationId xmlns:p14="http://schemas.microsoft.com/office/powerpoint/2010/main" val="313221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CURRENT TRENDS </a:t>
            </a:r>
            <a:endParaRPr lang="id-ID" dirty="0"/>
          </a:p>
        </p:txBody>
      </p:sp>
      <p:sp>
        <p:nvSpPr>
          <p:cNvPr id="3" name="Content Placeholder 2"/>
          <p:cNvSpPr>
            <a:spLocks noGrp="1"/>
          </p:cNvSpPr>
          <p:nvPr>
            <p:ph idx="1"/>
          </p:nvPr>
        </p:nvSpPr>
        <p:spPr>
          <a:xfrm>
            <a:off x="224093" y="2242265"/>
            <a:ext cx="6150949" cy="4519143"/>
          </a:xfrm>
        </p:spPr>
        <p:txBody>
          <a:bodyPr>
            <a:normAutofit/>
          </a:bodyPr>
          <a:lstStyle/>
          <a:p>
            <a:r>
              <a:rPr lang="id-ID" dirty="0"/>
              <a:t>Menggunakan setidaknya beberapa penilaian berbasis kinerja</a:t>
            </a:r>
            <a:r>
              <a:rPr lang="id-ID" dirty="0" smtClean="0"/>
              <a:t>.</a:t>
            </a:r>
          </a:p>
          <a:p>
            <a:r>
              <a:rPr lang="id-ID" dirty="0"/>
              <a:t>Meneliti keterampilan kognitif tingkat tinggi</a:t>
            </a:r>
            <a:r>
              <a:rPr lang="id-ID" dirty="0" smtClean="0"/>
              <a:t>.</a:t>
            </a:r>
          </a:p>
          <a:p>
            <a:r>
              <a:rPr lang="id-ID" dirty="0"/>
              <a:t>Menggunakan beberapa metode </a:t>
            </a:r>
            <a:r>
              <a:rPr lang="id-ID" dirty="0" smtClean="0"/>
              <a:t>penilaian.</a:t>
            </a:r>
          </a:p>
          <a:p>
            <a:r>
              <a:rPr lang="id-ID" dirty="0"/>
              <a:t>Menggunakan lebih banyak item pilihan ganda untuk mempersiapkan siswa untuk mengambil tes berbasis standar negara berisiko tinggi</a:t>
            </a:r>
            <a:r>
              <a:rPr lang="id-ID" dirty="0" smtClean="0"/>
              <a:t>.</a:t>
            </a:r>
          </a:p>
          <a:p>
            <a:r>
              <a:rPr lang="id-ID" dirty="0"/>
              <a:t>Memiliki standar kinerja tinggi</a:t>
            </a:r>
            <a:r>
              <a:rPr lang="id-ID" dirty="0" smtClean="0"/>
              <a:t>.</a:t>
            </a:r>
          </a:p>
          <a:p>
            <a:r>
              <a:rPr lang="id-ID" dirty="0"/>
              <a:t>Menggunakan komputer sebagai bagian dari penilaian.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57" y="2242264"/>
            <a:ext cx="5396918" cy="4519143"/>
          </a:xfrm>
          <a:prstGeom prst="rect">
            <a:avLst/>
          </a:prstGeom>
        </p:spPr>
      </p:pic>
    </p:spTree>
    <p:extLst>
      <p:ext uri="{BB962C8B-B14F-4D97-AF65-F5344CB8AC3E}">
        <p14:creationId xmlns:p14="http://schemas.microsoft.com/office/powerpoint/2010/main" val="38405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461</TotalTime>
  <Words>682</Words>
  <Application>Microsoft Office PowerPoint</Application>
  <PresentationFormat>Widescreen</PresentationFormat>
  <Paragraphs>120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Lucida Calligraphy</vt:lpstr>
      <vt:lpstr>Times New Roman</vt:lpstr>
      <vt:lpstr>Wingdings</vt:lpstr>
      <vt:lpstr>Educational subjects 16x9</vt:lpstr>
      <vt:lpstr>CLASSROOM ASSESSMENT AND GRADING</vt:lpstr>
      <vt:lpstr>PowerPoint Presentation</vt:lpstr>
      <vt:lpstr>Assessment</vt:lpstr>
      <vt:lpstr>The Classroom as an Assessment Context  </vt:lpstr>
      <vt:lpstr>ASSESSMENT AS AN INTEGRAL PART OF TEACHING </vt:lpstr>
      <vt:lpstr>MAKING ASSESSMENT COMPATIBLE WITH CONTEMPORARY VIEWS OF LEARNING AND MOTIVATION</vt:lpstr>
      <vt:lpstr>CREATING CLEAR, APPROPRIATE LEARNING TARGETS </vt:lpstr>
      <vt:lpstr>ESTABLISHING HIGH-QUALITY ASSESSMENTS </vt:lpstr>
      <vt:lpstr>CURRENT TRENDS </vt:lpstr>
      <vt:lpstr>Traditional Test</vt:lpstr>
      <vt:lpstr>SELECTED-RESPONSE ITEMS </vt:lpstr>
      <vt:lpstr>CONSTRUCTED-RESPONSE ITEMS </vt:lpstr>
      <vt:lpstr>Alternative Assessments</vt:lpstr>
      <vt:lpstr>Trends in Alternative  Assessment</vt:lpstr>
      <vt:lpstr>Performance Assessment</vt:lpstr>
      <vt:lpstr>Portofolio Assessment</vt:lpstr>
      <vt:lpstr>Grading and Reporting Performance </vt:lpstr>
      <vt:lpstr>Grading and Reporting Performance</vt:lpstr>
      <vt:lpstr>The Components of A Grading system</vt:lpstr>
      <vt:lpstr>Aspect of performance</vt:lpstr>
      <vt:lpstr>Weighting Different kinds of evidence</vt:lpstr>
      <vt:lpstr>Reporting students’ progress and grades to parents</vt:lpstr>
      <vt:lpstr>Some Issues In Grading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ASSESSMENT AND GRADING</dc:title>
  <dc:creator>Erisca</dc:creator>
  <cp:lastModifiedBy>Gita Soerjoatmodjo</cp:lastModifiedBy>
  <cp:revision>25</cp:revision>
  <dcterms:created xsi:type="dcterms:W3CDTF">2019-09-24T16:41:14Z</dcterms:created>
  <dcterms:modified xsi:type="dcterms:W3CDTF">2019-12-02T06:21:35Z</dcterms:modified>
</cp:coreProperties>
</file>