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1"/>
  </p:notesMasterIdLst>
  <p:sldIdLst>
    <p:sldId id="256" r:id="rId2"/>
    <p:sldId id="267" r:id="rId3"/>
    <p:sldId id="264" r:id="rId4"/>
    <p:sldId id="265" r:id="rId5"/>
    <p:sldId id="266" r:id="rId6"/>
    <p:sldId id="269" r:id="rId7"/>
    <p:sldId id="275" r:id="rId8"/>
    <p:sldId id="276" r:id="rId9"/>
    <p:sldId id="271" r:id="rId10"/>
    <p:sldId id="272" r:id="rId11"/>
    <p:sldId id="273" r:id="rId12"/>
    <p:sldId id="289" r:id="rId13"/>
    <p:sldId id="290" r:id="rId14"/>
    <p:sldId id="291" r:id="rId15"/>
    <p:sldId id="292" r:id="rId16"/>
    <p:sldId id="293" r:id="rId17"/>
    <p:sldId id="277" r:id="rId18"/>
    <p:sldId id="278" r:id="rId19"/>
    <p:sldId id="279" r:id="rId20"/>
    <p:sldId id="280" r:id="rId21"/>
    <p:sldId id="281" r:id="rId22"/>
    <p:sldId id="282" r:id="rId23"/>
    <p:sldId id="294" r:id="rId24"/>
    <p:sldId id="296" r:id="rId25"/>
    <p:sldId id="297" r:id="rId26"/>
    <p:sldId id="298" r:id="rId27"/>
    <p:sldId id="299" r:id="rId28"/>
    <p:sldId id="300" r:id="rId29"/>
    <p:sldId id="301" r:id="rId30"/>
    <p:sldId id="302" r:id="rId31"/>
    <p:sldId id="303" r:id="rId32"/>
    <p:sldId id="304" r:id="rId33"/>
    <p:sldId id="257" r:id="rId34"/>
    <p:sldId id="258" r:id="rId35"/>
    <p:sldId id="259" r:id="rId36"/>
    <p:sldId id="260" r:id="rId37"/>
    <p:sldId id="261" r:id="rId38"/>
    <p:sldId id="262" r:id="rId39"/>
    <p:sldId id="30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8CDDB-3CD6-41BD-A7B8-70E61856D39B}" type="datetimeFigureOut">
              <a:rPr lang="id-ID" smtClean="0"/>
              <a:t>02/04/2020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E0503-5CDD-4400-9FC0-8D0108F60CD3}" type="slidenum">
              <a:rPr lang="id-ID" smtClean="0"/>
              <a:t>‹#›</a:t>
            </a:fld>
            <a:endParaRPr lang="id-ID"/>
          </a:p>
        </p:txBody>
      </p:sp>
    </p:spTree>
    <p:extLst>
      <p:ext uri="{BB962C8B-B14F-4D97-AF65-F5344CB8AC3E}">
        <p14:creationId xmlns:p14="http://schemas.microsoft.com/office/powerpoint/2010/main" val="392710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F8D86-CD20-4521-BFD8-05F11112672B}" type="slidenum">
              <a:rPr lang="en-US" smtClean="0"/>
              <a:t>22</a:t>
            </a:fld>
            <a:endParaRPr lang="en-US"/>
          </a:p>
        </p:txBody>
      </p:sp>
    </p:spTree>
    <p:extLst>
      <p:ext uri="{BB962C8B-B14F-4D97-AF65-F5344CB8AC3E}">
        <p14:creationId xmlns:p14="http://schemas.microsoft.com/office/powerpoint/2010/main" val="60875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13978b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13978b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43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1a83834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1a83834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48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b9a094378de08d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b9a094378de08d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73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b9a094378de08d8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b9a094378de08d8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d" sz="1400">
                <a:solidFill>
                  <a:schemeClr val="dk2"/>
                </a:solidFill>
              </a:rPr>
              <a:t>Pada tahap ini konselor menggunakan metode fenomenologi untuk meningkatkan kesadaran konseli, menciptakan hubungan dialogis mendorong keberfungsian konseli secara sehat dan menstimulasi konseli untuk mengembangkan dukungan pribadi (personal support) dan lingkungannya </a:t>
            </a:r>
            <a:endParaRPr sz="1400"/>
          </a:p>
        </p:txBody>
      </p:sp>
    </p:spTree>
    <p:extLst>
      <p:ext uri="{BB962C8B-B14F-4D97-AF65-F5344CB8AC3E}">
        <p14:creationId xmlns:p14="http://schemas.microsoft.com/office/powerpoint/2010/main" val="152016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b9a094378de08d8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b9a094378de08d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68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b9a094378de08d8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b9a094378de08d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d" sz="1200">
                <a:solidFill>
                  <a:schemeClr val="dk2"/>
                </a:solidFill>
              </a:rPr>
              <a:t>Pada tahap ini proses konseling berlanjut pada strategi-strategi yang lebih spesifik. Konseli mengeksplorasi berbagai introyeksi, berbagai modifikasi kontak yang dilakukan dan unfinished business, peran konselor adalah secara berkelanjutan mendorong dan membangkitkan keberanian konseli mengungkapkan ekspresi pengalaman dan emosi-emosinya dalam rangka katarsis dan menawarkan konseli untuk melakukan berbagai eksperimentasi untuk meningkatkan kesadarannya, tanggung jawab pribadi dan memahami unfinished business.</a:t>
            </a:r>
            <a:endParaRPr sz="1200">
              <a:solidFill>
                <a:schemeClr val="dk2"/>
              </a:solidFill>
            </a:endParaRPr>
          </a:p>
          <a:p>
            <a:pPr marL="0" lvl="0" indent="0" algn="l" rtl="0">
              <a:spcBef>
                <a:spcPts val="1600"/>
              </a:spcBef>
              <a:spcAft>
                <a:spcPts val="0"/>
              </a:spcAft>
              <a:buNone/>
            </a:pPr>
            <a:endParaRPr sz="1200"/>
          </a:p>
        </p:txBody>
      </p:sp>
    </p:spTree>
    <p:extLst>
      <p:ext uri="{BB962C8B-B14F-4D97-AF65-F5344CB8AC3E}">
        <p14:creationId xmlns:p14="http://schemas.microsoft.com/office/powerpoint/2010/main" val="306104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118c72c6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118c72c6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d" sz="1200">
                <a:solidFill>
                  <a:schemeClr val="dk2"/>
                </a:solidFill>
              </a:rPr>
              <a:t>Pada tahap ini ditandai dengan aktivitas yang dilakukan konseli dengan mengeksplorasi masalahnya secara mendalam dan membuat perubahan-perubahan yang cukup signifikan. Tahap ini merupakan fase tersulit karena, pada  tahap ini konseli menghadapi kecemasan-kecemasannya sendiri, Ketidakpastian dan ketakutan-ketakutan yang selama ini terpendam dalam diri. Selain itu konseli menghadapi perasaan terancam yang kuat disertai  dengan perasaan kehilangan harapan untuk hidup yang lebih mapan. Pada fase ini konselor memberikan dukungan dan motivasi berusaha memberikan keyakinan ketika konseli cemas dan ragu-ragu menghadapi masalahnya</a:t>
            </a:r>
            <a:endParaRPr sz="1200">
              <a:solidFill>
                <a:schemeClr val="dk2"/>
              </a:solidFill>
            </a:endParaRPr>
          </a:p>
        </p:txBody>
      </p:sp>
    </p:spTree>
    <p:extLst>
      <p:ext uri="{BB962C8B-B14F-4D97-AF65-F5344CB8AC3E}">
        <p14:creationId xmlns:p14="http://schemas.microsoft.com/office/powerpoint/2010/main" val="113392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118c72c6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118c72c6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id" sz="1200">
                <a:solidFill>
                  <a:schemeClr val="dk2"/>
                </a:solidFill>
              </a:rPr>
              <a:t>Pada tahap ini konseli sudah mulai dapat mengatasi krisis-krisis yang di eksplorası sebelumnya dan mulai mengintegrasikan keseluruhan diri, pengalaman dan emosi-emosinya dalam perspektif yang baru. Konseli telah mampu menerima ketidakpastian, kecemasan dan ketakutannya serta menerima tanggung jawab atas kehidupannya sendiri.</a:t>
            </a:r>
            <a:endParaRPr sz="1200"/>
          </a:p>
        </p:txBody>
      </p:sp>
    </p:spTree>
    <p:extLst>
      <p:ext uri="{BB962C8B-B14F-4D97-AF65-F5344CB8AC3E}">
        <p14:creationId xmlns:p14="http://schemas.microsoft.com/office/powerpoint/2010/main" val="54603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86e86528c24e14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86e86528c24e14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881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13978ba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13978ba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AutoNum type="arabicPeriod"/>
            </a:pPr>
            <a:r>
              <a:rPr lang="id" sz="1200"/>
              <a:t>tahap dimana individu yang terjebak pada proses menjadi orang yang sebenernya bukan mereka, </a:t>
            </a:r>
            <a:r>
              <a:rPr lang="id" sz="1200" i="1"/>
              <a:t>phony layers </a:t>
            </a:r>
            <a:r>
              <a:rPr lang="id" sz="1200"/>
              <a:t>karateritikkan sebagai individu yang memiliki banyak konflik yang tidak pernah diselesaikan </a:t>
            </a:r>
            <a:endParaRPr sz="1200"/>
          </a:p>
          <a:p>
            <a:pPr marL="457200" lvl="0" indent="-304800" algn="l" rtl="0">
              <a:lnSpc>
                <a:spcPct val="115000"/>
              </a:lnSpc>
              <a:spcBef>
                <a:spcPts val="0"/>
              </a:spcBef>
              <a:spcAft>
                <a:spcPts val="0"/>
              </a:spcAft>
              <a:buSzPts val="1200"/>
              <a:buAutoNum type="arabicPeriod"/>
            </a:pPr>
            <a:r>
              <a:rPr lang="id" sz="1200"/>
              <a:t>pada tahap ini individu menjadi lebih sadar tentang </a:t>
            </a:r>
            <a:r>
              <a:rPr lang="id" sz="1200" i="1"/>
              <a:t>phony games </a:t>
            </a:r>
            <a:r>
              <a:rPr lang="id" sz="1200"/>
              <a:t>mereka, mereka menjadi sadar tentang ketakutan untuk mempertahankan permainan ini. pengalaman ini sering ditakuti</a:t>
            </a:r>
            <a:endParaRPr sz="1200"/>
          </a:p>
          <a:p>
            <a:pPr marL="457200" lvl="0" indent="-304800" algn="l" rtl="0">
              <a:lnSpc>
                <a:spcPct val="115000"/>
              </a:lnSpc>
              <a:spcBef>
                <a:spcPts val="0"/>
              </a:spcBef>
              <a:spcAft>
                <a:spcPts val="0"/>
              </a:spcAft>
              <a:buSzPts val="1200"/>
              <a:buAutoNum type="arabicPeriod"/>
            </a:pPr>
            <a:r>
              <a:rPr lang="id" sz="1200"/>
              <a:t>pada lapisan ini individu mencapai ketika mereka mendapat dukungan dan menemukan bahwa mereka tidak mengetahui cara yang terbaik untuk menghadapi ketakutan dan ketidaksenangan. orang seringkali menjadi terhambat pada tahap ini dan menolak untuk maju</a:t>
            </a:r>
            <a:endParaRPr sz="1200"/>
          </a:p>
          <a:p>
            <a:pPr marL="457200" lvl="0" indent="-304800" algn="l" rtl="0">
              <a:lnSpc>
                <a:spcPct val="115000"/>
              </a:lnSpc>
              <a:spcBef>
                <a:spcPts val="0"/>
              </a:spcBef>
              <a:spcAft>
                <a:spcPts val="0"/>
              </a:spcAft>
              <a:buSzPts val="1200"/>
              <a:buAutoNum type="arabicPeriod"/>
            </a:pPr>
            <a:r>
              <a:rPr lang="id" sz="1200"/>
              <a:t>pada lapisan ini individi memiliki kesadaran bahwa mereka membatasi diri mereka, dan mereka memulai bereksperimen dengan tingkah laku baru dalam sesi konseling</a:t>
            </a:r>
            <a:endParaRPr sz="1200"/>
          </a:p>
          <a:p>
            <a:pPr marL="457200" lvl="0" indent="-304800" algn="l" rtl="0">
              <a:lnSpc>
                <a:spcPct val="115000"/>
              </a:lnSpc>
              <a:spcBef>
                <a:spcPts val="0"/>
              </a:spcBef>
              <a:spcAft>
                <a:spcPts val="0"/>
              </a:spcAft>
              <a:buSzPts val="1200"/>
              <a:buAutoNum type="arabicPeriod"/>
            </a:pPr>
            <a:r>
              <a:rPr lang="id" sz="1200"/>
              <a:t>bila eksperimen dengan tingkah laku baru mereka suskes diluar seting konseling, individu baru mencapai </a:t>
            </a:r>
            <a:r>
              <a:rPr lang="id" sz="1200" i="1"/>
              <a:t>the explosive layer, </a:t>
            </a:r>
            <a:r>
              <a:rPr lang="id" sz="1200"/>
              <a:t>dimana mereka menemukan banyak energi yang tidak terpakai dan terjebak dalam </a:t>
            </a:r>
            <a:r>
              <a:rPr lang="id" sz="1200" i="1"/>
              <a:t>the phony layer</a:t>
            </a:r>
            <a:r>
              <a:rPr lang="id" sz="1200"/>
              <a:t>. </a:t>
            </a:r>
            <a:endParaRPr sz="1200"/>
          </a:p>
        </p:txBody>
      </p:sp>
    </p:spTree>
    <p:extLst>
      <p:ext uri="{BB962C8B-B14F-4D97-AF65-F5344CB8AC3E}">
        <p14:creationId xmlns:p14="http://schemas.microsoft.com/office/powerpoint/2010/main" val="291341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Goals Template">
    <p:spTree>
      <p:nvGrpSpPr>
        <p:cNvPr id="1" name=""/>
        <p:cNvGrpSpPr/>
        <p:nvPr/>
      </p:nvGrpSpPr>
      <p:grpSpPr>
        <a:xfrm>
          <a:off x="0" y="0"/>
          <a:ext cx="0" cy="0"/>
          <a:chOff x="0" y="0"/>
          <a:chExt cx="0" cy="0"/>
        </a:xfrm>
      </p:grpSpPr>
      <p:sp>
        <p:nvSpPr>
          <p:cNvPr id="100" name="Text Placeholder 1">
            <a:extLst>
              <a:ext uri="{FF2B5EF4-FFF2-40B4-BE49-F238E27FC236}">
                <a16:creationId xmlns:a16="http://schemas.microsoft.com/office/drawing/2014/main" xmlns="" id="{CFC754D4-3D1E-4368-ACDB-3E300D54F70C}"/>
              </a:ext>
            </a:extLst>
          </p:cNvPr>
          <p:cNvSpPr>
            <a:spLocks noGrp="1"/>
          </p:cNvSpPr>
          <p:nvPr userDrawn="1">
            <p:ph type="body" sz="quarter" idx="15" hasCustomPrompt="1"/>
          </p:nvPr>
        </p:nvSpPr>
        <p:spPr>
          <a:xfrm>
            <a:off x="2210703" y="204575"/>
            <a:ext cx="4754880" cy="276909"/>
          </a:xfrm>
          <a:prstGeom prst="rect">
            <a:avLst/>
          </a:prstGeom>
          <a:ln w="19050">
            <a:noFill/>
          </a:ln>
        </p:spPr>
        <p:txBody>
          <a:bodyPr>
            <a:noAutofit/>
          </a:bodyPr>
          <a:lstStyle>
            <a:lvl1pPr marL="0" indent="0">
              <a:buNone/>
              <a:defRPr sz="1400" b="1">
                <a:solidFill>
                  <a:schemeClr val="tx2">
                    <a:lumMod val="90000"/>
                    <a:lumOff val="10000"/>
                  </a:schemeClr>
                </a:solidFill>
              </a:defRPr>
            </a:lvl1pPr>
          </a:lstStyle>
          <a:p>
            <a:pPr marL="228600" lvl="0" indent="-228600"/>
            <a:r>
              <a:rPr lang="en-US" dirty="0"/>
              <a:t>Add text</a:t>
            </a:r>
          </a:p>
        </p:txBody>
      </p:sp>
      <p:sp>
        <p:nvSpPr>
          <p:cNvPr id="101" name="Text Placeholder 2">
            <a:extLst>
              <a:ext uri="{FF2B5EF4-FFF2-40B4-BE49-F238E27FC236}">
                <a16:creationId xmlns:a16="http://schemas.microsoft.com/office/drawing/2014/main" xmlns="" id="{76EA025C-AC57-45D0-9E5A-FA7FFBB5AD04}"/>
              </a:ext>
            </a:extLst>
          </p:cNvPr>
          <p:cNvSpPr>
            <a:spLocks noGrp="1"/>
          </p:cNvSpPr>
          <p:nvPr userDrawn="1">
            <p:ph type="body" sz="quarter" idx="20" hasCustomPrompt="1"/>
          </p:nvPr>
        </p:nvSpPr>
        <p:spPr>
          <a:xfrm>
            <a:off x="2210703" y="481721"/>
            <a:ext cx="4754880" cy="628454"/>
          </a:xfrm>
          <a:prstGeom prst="rect">
            <a:avLst/>
          </a:prstGeom>
          <a:solidFill>
            <a:schemeClr val="bg1">
              <a:alpha val="60000"/>
            </a:schemeClr>
          </a:solidFill>
          <a:ln w="19050">
            <a:noFill/>
          </a:ln>
        </p:spPr>
        <p:txBody>
          <a:bodyPr vert="horz" lIns="91440" tIns="45720" rIns="91440" bIns="45720" rtlCol="0" anchor="t" anchorCtr="0">
            <a:noAutofit/>
          </a:bodyPr>
          <a:lstStyle>
            <a:lvl1pPr marL="0" indent="0">
              <a:buNone/>
              <a:defRPr lang="en-US" sz="1200" dirty="0"/>
            </a:lvl1pPr>
          </a:lstStyle>
          <a:p>
            <a:pPr marL="228600" lvl="0" indent="-228600"/>
            <a:r>
              <a:rPr lang="en-US" dirty="0"/>
              <a:t>Add text</a:t>
            </a:r>
          </a:p>
        </p:txBody>
      </p:sp>
      <p:sp>
        <p:nvSpPr>
          <p:cNvPr id="102" name="Text Placeholder 3">
            <a:extLst>
              <a:ext uri="{FF2B5EF4-FFF2-40B4-BE49-F238E27FC236}">
                <a16:creationId xmlns:a16="http://schemas.microsoft.com/office/drawing/2014/main" xmlns="" id="{6054B60F-417B-442E-9FD1-CF6E69E2A757}"/>
              </a:ext>
            </a:extLst>
          </p:cNvPr>
          <p:cNvSpPr>
            <a:spLocks noGrp="1"/>
          </p:cNvSpPr>
          <p:nvPr userDrawn="1">
            <p:ph type="body" sz="quarter" idx="25" hasCustomPrompt="1"/>
          </p:nvPr>
        </p:nvSpPr>
        <p:spPr>
          <a:xfrm>
            <a:off x="2210703" y="1201964"/>
            <a:ext cx="4754880" cy="276909"/>
          </a:xfrm>
          <a:prstGeom prst="rect">
            <a:avLst/>
          </a:prstGeom>
          <a:ln w="19050">
            <a:noFill/>
          </a:ln>
        </p:spPr>
        <p:txBody>
          <a:bodyPr>
            <a:noAutofit/>
          </a:bodyPr>
          <a:lstStyle>
            <a:lvl1pPr marL="0" indent="0">
              <a:buNone/>
              <a:defRPr sz="1400" b="1">
                <a:solidFill>
                  <a:schemeClr val="tx2">
                    <a:lumMod val="90000"/>
                    <a:lumOff val="10000"/>
                  </a:schemeClr>
                </a:solidFill>
              </a:defRPr>
            </a:lvl1pPr>
          </a:lstStyle>
          <a:p>
            <a:pPr marL="228600" lvl="0" indent="-228600"/>
            <a:r>
              <a:rPr lang="en-US" dirty="0"/>
              <a:t>Add text</a:t>
            </a:r>
          </a:p>
        </p:txBody>
      </p:sp>
      <p:sp>
        <p:nvSpPr>
          <p:cNvPr id="109" name="Text Placeholder 4">
            <a:extLst>
              <a:ext uri="{FF2B5EF4-FFF2-40B4-BE49-F238E27FC236}">
                <a16:creationId xmlns:a16="http://schemas.microsoft.com/office/drawing/2014/main" xmlns="" id="{8EBE4D2C-8CBE-42F0-9967-FB82EEAD3A04}"/>
              </a:ext>
            </a:extLst>
          </p:cNvPr>
          <p:cNvSpPr>
            <a:spLocks noGrp="1"/>
          </p:cNvSpPr>
          <p:nvPr userDrawn="1">
            <p:ph type="body" sz="quarter" idx="36" hasCustomPrompt="1"/>
          </p:nvPr>
        </p:nvSpPr>
        <p:spPr>
          <a:xfrm>
            <a:off x="2210703" y="1486493"/>
            <a:ext cx="4754880" cy="224155"/>
          </a:xfrm>
          <a:prstGeom prst="rect">
            <a:avLst/>
          </a:prstGeom>
          <a:noFill/>
          <a:ln w="19050">
            <a:noFill/>
          </a:ln>
        </p:spPr>
        <p:txBody>
          <a:bodyPr anchor="t" anchorCtr="0">
            <a:noAutofit/>
          </a:bodyPr>
          <a:lstStyle>
            <a:lvl1pPr marL="0" indent="0">
              <a:buNone/>
              <a:defRPr sz="1200" i="0">
                <a:latin typeface="+mj-lt"/>
              </a:defRPr>
            </a:lvl1pPr>
          </a:lstStyle>
          <a:p>
            <a:pPr marL="228600" lvl="0" indent="-228600"/>
            <a:r>
              <a:rPr lang="en-US" dirty="0"/>
              <a:t>Add text</a:t>
            </a:r>
          </a:p>
        </p:txBody>
      </p:sp>
      <p:sp>
        <p:nvSpPr>
          <p:cNvPr id="7" name="Text Placeholder 5">
            <a:extLst>
              <a:ext uri="{FF2B5EF4-FFF2-40B4-BE49-F238E27FC236}">
                <a16:creationId xmlns:a16="http://schemas.microsoft.com/office/drawing/2014/main" xmlns="" id="{9EFDF4F2-EF7A-4938-84D7-4E59C0F53DF3}"/>
              </a:ext>
            </a:extLst>
          </p:cNvPr>
          <p:cNvSpPr>
            <a:spLocks noGrp="1"/>
          </p:cNvSpPr>
          <p:nvPr>
            <p:ph type="body" sz="quarter" idx="48" hasCustomPrompt="1"/>
          </p:nvPr>
        </p:nvSpPr>
        <p:spPr>
          <a:xfrm>
            <a:off x="2210702" y="1723519"/>
            <a:ext cx="4754879" cy="1453896"/>
          </a:xfrm>
          <a:prstGeom prst="rect">
            <a:avLst/>
          </a:prstGeom>
          <a:solidFill>
            <a:srgbClr val="FFFFFF">
              <a:alpha val="60000"/>
            </a:srgbClr>
          </a:solidFill>
        </p:spPr>
        <p:txBody>
          <a:bodyPr/>
          <a:lstStyle>
            <a:lvl1pPr>
              <a:defRPr/>
            </a:lvl1pPr>
          </a:lstStyle>
          <a:p>
            <a:pPr lvl="0"/>
            <a:r>
              <a:rPr lang="en-US" dirty="0"/>
              <a:t>Add text</a:t>
            </a:r>
          </a:p>
        </p:txBody>
      </p:sp>
      <p:sp>
        <p:nvSpPr>
          <p:cNvPr id="111" name="Text Placeholder 6">
            <a:extLst>
              <a:ext uri="{FF2B5EF4-FFF2-40B4-BE49-F238E27FC236}">
                <a16:creationId xmlns:a16="http://schemas.microsoft.com/office/drawing/2014/main" xmlns="" id="{B3CE557F-F998-484A-82CD-0F0F1654DD03}"/>
              </a:ext>
            </a:extLst>
          </p:cNvPr>
          <p:cNvSpPr>
            <a:spLocks noGrp="1"/>
          </p:cNvSpPr>
          <p:nvPr userDrawn="1">
            <p:ph type="body" sz="quarter" idx="38" hasCustomPrompt="1"/>
          </p:nvPr>
        </p:nvSpPr>
        <p:spPr>
          <a:xfrm>
            <a:off x="2210703" y="3181294"/>
            <a:ext cx="4754880" cy="228600"/>
          </a:xfrm>
          <a:prstGeom prst="rect">
            <a:avLst/>
          </a:prstGeom>
          <a:noFill/>
          <a:ln w="19050">
            <a:noFill/>
          </a:ln>
        </p:spPr>
        <p:txBody>
          <a:bodyPr anchor="t" anchorCtr="0">
            <a:noAutofit/>
          </a:bodyPr>
          <a:lstStyle>
            <a:lvl1pPr marL="0" indent="0">
              <a:buNone/>
              <a:defRPr sz="1200">
                <a:latin typeface="+mj-lt"/>
              </a:defRPr>
            </a:lvl1pPr>
          </a:lstStyle>
          <a:p>
            <a:pPr marL="228600" lvl="0" indent="-228600"/>
            <a:r>
              <a:rPr lang="en-US" dirty="0"/>
              <a:t>Add text</a:t>
            </a:r>
          </a:p>
        </p:txBody>
      </p:sp>
      <p:sp>
        <p:nvSpPr>
          <p:cNvPr id="9" name="Text Placeholder 7">
            <a:extLst>
              <a:ext uri="{FF2B5EF4-FFF2-40B4-BE49-F238E27FC236}">
                <a16:creationId xmlns:a16="http://schemas.microsoft.com/office/drawing/2014/main" xmlns="" id="{892FA9D2-EAB7-4EA1-A307-604D8612F9A6}"/>
              </a:ext>
            </a:extLst>
          </p:cNvPr>
          <p:cNvSpPr>
            <a:spLocks noGrp="1"/>
          </p:cNvSpPr>
          <p:nvPr>
            <p:ph type="body" sz="quarter" idx="49" hasCustomPrompt="1"/>
          </p:nvPr>
        </p:nvSpPr>
        <p:spPr>
          <a:xfrm>
            <a:off x="2211019" y="3429786"/>
            <a:ext cx="4754562" cy="1453896"/>
          </a:xfrm>
          <a:prstGeom prst="rect">
            <a:avLst/>
          </a:prstGeom>
          <a:solidFill>
            <a:srgbClr val="FFFFFF">
              <a:alpha val="60000"/>
            </a:srgbClr>
          </a:solidFill>
        </p:spPr>
        <p:txBody>
          <a:bodyPr/>
          <a:lstStyle>
            <a:lvl1pPr>
              <a:defRPr/>
            </a:lvl1pPr>
          </a:lstStyle>
          <a:p>
            <a:pPr lvl="0"/>
            <a:r>
              <a:rPr lang="en-US" dirty="0"/>
              <a:t>Add text</a:t>
            </a:r>
          </a:p>
        </p:txBody>
      </p:sp>
      <p:sp>
        <p:nvSpPr>
          <p:cNvPr id="113" name="Text Placeholder 8">
            <a:extLst>
              <a:ext uri="{FF2B5EF4-FFF2-40B4-BE49-F238E27FC236}">
                <a16:creationId xmlns:a16="http://schemas.microsoft.com/office/drawing/2014/main" xmlns="" id="{0F2338BD-9360-48A6-BDB3-46066DF2A535}"/>
              </a:ext>
            </a:extLst>
          </p:cNvPr>
          <p:cNvSpPr>
            <a:spLocks noGrp="1"/>
          </p:cNvSpPr>
          <p:nvPr userDrawn="1">
            <p:ph type="body" sz="quarter" idx="40" hasCustomPrompt="1"/>
          </p:nvPr>
        </p:nvSpPr>
        <p:spPr>
          <a:xfrm>
            <a:off x="2210703" y="4896300"/>
            <a:ext cx="4754880" cy="228600"/>
          </a:xfrm>
          <a:prstGeom prst="rect">
            <a:avLst/>
          </a:prstGeom>
          <a:noFill/>
          <a:ln w="19050">
            <a:noFill/>
          </a:ln>
        </p:spPr>
        <p:txBody>
          <a:bodyPr anchor="t" anchorCtr="0">
            <a:noAutofit/>
          </a:bodyPr>
          <a:lstStyle>
            <a:lvl1pPr marL="0" indent="0">
              <a:buNone/>
              <a:defRPr sz="1200">
                <a:latin typeface="+mj-lt"/>
              </a:defRPr>
            </a:lvl1pPr>
          </a:lstStyle>
          <a:p>
            <a:pPr marL="228600" lvl="0" indent="-228600"/>
            <a:r>
              <a:rPr lang="en-US" dirty="0"/>
              <a:t>Add text</a:t>
            </a:r>
          </a:p>
        </p:txBody>
      </p:sp>
      <p:sp>
        <p:nvSpPr>
          <p:cNvPr id="11" name="Text Placeholder 9">
            <a:extLst>
              <a:ext uri="{FF2B5EF4-FFF2-40B4-BE49-F238E27FC236}">
                <a16:creationId xmlns:a16="http://schemas.microsoft.com/office/drawing/2014/main" xmlns="" id="{5595E0CD-91E3-43CA-81C8-34F9C4A5E8C6}"/>
              </a:ext>
            </a:extLst>
          </p:cNvPr>
          <p:cNvSpPr>
            <a:spLocks noGrp="1"/>
          </p:cNvSpPr>
          <p:nvPr>
            <p:ph type="body" sz="quarter" idx="50" hasCustomPrompt="1"/>
          </p:nvPr>
        </p:nvSpPr>
        <p:spPr>
          <a:xfrm>
            <a:off x="2211019" y="5143006"/>
            <a:ext cx="4754562" cy="1453896"/>
          </a:xfrm>
          <a:prstGeom prst="rect">
            <a:avLst/>
          </a:prstGeom>
          <a:solidFill>
            <a:srgbClr val="FFFFFF">
              <a:alpha val="60000"/>
            </a:srgbClr>
          </a:solidFill>
        </p:spPr>
        <p:txBody>
          <a:bodyPr/>
          <a:lstStyle>
            <a:lvl1pPr>
              <a:defRPr/>
            </a:lvl1pPr>
          </a:lstStyle>
          <a:p>
            <a:pPr lvl="0"/>
            <a:r>
              <a:rPr lang="en-US" dirty="0"/>
              <a:t>Add text</a:t>
            </a:r>
          </a:p>
        </p:txBody>
      </p:sp>
      <p:sp>
        <p:nvSpPr>
          <p:cNvPr id="103" name="Text Placeholder 10">
            <a:extLst>
              <a:ext uri="{FF2B5EF4-FFF2-40B4-BE49-F238E27FC236}">
                <a16:creationId xmlns:a16="http://schemas.microsoft.com/office/drawing/2014/main" xmlns="" id="{6D84B281-7931-47B4-B332-A80CF72ADDA2}"/>
              </a:ext>
            </a:extLst>
          </p:cNvPr>
          <p:cNvSpPr>
            <a:spLocks noGrp="1"/>
          </p:cNvSpPr>
          <p:nvPr userDrawn="1">
            <p:ph type="body" sz="quarter" idx="26" hasCustomPrompt="1"/>
          </p:nvPr>
        </p:nvSpPr>
        <p:spPr>
          <a:xfrm>
            <a:off x="7211591" y="204575"/>
            <a:ext cx="4754880" cy="276909"/>
          </a:xfrm>
          <a:prstGeom prst="rect">
            <a:avLst/>
          </a:prstGeom>
          <a:ln w="19050">
            <a:noFill/>
          </a:ln>
        </p:spPr>
        <p:txBody>
          <a:bodyPr>
            <a:noAutofit/>
          </a:bodyPr>
          <a:lstStyle>
            <a:lvl1pPr marL="0" indent="0">
              <a:buNone/>
              <a:defRPr sz="1400" b="1">
                <a:solidFill>
                  <a:schemeClr val="tx2">
                    <a:lumMod val="90000"/>
                    <a:lumOff val="10000"/>
                  </a:schemeClr>
                </a:solidFill>
              </a:defRPr>
            </a:lvl1pPr>
          </a:lstStyle>
          <a:p>
            <a:pPr marL="228600" lvl="0" indent="-228600"/>
            <a:r>
              <a:rPr lang="en-US" dirty="0"/>
              <a:t>Add text</a:t>
            </a:r>
          </a:p>
        </p:txBody>
      </p:sp>
      <p:sp>
        <p:nvSpPr>
          <p:cNvPr id="104" name="Picture Placeholder 1" descr="An empty placeholder to add an image. Click on the placeholder and select the image that you wish to add.">
            <a:extLst>
              <a:ext uri="{FF2B5EF4-FFF2-40B4-BE49-F238E27FC236}">
                <a16:creationId xmlns:a16="http://schemas.microsoft.com/office/drawing/2014/main" xmlns="" id="{061F4644-D19C-4CB6-8711-3A128D84C207}"/>
              </a:ext>
            </a:extLst>
          </p:cNvPr>
          <p:cNvSpPr>
            <a:spLocks noGrp="1"/>
          </p:cNvSpPr>
          <p:nvPr userDrawn="1">
            <p:ph type="pic" sz="quarter" idx="28"/>
          </p:nvPr>
        </p:nvSpPr>
        <p:spPr>
          <a:xfrm rot="21411629">
            <a:off x="7343461" y="612682"/>
            <a:ext cx="1998558" cy="1607275"/>
          </a:xfrm>
          <a:prstGeom prst="rect">
            <a:avLst/>
          </a:prstGeom>
          <a:pattFill prst="pct20">
            <a:fgClr>
              <a:schemeClr val="accent6"/>
            </a:fgClr>
            <a:bgClr>
              <a:schemeClr val="accent4"/>
            </a:bgClr>
          </a:pattFill>
          <a:ln w="19050">
            <a:solidFill>
              <a:schemeClr val="tx1"/>
            </a:solidFill>
          </a:ln>
          <a:effectLst>
            <a:outerShdw dist="88900" dir="1740000" algn="tl" rotWithShape="0">
              <a:schemeClr val="tx2"/>
            </a:outerShdw>
          </a:effectLst>
        </p:spPr>
        <p:txBody>
          <a:bodyPr>
            <a:normAutofit/>
          </a:bodyPr>
          <a:lstStyle>
            <a:lvl1pPr marL="0" indent="0">
              <a:buNone/>
              <a:defRPr sz="1200"/>
            </a:lvl1pPr>
          </a:lstStyle>
          <a:p>
            <a:r>
              <a:rPr lang="en-US" smtClean="0"/>
              <a:t>Click icon to add picture</a:t>
            </a:r>
            <a:endParaRPr lang="en-US" dirty="0"/>
          </a:p>
        </p:txBody>
      </p:sp>
      <p:sp>
        <p:nvSpPr>
          <p:cNvPr id="122" name="Text Placeholder 11">
            <a:extLst>
              <a:ext uri="{FF2B5EF4-FFF2-40B4-BE49-F238E27FC236}">
                <a16:creationId xmlns:a16="http://schemas.microsoft.com/office/drawing/2014/main" xmlns="" id="{09B492E3-8B3D-4DFD-B943-2CB81DC16072}"/>
              </a:ext>
              <a:ext uri="{C183D7F6-B498-43B3-948B-1728B52AA6E4}">
                <adec:decorative xmlns:adec="http://schemas.microsoft.com/office/drawing/2017/decorative" xmlns="" val="0"/>
              </a:ext>
            </a:extLst>
          </p:cNvPr>
          <p:cNvSpPr>
            <a:spLocks noGrp="1"/>
          </p:cNvSpPr>
          <p:nvPr userDrawn="1">
            <p:ph type="body" sz="quarter" idx="42" hasCustomPrompt="1"/>
          </p:nvPr>
        </p:nvSpPr>
        <p:spPr>
          <a:xfrm rot="598793">
            <a:off x="9964306" y="725500"/>
            <a:ext cx="1735909" cy="1381639"/>
          </a:xfrm>
          <a:prstGeom prst="rect">
            <a:avLst/>
          </a:prstGeom>
          <a:pattFill prst="pct25">
            <a:fgClr>
              <a:schemeClr val="accent1"/>
            </a:fgClr>
            <a:bgClr>
              <a:schemeClr val="accent4"/>
            </a:bgClr>
          </a:pattFill>
          <a:ln w="19050">
            <a:solidFill>
              <a:schemeClr val="tx1"/>
            </a:solidFill>
          </a:ln>
          <a:effectLst>
            <a:outerShdw dist="38100" dir="2700000" algn="tl" rotWithShape="0">
              <a:schemeClr val="tx2"/>
            </a:outerShdw>
          </a:effectLst>
        </p:spPr>
        <p:txBody>
          <a:bodyPr anchor="ctr" anchorCtr="0">
            <a:noAutofit/>
          </a:bodyPr>
          <a:lstStyle>
            <a:lvl1pPr marL="0" indent="0" algn="ctr">
              <a:buNone/>
              <a:defRPr sz="1200" i="1">
                <a:solidFill>
                  <a:schemeClr val="bg2">
                    <a:lumMod val="25000"/>
                  </a:schemeClr>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228600" lvl="0" indent="-228600"/>
            <a:r>
              <a:rPr lang="en-US" dirty="0"/>
              <a:t>Add text</a:t>
            </a:r>
          </a:p>
        </p:txBody>
      </p:sp>
      <p:sp>
        <p:nvSpPr>
          <p:cNvPr id="106" name="Text Placeholder 12">
            <a:extLst>
              <a:ext uri="{FF2B5EF4-FFF2-40B4-BE49-F238E27FC236}">
                <a16:creationId xmlns:a16="http://schemas.microsoft.com/office/drawing/2014/main" xmlns="" id="{3F2B1384-753C-45F6-AA03-57CD0E56135F}"/>
              </a:ext>
            </a:extLst>
          </p:cNvPr>
          <p:cNvSpPr>
            <a:spLocks noGrp="1"/>
          </p:cNvSpPr>
          <p:nvPr userDrawn="1">
            <p:ph type="body" sz="quarter" idx="30" hasCustomPrompt="1"/>
          </p:nvPr>
        </p:nvSpPr>
        <p:spPr>
          <a:xfrm>
            <a:off x="7210217" y="2351155"/>
            <a:ext cx="2265049" cy="222828"/>
          </a:xfrm>
          <a:prstGeom prst="rect">
            <a:avLst/>
          </a:prstGeom>
          <a:noFill/>
          <a:ln w="19050">
            <a:noFill/>
          </a:ln>
        </p:spPr>
        <p:txBody>
          <a:bodyPr>
            <a:noAutofit/>
          </a:bodyPr>
          <a:lstStyle>
            <a:lvl1pPr marL="0" indent="0">
              <a:buNone/>
              <a:defRPr sz="1200">
                <a:solidFill>
                  <a:schemeClr val="bg2">
                    <a:lumMod val="10000"/>
                  </a:schemeClr>
                </a:solidFill>
                <a:latin typeface="+mj-lt"/>
              </a:defRPr>
            </a:lvl1pPr>
          </a:lstStyle>
          <a:p>
            <a:pPr marL="228600" lvl="0" indent="-228600"/>
            <a:r>
              <a:rPr lang="en-US" dirty="0"/>
              <a:t>Add text</a:t>
            </a:r>
          </a:p>
        </p:txBody>
      </p:sp>
      <p:sp>
        <p:nvSpPr>
          <p:cNvPr id="107" name="Text Placeholder 13">
            <a:extLst>
              <a:ext uri="{FF2B5EF4-FFF2-40B4-BE49-F238E27FC236}">
                <a16:creationId xmlns:a16="http://schemas.microsoft.com/office/drawing/2014/main" xmlns="" id="{9A9FD351-5D96-4489-B602-F80461A35C14}"/>
              </a:ext>
            </a:extLst>
          </p:cNvPr>
          <p:cNvSpPr>
            <a:spLocks noGrp="1"/>
          </p:cNvSpPr>
          <p:nvPr userDrawn="1">
            <p:ph type="body" sz="quarter" idx="31" hasCustomPrompt="1"/>
          </p:nvPr>
        </p:nvSpPr>
        <p:spPr>
          <a:xfrm>
            <a:off x="7210217" y="2572528"/>
            <a:ext cx="2265049" cy="606385"/>
          </a:xfrm>
          <a:prstGeom prst="rect">
            <a:avLst/>
          </a:prstGeom>
          <a:solidFill>
            <a:schemeClr val="bg1">
              <a:alpha val="60000"/>
            </a:schemeClr>
          </a:solidFill>
          <a:ln w="19050">
            <a:noFill/>
          </a:ln>
        </p:spPr>
        <p:txBody>
          <a:bodyPr vert="horz" lIns="91440" tIns="45720" rIns="91440" bIns="45720" rtlCol="0" anchor="t" anchorCtr="0">
            <a:normAutofit/>
          </a:bodyPr>
          <a:lstStyle>
            <a:lvl1pPr marL="0" indent="0">
              <a:buNone/>
              <a:defRPr lang="en-US" sz="1200" dirty="0"/>
            </a:lvl1pPr>
          </a:lstStyle>
          <a:p>
            <a:pPr marL="228600" lvl="0" indent="-228600"/>
            <a:r>
              <a:rPr lang="en-US" dirty="0"/>
              <a:t>Add text</a:t>
            </a:r>
          </a:p>
        </p:txBody>
      </p:sp>
      <p:sp>
        <p:nvSpPr>
          <p:cNvPr id="123" name="Text Placeholder 14">
            <a:extLst>
              <a:ext uri="{FF2B5EF4-FFF2-40B4-BE49-F238E27FC236}">
                <a16:creationId xmlns:a16="http://schemas.microsoft.com/office/drawing/2014/main" xmlns="" id="{0F8F7E16-3C0D-4D46-BC03-80AA35E21F79}"/>
              </a:ext>
            </a:extLst>
          </p:cNvPr>
          <p:cNvSpPr>
            <a:spLocks noGrp="1"/>
          </p:cNvSpPr>
          <p:nvPr userDrawn="1">
            <p:ph type="body" sz="quarter" idx="43" hasCustomPrompt="1"/>
          </p:nvPr>
        </p:nvSpPr>
        <p:spPr>
          <a:xfrm>
            <a:off x="9698050" y="2351155"/>
            <a:ext cx="2268420" cy="222828"/>
          </a:xfrm>
          <a:prstGeom prst="rect">
            <a:avLst/>
          </a:prstGeom>
          <a:noFill/>
          <a:ln w="19050">
            <a:noFill/>
          </a:ln>
        </p:spPr>
        <p:txBody>
          <a:bodyPr>
            <a:noAutofit/>
          </a:bodyPr>
          <a:lstStyle>
            <a:lvl1pPr marL="0" indent="0">
              <a:buNone/>
              <a:defRPr sz="1200">
                <a:solidFill>
                  <a:schemeClr val="bg2">
                    <a:lumMod val="10000"/>
                  </a:schemeClr>
                </a:solidFill>
                <a:latin typeface="+mj-lt"/>
              </a:defRPr>
            </a:lvl1pPr>
          </a:lstStyle>
          <a:p>
            <a:pPr marL="228600" lvl="0" indent="-228600"/>
            <a:r>
              <a:rPr lang="en-US" dirty="0"/>
              <a:t>Add text</a:t>
            </a:r>
          </a:p>
        </p:txBody>
      </p:sp>
      <p:sp>
        <p:nvSpPr>
          <p:cNvPr id="124" name="Text Placeholder 15">
            <a:extLst>
              <a:ext uri="{FF2B5EF4-FFF2-40B4-BE49-F238E27FC236}">
                <a16:creationId xmlns:a16="http://schemas.microsoft.com/office/drawing/2014/main" xmlns="" id="{2821F0A7-46EF-46C2-94A7-4D069291DE85}"/>
              </a:ext>
            </a:extLst>
          </p:cNvPr>
          <p:cNvSpPr>
            <a:spLocks noGrp="1"/>
          </p:cNvSpPr>
          <p:nvPr userDrawn="1">
            <p:ph type="body" sz="quarter" idx="44" hasCustomPrompt="1"/>
          </p:nvPr>
        </p:nvSpPr>
        <p:spPr>
          <a:xfrm>
            <a:off x="9698050" y="2572529"/>
            <a:ext cx="2268420" cy="606384"/>
          </a:xfrm>
          <a:prstGeom prst="rect">
            <a:avLst/>
          </a:prstGeom>
          <a:solidFill>
            <a:schemeClr val="bg1">
              <a:alpha val="60000"/>
            </a:schemeClr>
          </a:solidFill>
          <a:ln w="19050">
            <a:noFill/>
          </a:ln>
        </p:spPr>
        <p:txBody>
          <a:bodyPr vert="horz" lIns="91440" tIns="45720" rIns="91440" bIns="45720" rtlCol="0" anchor="t" anchorCtr="0">
            <a:noAutofit/>
          </a:bodyPr>
          <a:lstStyle>
            <a:lvl1pPr marL="0" indent="0">
              <a:buNone/>
              <a:defRPr lang="en-US" sz="1200" dirty="0"/>
            </a:lvl1pPr>
          </a:lstStyle>
          <a:p>
            <a:pPr marL="228600" lvl="0" indent="-228600"/>
            <a:r>
              <a:rPr lang="en-US" dirty="0"/>
              <a:t>Add text</a:t>
            </a:r>
          </a:p>
        </p:txBody>
      </p:sp>
      <p:sp>
        <p:nvSpPr>
          <p:cNvPr id="125" name="Text Placeholder 16">
            <a:extLst>
              <a:ext uri="{FF2B5EF4-FFF2-40B4-BE49-F238E27FC236}">
                <a16:creationId xmlns:a16="http://schemas.microsoft.com/office/drawing/2014/main" xmlns="" id="{AB17B59F-9D4E-4FB9-BE1C-BE9DE7E1454F}"/>
              </a:ext>
            </a:extLst>
          </p:cNvPr>
          <p:cNvSpPr>
            <a:spLocks noGrp="1"/>
          </p:cNvSpPr>
          <p:nvPr userDrawn="1">
            <p:ph type="body" sz="quarter" idx="45" hasCustomPrompt="1"/>
          </p:nvPr>
        </p:nvSpPr>
        <p:spPr>
          <a:xfrm>
            <a:off x="7211591" y="3193588"/>
            <a:ext cx="4754880" cy="229903"/>
          </a:xfrm>
          <a:prstGeom prst="rect">
            <a:avLst/>
          </a:prstGeom>
          <a:ln w="19050">
            <a:noFill/>
          </a:ln>
        </p:spPr>
        <p:txBody>
          <a:bodyPr>
            <a:noAutofit/>
          </a:bodyPr>
          <a:lstStyle>
            <a:lvl1pPr marL="0" indent="0">
              <a:buNone/>
              <a:defRPr sz="1400" b="1">
                <a:solidFill>
                  <a:schemeClr val="tx2">
                    <a:lumMod val="90000"/>
                    <a:lumOff val="10000"/>
                  </a:schemeClr>
                </a:solidFill>
              </a:defRPr>
            </a:lvl1pPr>
          </a:lstStyle>
          <a:p>
            <a:pPr marL="228600" lvl="0" indent="-228600"/>
            <a:r>
              <a:rPr lang="en-US" dirty="0"/>
              <a:t>Add text</a:t>
            </a:r>
          </a:p>
        </p:txBody>
      </p:sp>
      <p:sp>
        <p:nvSpPr>
          <p:cNvPr id="108" name="Text Placeholder 17">
            <a:extLst>
              <a:ext uri="{FF2B5EF4-FFF2-40B4-BE49-F238E27FC236}">
                <a16:creationId xmlns:a16="http://schemas.microsoft.com/office/drawing/2014/main" xmlns="" id="{69104A01-DE2E-4E42-A595-D97646C58022}"/>
              </a:ext>
            </a:extLst>
          </p:cNvPr>
          <p:cNvSpPr>
            <a:spLocks noGrp="1"/>
          </p:cNvSpPr>
          <p:nvPr userDrawn="1">
            <p:ph type="body" sz="quarter" idx="33" hasCustomPrompt="1"/>
          </p:nvPr>
        </p:nvSpPr>
        <p:spPr>
          <a:xfrm>
            <a:off x="7211590" y="3438764"/>
            <a:ext cx="4754880" cy="1453896"/>
          </a:xfrm>
          <a:prstGeom prst="rect">
            <a:avLst/>
          </a:prstGeom>
          <a:solidFill>
            <a:schemeClr val="bg1">
              <a:alpha val="60000"/>
            </a:schemeClr>
          </a:solidFill>
          <a:ln w="19050">
            <a:noFill/>
          </a:ln>
        </p:spPr>
        <p:txBody>
          <a:bodyPr vert="horz" lIns="91440" tIns="45720" rIns="91440" bIns="45720" rtlCol="0" anchor="t" anchorCtr="0">
            <a:noAutofit/>
          </a:bodyPr>
          <a:lstStyle>
            <a:lvl1pPr marL="0" indent="0">
              <a:buNone/>
              <a:defRPr lang="en-US" sz="1200" dirty="0"/>
            </a:lvl1pPr>
          </a:lstStyle>
          <a:p>
            <a:pPr marL="228600" lvl="0" indent="-228600"/>
            <a:r>
              <a:rPr lang="en-US" dirty="0"/>
              <a:t>Add text</a:t>
            </a:r>
          </a:p>
        </p:txBody>
      </p:sp>
      <p:sp>
        <p:nvSpPr>
          <p:cNvPr id="127" name="Text Placeholder 18">
            <a:extLst>
              <a:ext uri="{FF2B5EF4-FFF2-40B4-BE49-F238E27FC236}">
                <a16:creationId xmlns:a16="http://schemas.microsoft.com/office/drawing/2014/main" xmlns="" id="{55A7F5AB-4C31-4591-A7E2-D197C6C221E4}"/>
              </a:ext>
            </a:extLst>
          </p:cNvPr>
          <p:cNvSpPr>
            <a:spLocks noGrp="1"/>
          </p:cNvSpPr>
          <p:nvPr userDrawn="1">
            <p:ph type="body" sz="quarter" idx="46" hasCustomPrompt="1"/>
          </p:nvPr>
        </p:nvSpPr>
        <p:spPr>
          <a:xfrm>
            <a:off x="7211591" y="4905109"/>
            <a:ext cx="4754880" cy="228600"/>
          </a:xfrm>
          <a:prstGeom prst="rect">
            <a:avLst/>
          </a:prstGeom>
          <a:ln w="19050">
            <a:noFill/>
          </a:ln>
        </p:spPr>
        <p:txBody>
          <a:bodyPr>
            <a:noAutofit/>
          </a:bodyPr>
          <a:lstStyle>
            <a:lvl1pPr marL="0" indent="0">
              <a:buNone/>
              <a:defRPr sz="1400" b="1">
                <a:solidFill>
                  <a:schemeClr val="tx2">
                    <a:lumMod val="90000"/>
                    <a:lumOff val="10000"/>
                  </a:schemeClr>
                </a:solidFill>
              </a:defRPr>
            </a:lvl1pPr>
          </a:lstStyle>
          <a:p>
            <a:pPr marL="228600" lvl="0" indent="-228600"/>
            <a:r>
              <a:rPr lang="en-US" dirty="0"/>
              <a:t>Add text</a:t>
            </a:r>
          </a:p>
        </p:txBody>
      </p:sp>
      <p:sp>
        <p:nvSpPr>
          <p:cNvPr id="105" name="Text Placeholder 19">
            <a:extLst>
              <a:ext uri="{FF2B5EF4-FFF2-40B4-BE49-F238E27FC236}">
                <a16:creationId xmlns:a16="http://schemas.microsoft.com/office/drawing/2014/main" xmlns="" id="{403CC711-A187-4A4E-BE2D-858FCF3FFA3B}"/>
              </a:ext>
            </a:extLst>
          </p:cNvPr>
          <p:cNvSpPr>
            <a:spLocks noGrp="1"/>
          </p:cNvSpPr>
          <p:nvPr userDrawn="1">
            <p:ph type="body" sz="quarter" idx="29" hasCustomPrompt="1"/>
          </p:nvPr>
        </p:nvSpPr>
        <p:spPr>
          <a:xfrm>
            <a:off x="7211590" y="5148982"/>
            <a:ext cx="4754880" cy="1453896"/>
          </a:xfrm>
          <a:prstGeom prst="rect">
            <a:avLst/>
          </a:prstGeom>
          <a:solidFill>
            <a:schemeClr val="bg1">
              <a:alpha val="60000"/>
            </a:schemeClr>
          </a:solidFill>
          <a:ln w="19050">
            <a:noFill/>
          </a:ln>
        </p:spPr>
        <p:txBody>
          <a:bodyPr vert="horz" lIns="91440" tIns="45720" rIns="91440" bIns="45720" rtlCol="0" anchor="t" anchorCtr="0">
            <a:noAutofit/>
          </a:bodyPr>
          <a:lstStyle>
            <a:lvl1pPr marL="0" indent="0">
              <a:buNone/>
              <a:defRPr lang="en-US" sz="1200" dirty="0"/>
            </a:lvl1pPr>
          </a:lstStyle>
          <a:p>
            <a:pPr marL="228600" lvl="0" indent="-228600"/>
            <a:r>
              <a:rPr lang="en-US" dirty="0"/>
              <a:t>Add text</a:t>
            </a:r>
          </a:p>
        </p:txBody>
      </p:sp>
    </p:spTree>
    <p:extLst>
      <p:ext uri="{BB962C8B-B14F-4D97-AF65-F5344CB8AC3E}">
        <p14:creationId xmlns:p14="http://schemas.microsoft.com/office/powerpoint/2010/main" val="332155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d" smtClean="0"/>
              <a:pPr/>
              <a:t>‹#›</a:t>
            </a:fld>
            <a:endParaRPr lang="id"/>
          </a:p>
        </p:txBody>
      </p:sp>
    </p:spTree>
    <p:extLst>
      <p:ext uri="{BB962C8B-B14F-4D97-AF65-F5344CB8AC3E}">
        <p14:creationId xmlns:p14="http://schemas.microsoft.com/office/powerpoint/2010/main" val="164290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Pendekatan Gestalt</a:t>
            </a:r>
            <a:br>
              <a:rPr lang="id-ID" dirty="0" smtClean="0"/>
            </a:br>
            <a:r>
              <a:rPr lang="id-ID" dirty="0" smtClean="0"/>
              <a:t>Gestalt Therapy</a:t>
            </a:r>
            <a:endParaRPr lang="id-ID" dirty="0"/>
          </a:p>
        </p:txBody>
      </p:sp>
      <p:sp>
        <p:nvSpPr>
          <p:cNvPr id="3" name="Subtitle 2"/>
          <p:cNvSpPr>
            <a:spLocks noGrp="1"/>
          </p:cNvSpPr>
          <p:nvPr>
            <p:ph type="subTitle" idx="1"/>
          </p:nvPr>
        </p:nvSpPr>
        <p:spPr>
          <a:xfrm>
            <a:off x="9388697" y="4404576"/>
            <a:ext cx="2627292" cy="1609858"/>
          </a:xfrm>
        </p:spPr>
        <p:txBody>
          <a:bodyPr>
            <a:noAutofit/>
          </a:bodyPr>
          <a:lstStyle/>
          <a:p>
            <a:pPr>
              <a:lnSpc>
                <a:spcPct val="100000"/>
              </a:lnSpc>
              <a:spcBef>
                <a:spcPts val="0"/>
              </a:spcBef>
            </a:pPr>
            <a:r>
              <a:rPr lang="id-ID" sz="1600" dirty="0" smtClean="0">
                <a:solidFill>
                  <a:schemeClr val="accent5">
                    <a:lumMod val="50000"/>
                  </a:schemeClr>
                </a:solidFill>
              </a:rPr>
              <a:t>Clara Saragih</a:t>
            </a:r>
          </a:p>
          <a:p>
            <a:pPr>
              <a:lnSpc>
                <a:spcPct val="100000"/>
              </a:lnSpc>
              <a:spcBef>
                <a:spcPts val="0"/>
              </a:spcBef>
            </a:pPr>
            <a:r>
              <a:rPr lang="id-ID" sz="1600" dirty="0" smtClean="0">
                <a:solidFill>
                  <a:schemeClr val="accent5">
                    <a:lumMod val="50000"/>
                  </a:schemeClr>
                </a:solidFill>
              </a:rPr>
              <a:t>Melisa</a:t>
            </a:r>
          </a:p>
          <a:p>
            <a:pPr>
              <a:lnSpc>
                <a:spcPct val="100000"/>
              </a:lnSpc>
              <a:spcBef>
                <a:spcPts val="0"/>
              </a:spcBef>
            </a:pPr>
            <a:r>
              <a:rPr lang="id-ID" sz="1600" dirty="0" smtClean="0">
                <a:solidFill>
                  <a:schemeClr val="accent5">
                    <a:lumMod val="50000"/>
                  </a:schemeClr>
                </a:solidFill>
              </a:rPr>
              <a:t>Juli Sarah Harahap</a:t>
            </a:r>
          </a:p>
          <a:p>
            <a:pPr>
              <a:lnSpc>
                <a:spcPct val="100000"/>
              </a:lnSpc>
              <a:spcBef>
                <a:spcPts val="0"/>
              </a:spcBef>
            </a:pPr>
            <a:r>
              <a:rPr lang="id-ID" sz="1600" dirty="0" smtClean="0">
                <a:solidFill>
                  <a:schemeClr val="accent5">
                    <a:lumMod val="50000"/>
                  </a:schemeClr>
                </a:solidFill>
              </a:rPr>
              <a:t>Nurlaela Rizkianti</a:t>
            </a:r>
          </a:p>
          <a:p>
            <a:pPr>
              <a:lnSpc>
                <a:spcPct val="100000"/>
              </a:lnSpc>
              <a:spcBef>
                <a:spcPts val="0"/>
              </a:spcBef>
            </a:pPr>
            <a:r>
              <a:rPr lang="id-ID" sz="1600" dirty="0" smtClean="0">
                <a:solidFill>
                  <a:schemeClr val="accent5">
                    <a:lumMod val="50000"/>
                  </a:schemeClr>
                </a:solidFill>
              </a:rPr>
              <a:t>Erisca Melia Safitri</a:t>
            </a:r>
          </a:p>
          <a:p>
            <a:pPr>
              <a:lnSpc>
                <a:spcPct val="100000"/>
              </a:lnSpc>
              <a:spcBef>
                <a:spcPts val="0"/>
              </a:spcBef>
            </a:pPr>
            <a:r>
              <a:rPr lang="id-ID" sz="1600" dirty="0" smtClean="0">
                <a:solidFill>
                  <a:schemeClr val="accent5">
                    <a:lumMod val="50000"/>
                  </a:schemeClr>
                </a:solidFill>
              </a:rPr>
              <a:t>Ardana Fanesia</a:t>
            </a:r>
            <a:endParaRPr lang="id-ID" sz="1600" dirty="0">
              <a:solidFill>
                <a:schemeClr val="accent5">
                  <a:lumMod val="50000"/>
                </a:schemeClr>
              </a:solidFill>
            </a:endParaRPr>
          </a:p>
        </p:txBody>
      </p:sp>
    </p:spTree>
    <p:extLst>
      <p:ext uri="{BB962C8B-B14F-4D97-AF65-F5344CB8AC3E}">
        <p14:creationId xmlns:p14="http://schemas.microsoft.com/office/powerpoint/2010/main" val="112992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C5E53CA-6D01-1046-A648-93A44306C604}"/>
              </a:ext>
            </a:extLst>
          </p:cNvPr>
          <p:cNvSpPr>
            <a:spLocks noGrp="1"/>
          </p:cNvSpPr>
          <p:nvPr>
            <p:ph idx="1"/>
          </p:nvPr>
        </p:nvSpPr>
        <p:spPr>
          <a:xfrm>
            <a:off x="277092" y="0"/>
            <a:ext cx="2994142" cy="6858000"/>
          </a:xfrm>
        </p:spPr>
        <p:txBody>
          <a:bodyPr>
            <a:normAutofit/>
          </a:bodyPr>
          <a:lstStyle/>
          <a:p>
            <a:pPr marL="0" indent="0" algn="just">
              <a:lnSpc>
                <a:spcPct val="100000"/>
              </a:lnSpc>
              <a:buNone/>
            </a:pPr>
            <a:endParaRPr lang="en-US" sz="2400" dirty="0"/>
          </a:p>
          <a:p>
            <a:pPr marL="0" indent="0" algn="just">
              <a:lnSpc>
                <a:spcPct val="100000"/>
              </a:lnSpc>
              <a:buNone/>
            </a:pPr>
            <a:r>
              <a:rPr lang="en-US" sz="2400" b="1" dirty="0" err="1" smtClean="0">
                <a:solidFill>
                  <a:schemeClr val="bg1"/>
                </a:solidFill>
              </a:rPr>
              <a:t>Menurut</a:t>
            </a:r>
            <a:r>
              <a:rPr lang="id-ID" sz="2400" b="1" dirty="0">
                <a:solidFill>
                  <a:schemeClr val="bg1"/>
                </a:solidFill>
              </a:rPr>
              <a:t> </a:t>
            </a:r>
            <a:r>
              <a:rPr lang="en-US" sz="2400" b="1" dirty="0" smtClean="0">
                <a:solidFill>
                  <a:schemeClr val="bg1"/>
                </a:solidFill>
              </a:rPr>
              <a:t>Margaret </a:t>
            </a:r>
            <a:r>
              <a:rPr lang="en-US" sz="2400" b="1" dirty="0">
                <a:solidFill>
                  <a:schemeClr val="bg1"/>
                </a:solidFill>
              </a:rPr>
              <a:t>Selwyn proses </a:t>
            </a:r>
            <a:r>
              <a:rPr lang="en-US" sz="2400" b="1" dirty="0" smtClean="0">
                <a:solidFill>
                  <a:schemeClr val="bg1"/>
                </a:solidFill>
              </a:rPr>
              <a:t>Gestalt </a:t>
            </a:r>
            <a:r>
              <a:rPr lang="en-US" sz="2400" b="1" dirty="0" err="1">
                <a:solidFill>
                  <a:schemeClr val="bg1"/>
                </a:solidFill>
              </a:rPr>
              <a:t>merupakan</a:t>
            </a:r>
            <a:r>
              <a:rPr lang="en-US" sz="2400" b="1" dirty="0">
                <a:solidFill>
                  <a:schemeClr val="bg1"/>
                </a:solidFill>
              </a:rPr>
              <a:t> </a:t>
            </a:r>
            <a:r>
              <a:rPr lang="en-US" sz="2400" b="1" dirty="0" err="1" smtClean="0">
                <a:solidFill>
                  <a:schemeClr val="bg1"/>
                </a:solidFill>
              </a:rPr>
              <a:t>sebuah</a:t>
            </a:r>
            <a:r>
              <a:rPr lang="id-ID" sz="2400" b="1" dirty="0">
                <a:solidFill>
                  <a:schemeClr val="bg1"/>
                </a:solidFill>
              </a:rPr>
              <a:t> </a:t>
            </a:r>
            <a:r>
              <a:rPr lang="en-US" sz="2400" b="1" dirty="0" err="1" smtClean="0">
                <a:solidFill>
                  <a:schemeClr val="bg1"/>
                </a:solidFill>
              </a:rPr>
              <a:t>siklus</a:t>
            </a:r>
            <a:r>
              <a:rPr lang="en-US" sz="2400" b="1" dirty="0" smtClean="0">
                <a:solidFill>
                  <a:schemeClr val="bg1"/>
                </a:solidFill>
              </a:rPr>
              <a:t> </a:t>
            </a:r>
            <a:r>
              <a:rPr lang="en-US" sz="2400" b="1" dirty="0">
                <a:solidFill>
                  <a:schemeClr val="bg1"/>
                </a:solidFill>
              </a:rPr>
              <a:t>(</a:t>
            </a:r>
            <a:r>
              <a:rPr lang="en-US" sz="2400" b="1" i="1" dirty="0">
                <a:solidFill>
                  <a:schemeClr val="bg1"/>
                </a:solidFill>
              </a:rPr>
              <a:t>gestalt </a:t>
            </a:r>
            <a:r>
              <a:rPr lang="en-US" sz="2400" b="1" i="1" dirty="0" smtClean="0">
                <a:solidFill>
                  <a:schemeClr val="bg1"/>
                </a:solidFill>
              </a:rPr>
              <a:t>cycle)</a:t>
            </a:r>
            <a:r>
              <a:rPr lang="id-ID" sz="2400" b="1" dirty="0">
                <a:solidFill>
                  <a:schemeClr val="bg1"/>
                </a:solidFill>
              </a:rPr>
              <a:t> </a:t>
            </a:r>
            <a:r>
              <a:rPr lang="en-US" sz="2400" b="1" dirty="0" smtClean="0">
                <a:solidFill>
                  <a:schemeClr val="bg1"/>
                </a:solidFill>
              </a:rPr>
              <a:t>yang </a:t>
            </a:r>
            <a:r>
              <a:rPr lang="en-US" sz="2400" b="1" dirty="0" err="1" smtClean="0">
                <a:solidFill>
                  <a:schemeClr val="bg1"/>
                </a:solidFill>
              </a:rPr>
              <a:t>berkesinambungan</a:t>
            </a:r>
            <a:endParaRPr lang="en-US" sz="2400" b="1" dirty="0">
              <a:solidFill>
                <a:schemeClr val="bg1"/>
              </a:solidFill>
            </a:endParaRPr>
          </a:p>
        </p:txBody>
      </p:sp>
      <p:pic>
        <p:nvPicPr>
          <p:cNvPr id="5" name="Picture 4">
            <a:extLst>
              <a:ext uri="{FF2B5EF4-FFF2-40B4-BE49-F238E27FC236}">
                <a16:creationId xmlns="" xmlns:a16="http://schemas.microsoft.com/office/drawing/2014/main" id="{69EDD8BF-D8C1-064A-A24A-60BCBE7B8DFF}"/>
              </a:ext>
            </a:extLst>
          </p:cNvPr>
          <p:cNvPicPr>
            <a:picLocks noChangeAspect="1"/>
          </p:cNvPicPr>
          <p:nvPr/>
        </p:nvPicPr>
        <p:blipFill>
          <a:blip r:embed="rId2"/>
          <a:stretch>
            <a:fillRect/>
          </a:stretch>
        </p:blipFill>
        <p:spPr>
          <a:xfrm>
            <a:off x="3911391" y="623454"/>
            <a:ext cx="7816970" cy="5611091"/>
          </a:xfrm>
          <a:prstGeom prst="rect">
            <a:avLst/>
          </a:prstGeom>
        </p:spPr>
      </p:pic>
      <p:sp>
        <p:nvSpPr>
          <p:cNvPr id="6" name="TextBox 5">
            <a:extLst>
              <a:ext uri="{FF2B5EF4-FFF2-40B4-BE49-F238E27FC236}">
                <a16:creationId xmlns="" xmlns:a16="http://schemas.microsoft.com/office/drawing/2014/main" id="{467B2D57-5960-BA4E-9D26-07F56894E630}"/>
              </a:ext>
            </a:extLst>
          </p:cNvPr>
          <p:cNvSpPr txBox="1"/>
          <p:nvPr/>
        </p:nvSpPr>
        <p:spPr>
          <a:xfrm>
            <a:off x="2272145" y="27986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18846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47563D-A848-0047-A11E-CFD5240E8789}"/>
              </a:ext>
            </a:extLst>
          </p:cNvPr>
          <p:cNvSpPr>
            <a:spLocks noGrp="1"/>
          </p:cNvSpPr>
          <p:nvPr>
            <p:ph type="title"/>
          </p:nvPr>
        </p:nvSpPr>
        <p:spPr>
          <a:xfrm>
            <a:off x="244699" y="2812277"/>
            <a:ext cx="2215166" cy="997961"/>
          </a:xfrm>
        </p:spPr>
        <p:txBody>
          <a:bodyPr>
            <a:normAutofit fontScale="90000"/>
          </a:bodyPr>
          <a:lstStyle/>
          <a:p>
            <a:r>
              <a:rPr lang="en-US" b="1" dirty="0" err="1" smtClean="0"/>
              <a:t>Konsep</a:t>
            </a:r>
            <a:r>
              <a:rPr lang="en-US" b="1" dirty="0" smtClean="0"/>
              <a:t> </a:t>
            </a:r>
            <a:r>
              <a:rPr lang="en-US" b="1" dirty="0" err="1" smtClean="0"/>
              <a:t>Dasar</a:t>
            </a:r>
            <a:endParaRPr lang="en-US" b="1" dirty="0"/>
          </a:p>
        </p:txBody>
      </p:sp>
      <p:sp>
        <p:nvSpPr>
          <p:cNvPr id="3" name="Content Placeholder 2">
            <a:extLst>
              <a:ext uri="{FF2B5EF4-FFF2-40B4-BE49-F238E27FC236}">
                <a16:creationId xmlns="" xmlns:a16="http://schemas.microsoft.com/office/drawing/2014/main" id="{C766A80C-4549-F34E-AD10-B0129FC35CD6}"/>
              </a:ext>
            </a:extLst>
          </p:cNvPr>
          <p:cNvSpPr>
            <a:spLocks noGrp="1"/>
          </p:cNvSpPr>
          <p:nvPr>
            <p:ph idx="1"/>
          </p:nvPr>
        </p:nvSpPr>
        <p:spPr>
          <a:xfrm>
            <a:off x="3554568" y="1247342"/>
            <a:ext cx="8138667" cy="5610657"/>
          </a:xfrm>
        </p:spPr>
        <p:txBody>
          <a:bodyPr>
            <a:normAutofit fontScale="92500" lnSpcReduction="10000"/>
          </a:bodyPr>
          <a:lstStyle/>
          <a:p>
            <a:pPr algn="just">
              <a:lnSpc>
                <a:spcPct val="150000"/>
              </a:lnSpc>
            </a:pPr>
            <a:r>
              <a:rPr lang="en-US" sz="2600" b="1" i="1" dirty="0"/>
              <a:t>Here and Now</a:t>
            </a:r>
          </a:p>
          <a:p>
            <a:pPr indent="74613" algn="just">
              <a:lnSpc>
                <a:spcPct val="100000"/>
              </a:lnSpc>
              <a:buFont typeface="Courier New" panose="02070309020205020404" pitchFamily="49" charset="0"/>
              <a:buChar char="o"/>
            </a:pPr>
            <a:r>
              <a:rPr lang="en-US" sz="2400" dirty="0" err="1"/>
              <a:t>Perls</a:t>
            </a:r>
            <a:r>
              <a:rPr lang="en-US" sz="2400" dirty="0"/>
              <a:t> </a:t>
            </a:r>
            <a:r>
              <a:rPr lang="en-US" sz="2400" dirty="0" err="1"/>
              <a:t>mengatakan</a:t>
            </a:r>
            <a:r>
              <a:rPr lang="en-US" sz="2400" dirty="0"/>
              <a:t> </a:t>
            </a:r>
            <a:r>
              <a:rPr lang="en-US" sz="2400" dirty="0" err="1"/>
              <a:t>bahwa</a:t>
            </a:r>
            <a:r>
              <a:rPr lang="en-US" sz="2400" dirty="0"/>
              <a:t> </a:t>
            </a:r>
            <a:r>
              <a:rPr lang="en-US" sz="2400" i="1" dirty="0"/>
              <a:t>power is in the present</a:t>
            </a:r>
            <a:r>
              <a:rPr lang="en-US" sz="2400" dirty="0"/>
              <a:t>. </a:t>
            </a:r>
            <a:r>
              <a:rPr lang="en-US" sz="2400" dirty="0" err="1"/>
              <a:t>Pendekatan</a:t>
            </a:r>
            <a:r>
              <a:rPr lang="en-US" sz="2400" dirty="0"/>
              <a:t> </a:t>
            </a:r>
            <a:r>
              <a:rPr lang="en-US" sz="2400" dirty="0" err="1"/>
              <a:t>ini</a:t>
            </a:r>
            <a:r>
              <a:rPr lang="en-US" sz="2400" dirty="0"/>
              <a:t> </a:t>
            </a:r>
            <a:r>
              <a:rPr lang="en-US" sz="2400" dirty="0" err="1"/>
              <a:t>mengutamakan</a:t>
            </a:r>
            <a:r>
              <a:rPr lang="en-US" sz="2400" dirty="0"/>
              <a:t> masa </a:t>
            </a:r>
            <a:r>
              <a:rPr lang="en-US" sz="2400" dirty="0" err="1"/>
              <a:t>sekarang</a:t>
            </a:r>
            <a:r>
              <a:rPr lang="en-US" sz="2400" dirty="0"/>
              <a:t> (</a:t>
            </a:r>
            <a:r>
              <a:rPr lang="en-US" sz="2400" i="1" dirty="0"/>
              <a:t>the now</a:t>
            </a:r>
            <a:r>
              <a:rPr lang="en-US" sz="2400" dirty="0"/>
              <a:t>).</a:t>
            </a:r>
            <a:r>
              <a:rPr lang="en-US" sz="2400" dirty="0">
                <a:effectLst/>
              </a:rPr>
              <a:t> </a:t>
            </a:r>
          </a:p>
          <a:p>
            <a:pPr indent="74613" algn="just">
              <a:lnSpc>
                <a:spcPct val="100000"/>
              </a:lnSpc>
              <a:buFont typeface="Courier New" panose="02070309020205020404" pitchFamily="49" charset="0"/>
              <a:buChar char="o"/>
            </a:pPr>
            <a:r>
              <a:rPr lang="en-US" sz="2400" i="1" dirty="0"/>
              <a:t>Catastrophic expectation &amp; </a:t>
            </a:r>
            <a:r>
              <a:rPr lang="en-US" sz="2400" i="1" dirty="0" err="1"/>
              <a:t>Anastrophic</a:t>
            </a:r>
            <a:r>
              <a:rPr lang="en-US" sz="2400" i="1" dirty="0"/>
              <a:t> expectation</a:t>
            </a:r>
            <a:r>
              <a:rPr lang="en-US" sz="2400" dirty="0"/>
              <a:t> </a:t>
            </a:r>
            <a:endParaRPr lang="id-ID" sz="2400" dirty="0" smtClean="0"/>
          </a:p>
          <a:p>
            <a:pPr indent="0" algn="just">
              <a:lnSpc>
                <a:spcPct val="100000"/>
              </a:lnSpc>
              <a:buNone/>
            </a:pPr>
            <a:endParaRPr lang="en-US" sz="2400" dirty="0"/>
          </a:p>
          <a:p>
            <a:pPr lvl="0" algn="just"/>
            <a:r>
              <a:rPr lang="en-US" sz="2400" b="1" dirty="0" err="1"/>
              <a:t>Lapisan</a:t>
            </a:r>
            <a:r>
              <a:rPr lang="en-US" sz="2400" b="1" dirty="0"/>
              <a:t> Neurosis (</a:t>
            </a:r>
            <a:r>
              <a:rPr lang="en-US" sz="2400" b="1" i="1" dirty="0"/>
              <a:t>Layers of Neurosis)</a:t>
            </a:r>
            <a:endParaRPr lang="en-US" sz="2400" b="1" dirty="0"/>
          </a:p>
          <a:p>
            <a:pPr marL="247650" indent="0" algn="just">
              <a:buNone/>
            </a:pPr>
            <a:r>
              <a:rPr lang="en-US" sz="2400" dirty="0" err="1"/>
              <a:t>Menurut</a:t>
            </a:r>
            <a:r>
              <a:rPr lang="en-US" sz="2400" dirty="0"/>
              <a:t> </a:t>
            </a:r>
            <a:r>
              <a:rPr lang="en-US" sz="2400" dirty="0" err="1"/>
              <a:t>pandangan</a:t>
            </a:r>
            <a:r>
              <a:rPr lang="en-US" sz="2400" dirty="0"/>
              <a:t> Gestalt, </a:t>
            </a:r>
            <a:r>
              <a:rPr lang="en-US" sz="2400" dirty="0" err="1"/>
              <a:t>individu</a:t>
            </a:r>
            <a:r>
              <a:rPr lang="en-US" sz="2400" dirty="0"/>
              <a:t> </a:t>
            </a:r>
            <a:r>
              <a:rPr lang="en-US" sz="2400" dirty="0" err="1"/>
              <a:t>memiliki</a:t>
            </a:r>
            <a:r>
              <a:rPr lang="en-US" sz="2400" dirty="0"/>
              <a:t> 5 </a:t>
            </a:r>
            <a:r>
              <a:rPr lang="en-US" sz="2400" dirty="0" err="1"/>
              <a:t>lapisan</a:t>
            </a:r>
            <a:r>
              <a:rPr lang="en-US" sz="2400" dirty="0"/>
              <a:t> neurosis </a:t>
            </a:r>
            <a:r>
              <a:rPr lang="en-US" sz="2400" dirty="0" err="1"/>
              <a:t>dalam</a:t>
            </a:r>
            <a:r>
              <a:rPr lang="en-US" sz="2400" dirty="0"/>
              <a:t> </a:t>
            </a:r>
            <a:r>
              <a:rPr lang="en-US" sz="2400" dirty="0" err="1"/>
              <a:t>dirinya</a:t>
            </a:r>
            <a:r>
              <a:rPr lang="en-US" sz="2400" dirty="0"/>
              <a:t>:</a:t>
            </a:r>
          </a:p>
          <a:p>
            <a:pPr marL="762000" indent="-514350" algn="just">
              <a:buFont typeface="+mj-lt"/>
              <a:buAutoNum type="arabicPeriod"/>
            </a:pPr>
            <a:r>
              <a:rPr lang="en-US" sz="2400" dirty="0" err="1"/>
              <a:t>Lapisan</a:t>
            </a:r>
            <a:r>
              <a:rPr lang="en-US" sz="2400" dirty="0"/>
              <a:t> phony (</a:t>
            </a:r>
            <a:r>
              <a:rPr lang="en-US" sz="2400" i="1" dirty="0"/>
              <a:t>The phony layer</a:t>
            </a:r>
            <a:r>
              <a:rPr lang="en-US" sz="2400" dirty="0"/>
              <a:t>)</a:t>
            </a:r>
          </a:p>
          <a:p>
            <a:pPr marL="762000" indent="-514350" algn="just">
              <a:buFont typeface="+mj-lt"/>
              <a:buAutoNum type="arabicPeriod"/>
            </a:pPr>
            <a:r>
              <a:rPr lang="en-US" sz="2400" dirty="0" err="1"/>
              <a:t>Lapisan</a:t>
            </a:r>
            <a:r>
              <a:rPr lang="en-US" sz="2400" dirty="0"/>
              <a:t> phobic (</a:t>
            </a:r>
            <a:r>
              <a:rPr lang="en-US" sz="2400" i="1" dirty="0"/>
              <a:t>The phobic layer</a:t>
            </a:r>
            <a:r>
              <a:rPr lang="en-US" sz="2400" dirty="0"/>
              <a:t>)</a:t>
            </a:r>
          </a:p>
          <a:p>
            <a:pPr marL="762000" indent="-514350" algn="just">
              <a:buFont typeface="+mj-lt"/>
              <a:buAutoNum type="arabicPeriod"/>
            </a:pPr>
            <a:r>
              <a:rPr lang="en-US" sz="2400" dirty="0" err="1"/>
              <a:t>Lapisan</a:t>
            </a:r>
            <a:r>
              <a:rPr lang="en-US" sz="2400" dirty="0"/>
              <a:t> impasse (</a:t>
            </a:r>
            <a:r>
              <a:rPr lang="en-US" sz="2400" i="1" dirty="0"/>
              <a:t>The impasse layer</a:t>
            </a:r>
            <a:r>
              <a:rPr lang="en-US" sz="2400" dirty="0"/>
              <a:t>)</a:t>
            </a:r>
          </a:p>
          <a:p>
            <a:pPr marL="762000" indent="-514350" algn="just">
              <a:buFont typeface="+mj-lt"/>
              <a:buAutoNum type="arabicPeriod"/>
            </a:pPr>
            <a:r>
              <a:rPr lang="en-US" sz="2400" dirty="0" err="1"/>
              <a:t>Lapisan</a:t>
            </a:r>
            <a:r>
              <a:rPr lang="en-US" sz="2400" dirty="0"/>
              <a:t> implosive (</a:t>
            </a:r>
            <a:r>
              <a:rPr lang="en-US" sz="2400" i="1" dirty="0"/>
              <a:t>The implosive layer</a:t>
            </a:r>
            <a:r>
              <a:rPr lang="en-US" sz="2400" dirty="0"/>
              <a:t>)</a:t>
            </a:r>
          </a:p>
          <a:p>
            <a:pPr marL="762000" indent="-514350" algn="just">
              <a:buFont typeface="+mj-lt"/>
              <a:buAutoNum type="arabicPeriod"/>
            </a:pPr>
            <a:r>
              <a:rPr lang="en-US" sz="2400" dirty="0" err="1"/>
              <a:t>Lapisan</a:t>
            </a:r>
            <a:r>
              <a:rPr lang="en-US" sz="2400" dirty="0"/>
              <a:t> </a:t>
            </a:r>
            <a:r>
              <a:rPr lang="en-US" sz="2400" dirty="0" err="1"/>
              <a:t>eksplosif</a:t>
            </a:r>
            <a:r>
              <a:rPr lang="en-US" sz="2400" dirty="0"/>
              <a:t> (</a:t>
            </a:r>
            <a:r>
              <a:rPr lang="en-US" sz="2400" i="1" dirty="0"/>
              <a:t>The explosive layer</a:t>
            </a:r>
            <a:r>
              <a:rPr lang="en-US" sz="2400" dirty="0"/>
              <a:t>)</a:t>
            </a:r>
          </a:p>
          <a:p>
            <a:pPr marL="762000" indent="-514350">
              <a:buFont typeface="+mj-lt"/>
              <a:buAutoNum type="arabicPeriod"/>
            </a:pPr>
            <a:endParaRPr lang="en-US" sz="2600" b="1" dirty="0"/>
          </a:p>
          <a:p>
            <a:pPr marL="0" indent="0" algn="just">
              <a:lnSpc>
                <a:spcPct val="150000"/>
              </a:lnSpc>
              <a:buNone/>
            </a:pPr>
            <a:endParaRPr lang="en-US" sz="2600" i="1" dirty="0"/>
          </a:p>
        </p:txBody>
      </p:sp>
    </p:spTree>
    <p:extLst>
      <p:ext uri="{BB962C8B-B14F-4D97-AF65-F5344CB8AC3E}">
        <p14:creationId xmlns:p14="http://schemas.microsoft.com/office/powerpoint/2010/main" val="2569449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781A703-4CA2-3541-BC8B-E4E6946FF9A1}"/>
              </a:ext>
            </a:extLst>
          </p:cNvPr>
          <p:cNvSpPr>
            <a:spLocks noGrp="1"/>
          </p:cNvSpPr>
          <p:nvPr>
            <p:ph idx="1"/>
          </p:nvPr>
        </p:nvSpPr>
        <p:spPr>
          <a:xfrm>
            <a:off x="3490173" y="1545464"/>
            <a:ext cx="8221795" cy="3966693"/>
          </a:xfrm>
        </p:spPr>
        <p:txBody>
          <a:bodyPr>
            <a:noAutofit/>
          </a:bodyPr>
          <a:lstStyle/>
          <a:p>
            <a:pPr marL="514350" indent="-514350">
              <a:buAutoNum type="arabicPeriod"/>
            </a:pPr>
            <a:r>
              <a:rPr lang="id-ID" dirty="0" smtClean="0">
                <a:solidFill>
                  <a:schemeClr val="tx1"/>
                </a:solidFill>
              </a:rPr>
              <a:t>Introyeksi </a:t>
            </a:r>
            <a:r>
              <a:rPr lang="id-ID" dirty="0">
                <a:solidFill>
                  <a:schemeClr val="tx1"/>
                </a:solidFill>
              </a:rPr>
              <a:t>(</a:t>
            </a:r>
            <a:r>
              <a:rPr lang="id-ID" i="1" dirty="0">
                <a:solidFill>
                  <a:schemeClr val="tx1"/>
                </a:solidFill>
              </a:rPr>
              <a:t>Introjection</a:t>
            </a:r>
            <a:r>
              <a:rPr lang="id-ID" dirty="0">
                <a:solidFill>
                  <a:schemeClr val="tx1"/>
                </a:solidFill>
              </a:rPr>
              <a:t>)</a:t>
            </a:r>
          </a:p>
          <a:p>
            <a:pPr marL="514350" indent="-514350">
              <a:buAutoNum type="arabicPeriod"/>
            </a:pPr>
            <a:r>
              <a:rPr lang="id-ID" dirty="0">
                <a:solidFill>
                  <a:schemeClr val="tx1"/>
                </a:solidFill>
              </a:rPr>
              <a:t>Proyeksi (</a:t>
            </a:r>
            <a:r>
              <a:rPr lang="id-ID" i="1" dirty="0">
                <a:solidFill>
                  <a:schemeClr val="tx1"/>
                </a:solidFill>
              </a:rPr>
              <a:t>Projection</a:t>
            </a:r>
            <a:r>
              <a:rPr lang="id-ID" dirty="0">
                <a:solidFill>
                  <a:schemeClr val="tx1"/>
                </a:solidFill>
              </a:rPr>
              <a:t>)</a:t>
            </a:r>
          </a:p>
          <a:p>
            <a:pPr marL="514350" indent="-514350">
              <a:buAutoNum type="arabicPeriod"/>
            </a:pPr>
            <a:r>
              <a:rPr lang="id-ID" dirty="0">
                <a:solidFill>
                  <a:schemeClr val="tx1"/>
                </a:solidFill>
              </a:rPr>
              <a:t>Retrofleksi (</a:t>
            </a:r>
            <a:r>
              <a:rPr lang="id-ID" i="1" dirty="0">
                <a:solidFill>
                  <a:schemeClr val="tx1"/>
                </a:solidFill>
              </a:rPr>
              <a:t>Retroflection</a:t>
            </a:r>
            <a:r>
              <a:rPr lang="id-ID" dirty="0">
                <a:solidFill>
                  <a:schemeClr val="tx1"/>
                </a:solidFill>
              </a:rPr>
              <a:t>)</a:t>
            </a:r>
          </a:p>
          <a:p>
            <a:pPr marL="514350" indent="-514350">
              <a:buAutoNum type="arabicPeriod"/>
            </a:pPr>
            <a:r>
              <a:rPr lang="id-ID" i="1" dirty="0">
                <a:solidFill>
                  <a:schemeClr val="tx1"/>
                </a:solidFill>
              </a:rPr>
              <a:t>Deflection</a:t>
            </a:r>
            <a:endParaRPr lang="id-ID" dirty="0">
              <a:solidFill>
                <a:schemeClr val="tx1"/>
              </a:solidFill>
            </a:endParaRPr>
          </a:p>
          <a:p>
            <a:pPr marL="514350" indent="-514350">
              <a:buAutoNum type="arabicPeriod"/>
            </a:pPr>
            <a:r>
              <a:rPr lang="id-ID" i="1" dirty="0">
                <a:solidFill>
                  <a:schemeClr val="tx1"/>
                </a:solidFill>
              </a:rPr>
              <a:t>Confluence and </a:t>
            </a:r>
            <a:r>
              <a:rPr lang="id-ID" i="1" dirty="0" smtClean="0">
                <a:solidFill>
                  <a:schemeClr val="tx1"/>
                </a:solidFill>
              </a:rPr>
              <a:t>Isolation</a:t>
            </a:r>
            <a:endParaRPr lang="id-ID" i="1" dirty="0">
              <a:solidFill>
                <a:schemeClr val="tx1"/>
              </a:solidFill>
            </a:endParaRPr>
          </a:p>
        </p:txBody>
      </p:sp>
      <p:sp>
        <p:nvSpPr>
          <p:cNvPr id="2" name="TextBox 1"/>
          <p:cNvSpPr txBox="1"/>
          <p:nvPr/>
        </p:nvSpPr>
        <p:spPr>
          <a:xfrm>
            <a:off x="141666" y="2524260"/>
            <a:ext cx="3232599" cy="2062103"/>
          </a:xfrm>
          <a:prstGeom prst="rect">
            <a:avLst/>
          </a:prstGeom>
          <a:noFill/>
        </p:spPr>
        <p:txBody>
          <a:bodyPr wrap="square" rtlCol="0">
            <a:spAutoFit/>
          </a:bodyPr>
          <a:lstStyle/>
          <a:p>
            <a:r>
              <a:rPr lang="id-ID" sz="3200" dirty="0" smtClean="0">
                <a:solidFill>
                  <a:schemeClr val="bg1"/>
                </a:solidFill>
              </a:rPr>
              <a:t>Bentuk </a:t>
            </a:r>
            <a:r>
              <a:rPr lang="id-ID" sz="3200" dirty="0">
                <a:solidFill>
                  <a:schemeClr val="bg1"/>
                </a:solidFill>
              </a:rPr>
              <a:t>pertahanan diri (</a:t>
            </a:r>
            <a:r>
              <a:rPr lang="id-ID" sz="3200" i="1" dirty="0">
                <a:solidFill>
                  <a:schemeClr val="bg1"/>
                </a:solidFill>
              </a:rPr>
              <a:t>Modes of Defense</a:t>
            </a:r>
            <a:r>
              <a:rPr lang="id-ID" sz="3200" dirty="0">
                <a:solidFill>
                  <a:schemeClr val="bg1"/>
                </a:solidFill>
              </a:rPr>
              <a:t>), yaitu :</a:t>
            </a:r>
          </a:p>
        </p:txBody>
      </p:sp>
    </p:spTree>
    <p:extLst>
      <p:ext uri="{BB962C8B-B14F-4D97-AF65-F5344CB8AC3E}">
        <p14:creationId xmlns:p14="http://schemas.microsoft.com/office/powerpoint/2010/main" val="2383828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4661" y="521310"/>
            <a:ext cx="5327603" cy="807720"/>
          </a:xfrm>
        </p:spPr>
        <p:txBody>
          <a:bodyPr>
            <a:noAutofit/>
          </a:bodyPr>
          <a:lstStyle/>
          <a:p>
            <a:r>
              <a:rPr lang="id-ID" sz="3200" dirty="0">
                <a:solidFill>
                  <a:schemeClr val="tx1"/>
                </a:solidFill>
              </a:rPr>
              <a:t>Introyeksi (</a:t>
            </a:r>
            <a:r>
              <a:rPr lang="id-ID" sz="3200" i="1" dirty="0">
                <a:solidFill>
                  <a:schemeClr val="tx1"/>
                </a:solidFill>
              </a:rPr>
              <a:t>Introjection</a:t>
            </a:r>
            <a:r>
              <a:rPr lang="id-ID" sz="3200" dirty="0">
                <a:solidFill>
                  <a:schemeClr val="tx1"/>
                </a:solidFill>
              </a:rPr>
              <a:t>)</a:t>
            </a:r>
            <a:endParaRPr lang="id-ID" sz="3200" dirty="0"/>
          </a:p>
        </p:txBody>
      </p:sp>
      <p:sp>
        <p:nvSpPr>
          <p:cNvPr id="4" name="Content Placeholder 3"/>
          <p:cNvSpPr>
            <a:spLocks noGrp="1"/>
          </p:cNvSpPr>
          <p:nvPr>
            <p:ph sz="half" idx="2"/>
          </p:nvPr>
        </p:nvSpPr>
        <p:spPr>
          <a:xfrm>
            <a:off x="3867912" y="1930936"/>
            <a:ext cx="3474720" cy="2164546"/>
          </a:xfrm>
        </p:spPr>
        <p:txBody>
          <a:bodyPr/>
          <a:lstStyle/>
          <a:p>
            <a:pPr algn="just"/>
            <a:r>
              <a:rPr lang="id-ID" dirty="0">
                <a:solidFill>
                  <a:schemeClr val="tx1"/>
                </a:solidFill>
              </a:rPr>
              <a:t>Introyeksi (</a:t>
            </a:r>
            <a:r>
              <a:rPr lang="id-ID" i="1" dirty="0">
                <a:solidFill>
                  <a:schemeClr val="tx1"/>
                </a:solidFill>
              </a:rPr>
              <a:t>Introjection</a:t>
            </a:r>
            <a:r>
              <a:rPr lang="id-ID" dirty="0">
                <a:solidFill>
                  <a:schemeClr val="tx1"/>
                </a:solidFill>
              </a:rPr>
              <a:t>) adalah memasukkan ide, keyakinan, serta asumsi tentang diri individu, seperti apa individu seharusnya dan bagaimana individu harus bertingkah laku</a:t>
            </a:r>
            <a:r>
              <a:rPr lang="id-ID" dirty="0" smtClean="0">
                <a:solidFill>
                  <a:schemeClr val="tx1"/>
                </a:solidFill>
              </a:rPr>
              <a:t>.</a:t>
            </a:r>
            <a:endParaRPr lang="id-ID" dirty="0">
              <a:solidFill>
                <a:schemeClr val="tx1"/>
              </a:solidFill>
            </a:endParaRPr>
          </a:p>
        </p:txBody>
      </p:sp>
      <p:sp>
        <p:nvSpPr>
          <p:cNvPr id="6" name="Content Placeholder 5"/>
          <p:cNvSpPr>
            <a:spLocks noGrp="1"/>
          </p:cNvSpPr>
          <p:nvPr>
            <p:ph sz="quarter" idx="4"/>
          </p:nvPr>
        </p:nvSpPr>
        <p:spPr/>
        <p:txBody>
          <a:bodyPr/>
          <a:lstStyle/>
          <a:p>
            <a:pPr marL="0" indent="0" algn="just">
              <a:spcBef>
                <a:spcPct val="20000"/>
              </a:spcBef>
              <a:buNone/>
              <a:defRPr/>
            </a:pPr>
            <a:r>
              <a:rPr lang="id-ID" dirty="0">
                <a:solidFill>
                  <a:schemeClr val="tx1"/>
                </a:solidFill>
              </a:rPr>
              <a:t>Proses Introyeksi memiliki beberapa efek, antara lain:</a:t>
            </a:r>
          </a:p>
          <a:p>
            <a:pPr marL="514350" indent="-514350" algn="just">
              <a:spcBef>
                <a:spcPct val="20000"/>
              </a:spcBef>
              <a:buFont typeface="+mj-lt"/>
              <a:buAutoNum type="arabicPeriod"/>
              <a:defRPr/>
            </a:pPr>
            <a:r>
              <a:rPr lang="id-ID" dirty="0">
                <a:solidFill>
                  <a:schemeClr val="tx1"/>
                </a:solidFill>
                <a:sym typeface="Wingdings" pitchFamily="2" charset="2"/>
              </a:rPr>
              <a:t>Rasa bersalah (Guilt)</a:t>
            </a:r>
          </a:p>
          <a:p>
            <a:pPr marL="514350" indent="-514350" algn="just">
              <a:spcBef>
                <a:spcPct val="20000"/>
              </a:spcBef>
              <a:buFont typeface="+mj-lt"/>
              <a:buAutoNum type="arabicPeriod"/>
              <a:defRPr/>
            </a:pPr>
            <a:r>
              <a:rPr lang="id-ID" dirty="0">
                <a:solidFill>
                  <a:schemeClr val="tx1"/>
                </a:solidFill>
                <a:sym typeface="Wingdings" pitchFamily="2" charset="2"/>
              </a:rPr>
              <a:t>Perfeksionis (</a:t>
            </a:r>
            <a:r>
              <a:rPr lang="id-ID" i="1" dirty="0">
                <a:solidFill>
                  <a:schemeClr val="tx1"/>
                </a:solidFill>
                <a:sym typeface="Wingdings" pitchFamily="2" charset="2"/>
              </a:rPr>
              <a:t>Perfectionism</a:t>
            </a:r>
            <a:r>
              <a:rPr lang="id-ID" dirty="0">
                <a:solidFill>
                  <a:schemeClr val="tx1"/>
                </a:solidFill>
                <a:sym typeface="Wingdings" pitchFamily="2" charset="2"/>
              </a:rPr>
              <a:t>)</a:t>
            </a:r>
          </a:p>
          <a:p>
            <a:pPr marL="514350" indent="-514350" algn="just">
              <a:spcBef>
                <a:spcPct val="20000"/>
              </a:spcBef>
              <a:buFont typeface="+mj-lt"/>
              <a:buAutoNum type="arabicPeriod"/>
              <a:defRPr/>
            </a:pPr>
            <a:r>
              <a:rPr lang="id-ID" dirty="0">
                <a:solidFill>
                  <a:schemeClr val="tx1"/>
                </a:solidFill>
                <a:sym typeface="Wingdings" pitchFamily="2" charset="2"/>
              </a:rPr>
              <a:t>Rendah diri (</a:t>
            </a:r>
            <a:r>
              <a:rPr lang="id-ID" i="1" dirty="0">
                <a:solidFill>
                  <a:schemeClr val="tx1"/>
                </a:solidFill>
                <a:sym typeface="Wingdings" pitchFamily="2" charset="2"/>
              </a:rPr>
              <a:t>Low Self-Esteem)</a:t>
            </a:r>
          </a:p>
          <a:p>
            <a:pPr marL="514350" indent="-514350" algn="just">
              <a:spcBef>
                <a:spcPct val="20000"/>
              </a:spcBef>
              <a:buFont typeface="+mj-lt"/>
              <a:buAutoNum type="arabicPeriod"/>
              <a:defRPr/>
            </a:pPr>
            <a:r>
              <a:rPr lang="id-ID" i="1" dirty="0">
                <a:solidFill>
                  <a:schemeClr val="tx1"/>
                </a:solidFill>
                <a:sym typeface="Wingdings" pitchFamily="2" charset="2"/>
              </a:rPr>
              <a:t>Ketidakmampuan menerima pujian (Inability to accept complimentI</a:t>
            </a:r>
            <a:r>
              <a:rPr lang="id-ID" dirty="0">
                <a:solidFill>
                  <a:schemeClr val="tx1"/>
                </a:solidFill>
                <a:sym typeface="Wingdings" pitchFamily="2" charset="2"/>
              </a:rPr>
              <a:t>)</a:t>
            </a:r>
          </a:p>
          <a:p>
            <a:pPr marL="514350" indent="-514350" algn="just">
              <a:spcBef>
                <a:spcPct val="20000"/>
              </a:spcBef>
              <a:buFont typeface="+mj-lt"/>
              <a:buAutoNum type="arabicPeriod"/>
              <a:defRPr/>
            </a:pPr>
            <a:r>
              <a:rPr lang="id-ID" dirty="0">
                <a:solidFill>
                  <a:schemeClr val="tx1"/>
                </a:solidFill>
                <a:sym typeface="Wingdings" pitchFamily="2" charset="2"/>
              </a:rPr>
              <a:t>Hanya ke Anglesey (‘Only to Anglesey’)</a:t>
            </a:r>
          </a:p>
          <a:p>
            <a:pPr algn="just"/>
            <a:endParaRPr lang="id-ID" dirty="0">
              <a:solidFill>
                <a:schemeClr val="tx1"/>
              </a:solidFill>
            </a:endParaRPr>
          </a:p>
        </p:txBody>
      </p:sp>
      <p:sp>
        <p:nvSpPr>
          <p:cNvPr id="7" name="Title 6"/>
          <p:cNvSpPr txBox="1">
            <a:spLocks noGrp="1"/>
          </p:cNvSpPr>
          <p:nvPr>
            <p:ph type="title"/>
          </p:nvPr>
        </p:nvSpPr>
        <p:spPr>
          <a:prstGeom prst="rect">
            <a:avLst/>
          </a:prstGeom>
          <a:noFill/>
        </p:spPr>
        <p:txBody>
          <a:bodyPr wrap="square" rtlCol="0">
            <a:spAutoFit/>
          </a:bodyPr>
          <a:lstStyle/>
          <a:p>
            <a:r>
              <a:rPr lang="id-ID" sz="3200" dirty="0" smtClean="0">
                <a:solidFill>
                  <a:schemeClr val="bg1"/>
                </a:solidFill>
              </a:rPr>
              <a:t>Bentuk </a:t>
            </a:r>
            <a:r>
              <a:rPr lang="id-ID" sz="3200" dirty="0">
                <a:solidFill>
                  <a:schemeClr val="bg1"/>
                </a:solidFill>
              </a:rPr>
              <a:t>pertahanan diri (</a:t>
            </a:r>
            <a:r>
              <a:rPr lang="id-ID" sz="3200" i="1" dirty="0">
                <a:solidFill>
                  <a:schemeClr val="bg1"/>
                </a:solidFill>
              </a:rPr>
              <a:t>Modes of Defense</a:t>
            </a:r>
            <a:r>
              <a:rPr lang="id-ID" sz="3200" dirty="0">
                <a:solidFill>
                  <a:schemeClr val="bg1"/>
                </a:solidFill>
              </a:rPr>
              <a:t>), yaitu :</a:t>
            </a:r>
          </a:p>
        </p:txBody>
      </p:sp>
    </p:spTree>
    <p:extLst>
      <p:ext uri="{BB962C8B-B14F-4D97-AF65-F5344CB8AC3E}">
        <p14:creationId xmlns:p14="http://schemas.microsoft.com/office/powerpoint/2010/main" val="1517108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61397" y="79481"/>
            <a:ext cx="4320861" cy="807720"/>
          </a:xfrm>
        </p:spPr>
        <p:txBody>
          <a:bodyPr>
            <a:noAutofit/>
          </a:bodyPr>
          <a:lstStyle/>
          <a:p>
            <a:pPr algn="ctr"/>
            <a:r>
              <a:rPr lang="id-ID" sz="3200" dirty="0">
                <a:solidFill>
                  <a:schemeClr val="tx1"/>
                </a:solidFill>
              </a:rPr>
              <a:t>Proyeksi (</a:t>
            </a:r>
            <a:r>
              <a:rPr lang="id-ID" sz="3200" i="1" dirty="0">
                <a:solidFill>
                  <a:schemeClr val="tx1"/>
                </a:solidFill>
              </a:rPr>
              <a:t>Projection</a:t>
            </a:r>
            <a:r>
              <a:rPr lang="id-ID" sz="3200" dirty="0">
                <a:solidFill>
                  <a:schemeClr val="tx1"/>
                </a:solidFill>
              </a:rPr>
              <a:t>)</a:t>
            </a:r>
            <a:endParaRPr lang="id-ID" sz="3200" dirty="0"/>
          </a:p>
        </p:txBody>
      </p:sp>
      <p:sp>
        <p:nvSpPr>
          <p:cNvPr id="4" name="Content Placeholder 3"/>
          <p:cNvSpPr>
            <a:spLocks noGrp="1"/>
          </p:cNvSpPr>
          <p:nvPr>
            <p:ph sz="half" idx="2"/>
          </p:nvPr>
        </p:nvSpPr>
        <p:spPr>
          <a:xfrm>
            <a:off x="3528811" y="1790949"/>
            <a:ext cx="4159876" cy="2164546"/>
          </a:xfrm>
        </p:spPr>
        <p:txBody>
          <a:bodyPr>
            <a:noAutofit/>
          </a:bodyPr>
          <a:lstStyle/>
          <a:p>
            <a:pPr algn="just">
              <a:buFont typeface="Arial" pitchFamily="34" charset="0"/>
              <a:buChar char="•"/>
            </a:pPr>
            <a:r>
              <a:rPr lang="id-ID" dirty="0">
                <a:solidFill>
                  <a:schemeClr val="tx1"/>
                </a:solidFill>
              </a:rPr>
              <a:t> Proyeksi adalah proses dimana individu melakukan atribusi kepada pemikiran, perasaan, keyakinan dan sikap orang lain yang sebenarnya bukan milik individu. </a:t>
            </a:r>
          </a:p>
          <a:p>
            <a:pPr algn="just">
              <a:buFont typeface="Arial" pitchFamily="34" charset="0"/>
              <a:buChar char="•"/>
            </a:pPr>
            <a:r>
              <a:rPr lang="id-ID" dirty="0">
                <a:solidFill>
                  <a:schemeClr val="tx1"/>
                </a:solidFill>
              </a:rPr>
              <a:t> Proyeksi juga berarti individu tidak dapat membedakan dirinya dan lingkungan, mengatribusikan diri individu sebenarnya, serta membuat individu tidak berdaya untuk membuat perubahan</a:t>
            </a:r>
          </a:p>
        </p:txBody>
      </p:sp>
      <p:sp>
        <p:nvSpPr>
          <p:cNvPr id="6" name="Content Placeholder 5"/>
          <p:cNvSpPr>
            <a:spLocks noGrp="1"/>
          </p:cNvSpPr>
          <p:nvPr>
            <p:ph sz="quarter" idx="4"/>
          </p:nvPr>
        </p:nvSpPr>
        <p:spPr>
          <a:xfrm>
            <a:off x="7688687" y="1943815"/>
            <a:ext cx="3992450" cy="4023360"/>
          </a:xfrm>
        </p:spPr>
        <p:txBody>
          <a:bodyPr>
            <a:noAutofit/>
          </a:bodyPr>
          <a:lstStyle/>
          <a:p>
            <a:pPr marL="0" indent="0" algn="just">
              <a:lnSpc>
                <a:spcPct val="100000"/>
              </a:lnSpc>
              <a:spcBef>
                <a:spcPct val="20000"/>
              </a:spcBef>
              <a:buClrTx/>
              <a:buNone/>
              <a:defRPr/>
            </a:pPr>
            <a:r>
              <a:rPr lang="id-ID" dirty="0">
                <a:solidFill>
                  <a:schemeClr val="tx1"/>
                </a:solidFill>
              </a:rPr>
              <a:t>Proyeksi dapat memberikan efek negatif bagi setiap individu, antara lain</a:t>
            </a:r>
            <a:r>
              <a:rPr lang="id-ID" dirty="0" smtClean="0">
                <a:solidFill>
                  <a:schemeClr val="tx1"/>
                </a:solidFill>
              </a:rPr>
              <a:t>:</a:t>
            </a:r>
            <a:endParaRPr lang="id-ID" dirty="0">
              <a:solidFill>
                <a:schemeClr val="tx1"/>
              </a:solidFill>
            </a:endParaRPr>
          </a:p>
          <a:p>
            <a:pPr algn="just">
              <a:lnSpc>
                <a:spcPct val="100000"/>
              </a:lnSpc>
              <a:spcBef>
                <a:spcPct val="20000"/>
              </a:spcBef>
              <a:buClrTx/>
              <a:buFont typeface="Arial" pitchFamily="34" charset="0"/>
              <a:buChar char="•"/>
              <a:defRPr/>
            </a:pPr>
            <a:r>
              <a:rPr lang="id-ID" dirty="0">
                <a:solidFill>
                  <a:schemeClr val="tx1"/>
                </a:solidFill>
              </a:rPr>
              <a:t> Individu membangun batas-batas untuk melakukan kontak dengan individu lain</a:t>
            </a:r>
          </a:p>
          <a:p>
            <a:pPr algn="just">
              <a:lnSpc>
                <a:spcPct val="100000"/>
              </a:lnSpc>
              <a:spcBef>
                <a:spcPct val="20000"/>
              </a:spcBef>
              <a:buClrTx/>
              <a:buFont typeface="Arial" pitchFamily="34" charset="0"/>
              <a:buChar char="•"/>
              <a:defRPr/>
            </a:pPr>
            <a:r>
              <a:rPr lang="id-ID" dirty="0">
                <a:solidFill>
                  <a:schemeClr val="tx1"/>
                </a:solidFill>
              </a:rPr>
              <a:t> Individu membangunkan kembali proses introyeksi yang telah terjadi di masa lalu dan menghadirkannya pada masa sekarang sebagai proyeksi</a:t>
            </a:r>
          </a:p>
          <a:p>
            <a:pPr algn="just">
              <a:lnSpc>
                <a:spcPct val="100000"/>
              </a:lnSpc>
              <a:spcBef>
                <a:spcPct val="20000"/>
              </a:spcBef>
              <a:buClrTx/>
              <a:buFont typeface="Arial" pitchFamily="34" charset="0"/>
              <a:buChar char="•"/>
              <a:defRPr/>
            </a:pPr>
            <a:r>
              <a:rPr lang="id-ID" dirty="0">
                <a:solidFill>
                  <a:schemeClr val="tx1"/>
                </a:solidFill>
              </a:rPr>
              <a:t> Individu merasa tereksklusi atau terkucil dari kelompoknya dan ia merasa menjadi </a:t>
            </a:r>
            <a:r>
              <a:rPr lang="id-ID" i="1" dirty="0">
                <a:solidFill>
                  <a:schemeClr val="tx1"/>
                </a:solidFill>
              </a:rPr>
              <a:t>outsider</a:t>
            </a:r>
            <a:endParaRPr lang="id-ID" dirty="0">
              <a:solidFill>
                <a:schemeClr val="tx1"/>
              </a:solidFill>
            </a:endParaRPr>
          </a:p>
          <a:p>
            <a:pPr algn="just">
              <a:lnSpc>
                <a:spcPct val="100000"/>
              </a:lnSpc>
              <a:spcBef>
                <a:spcPct val="20000"/>
              </a:spcBef>
              <a:buClrTx/>
              <a:buFont typeface="Arial" pitchFamily="34" charset="0"/>
              <a:buChar char="•"/>
              <a:defRPr/>
            </a:pPr>
            <a:r>
              <a:rPr lang="id-ID" dirty="0">
                <a:solidFill>
                  <a:schemeClr val="tx1"/>
                </a:solidFill>
              </a:rPr>
              <a:t>Individu tidak dapat merasa orang lain lebih baik dari dirinya (</a:t>
            </a:r>
            <a:r>
              <a:rPr lang="id-ID" i="1" dirty="0">
                <a:solidFill>
                  <a:schemeClr val="tx1"/>
                </a:solidFill>
              </a:rPr>
              <a:t>you think you are better than us</a:t>
            </a:r>
            <a:r>
              <a:rPr lang="id-ID" dirty="0" smtClean="0">
                <a:solidFill>
                  <a:schemeClr val="tx1"/>
                </a:solidFill>
              </a:rPr>
              <a:t>)</a:t>
            </a:r>
            <a:endParaRPr lang="id-ID" dirty="0">
              <a:solidFill>
                <a:schemeClr val="tx1"/>
              </a:solidFill>
            </a:endParaRPr>
          </a:p>
        </p:txBody>
      </p:sp>
      <p:sp>
        <p:nvSpPr>
          <p:cNvPr id="7" name="Title 6"/>
          <p:cNvSpPr txBox="1">
            <a:spLocks noGrp="1"/>
          </p:cNvSpPr>
          <p:nvPr>
            <p:ph type="title"/>
          </p:nvPr>
        </p:nvSpPr>
        <p:spPr>
          <a:prstGeom prst="rect">
            <a:avLst/>
          </a:prstGeom>
          <a:noFill/>
        </p:spPr>
        <p:txBody>
          <a:bodyPr wrap="square" rtlCol="0">
            <a:spAutoFit/>
          </a:bodyPr>
          <a:lstStyle/>
          <a:p>
            <a:r>
              <a:rPr lang="id-ID" sz="3200" dirty="0" smtClean="0">
                <a:solidFill>
                  <a:schemeClr val="bg1"/>
                </a:solidFill>
              </a:rPr>
              <a:t>Bentuk </a:t>
            </a:r>
            <a:r>
              <a:rPr lang="id-ID" sz="3200" dirty="0">
                <a:solidFill>
                  <a:schemeClr val="bg1"/>
                </a:solidFill>
              </a:rPr>
              <a:t>pertahanan diri (</a:t>
            </a:r>
            <a:r>
              <a:rPr lang="id-ID" sz="3200" i="1" dirty="0">
                <a:solidFill>
                  <a:schemeClr val="bg1"/>
                </a:solidFill>
              </a:rPr>
              <a:t>Modes of Defense</a:t>
            </a:r>
            <a:r>
              <a:rPr lang="id-ID" sz="3200" dirty="0">
                <a:solidFill>
                  <a:schemeClr val="bg1"/>
                </a:solidFill>
              </a:rPr>
              <a:t>), yaitu :</a:t>
            </a:r>
          </a:p>
        </p:txBody>
      </p:sp>
    </p:spTree>
    <p:extLst>
      <p:ext uri="{BB962C8B-B14F-4D97-AF65-F5344CB8AC3E}">
        <p14:creationId xmlns:p14="http://schemas.microsoft.com/office/powerpoint/2010/main" val="927260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18975" y="839335"/>
            <a:ext cx="4320861" cy="807720"/>
          </a:xfrm>
        </p:spPr>
        <p:txBody>
          <a:bodyPr>
            <a:noAutofit/>
          </a:bodyPr>
          <a:lstStyle/>
          <a:p>
            <a:pPr algn="ctr"/>
            <a:r>
              <a:rPr lang="id-ID" sz="3200" dirty="0">
                <a:solidFill>
                  <a:schemeClr val="tx1"/>
                </a:solidFill>
              </a:rPr>
              <a:t>Proyeksi (</a:t>
            </a:r>
            <a:r>
              <a:rPr lang="id-ID" sz="3200" i="1" dirty="0">
                <a:solidFill>
                  <a:schemeClr val="tx1"/>
                </a:solidFill>
              </a:rPr>
              <a:t>Projection</a:t>
            </a:r>
            <a:r>
              <a:rPr lang="id-ID" sz="3200" dirty="0">
                <a:solidFill>
                  <a:schemeClr val="tx1"/>
                </a:solidFill>
              </a:rPr>
              <a:t>)</a:t>
            </a:r>
            <a:endParaRPr lang="id-ID" sz="3200" dirty="0"/>
          </a:p>
        </p:txBody>
      </p:sp>
      <p:sp>
        <p:nvSpPr>
          <p:cNvPr id="4" name="Content Placeholder 3"/>
          <p:cNvSpPr>
            <a:spLocks noGrp="1"/>
          </p:cNvSpPr>
          <p:nvPr>
            <p:ph sz="half" idx="2"/>
          </p:nvPr>
        </p:nvSpPr>
        <p:spPr>
          <a:xfrm>
            <a:off x="3644720" y="2537924"/>
            <a:ext cx="7856113" cy="2164546"/>
          </a:xfrm>
        </p:spPr>
        <p:txBody>
          <a:bodyPr>
            <a:noAutofit/>
          </a:bodyPr>
          <a:lstStyle/>
          <a:p>
            <a:pPr lvl="0">
              <a:defRPr/>
            </a:pPr>
            <a:r>
              <a:rPr lang="id-ID" dirty="0">
                <a:solidFill>
                  <a:schemeClr val="tx1"/>
                </a:solidFill>
              </a:rPr>
              <a:t> Individu menyalahkan orang lain karena ia tidak dapat mencapai sesuatu yang diinginkannya</a:t>
            </a:r>
          </a:p>
          <a:p>
            <a:pPr lvl="0">
              <a:defRPr/>
            </a:pPr>
            <a:r>
              <a:rPr lang="id-ID" dirty="0">
                <a:solidFill>
                  <a:schemeClr val="tx1"/>
                </a:solidFill>
              </a:rPr>
              <a:t> Individu menyalahkan benda-benda di sekirarnya atau cuaca seperti hujan, panas sebagai reaksi dari ketidaknyamanan</a:t>
            </a:r>
          </a:p>
          <a:p>
            <a:pPr lvl="0">
              <a:defRPr/>
            </a:pPr>
            <a:r>
              <a:rPr lang="id-ID" dirty="0">
                <a:solidFill>
                  <a:schemeClr val="tx1"/>
                </a:solidFill>
              </a:rPr>
              <a:t> Individu selalu mencari kambing hitam untuk segala sesuatu yang tidak sesuai dengan standar dan keinginan dirinya</a:t>
            </a:r>
          </a:p>
          <a:p>
            <a:pPr lvl="0">
              <a:defRPr/>
            </a:pPr>
            <a:r>
              <a:rPr lang="id-ID" dirty="0">
                <a:solidFill>
                  <a:schemeClr val="tx1"/>
                </a:solidFill>
              </a:rPr>
              <a:t> Individu merasakan kehampaan (</a:t>
            </a:r>
            <a:r>
              <a:rPr lang="id-ID" i="1" dirty="0">
                <a:solidFill>
                  <a:schemeClr val="tx1"/>
                </a:solidFill>
              </a:rPr>
              <a:t>Sense of Emptiness</a:t>
            </a:r>
            <a:r>
              <a:rPr lang="id-ID" dirty="0">
                <a:solidFill>
                  <a:schemeClr val="tx1"/>
                </a:solidFill>
              </a:rPr>
              <a:t>)</a:t>
            </a:r>
          </a:p>
        </p:txBody>
      </p:sp>
      <p:sp>
        <p:nvSpPr>
          <p:cNvPr id="7" name="Title 6"/>
          <p:cNvSpPr txBox="1">
            <a:spLocks noGrp="1"/>
          </p:cNvSpPr>
          <p:nvPr>
            <p:ph type="title"/>
          </p:nvPr>
        </p:nvSpPr>
        <p:spPr>
          <a:prstGeom prst="rect">
            <a:avLst/>
          </a:prstGeom>
          <a:noFill/>
        </p:spPr>
        <p:txBody>
          <a:bodyPr wrap="square" rtlCol="0">
            <a:spAutoFit/>
          </a:bodyPr>
          <a:lstStyle/>
          <a:p>
            <a:r>
              <a:rPr lang="id-ID" sz="3200" dirty="0" smtClean="0">
                <a:solidFill>
                  <a:schemeClr val="bg1"/>
                </a:solidFill>
              </a:rPr>
              <a:t>Bentuk </a:t>
            </a:r>
            <a:r>
              <a:rPr lang="id-ID" sz="3200" dirty="0">
                <a:solidFill>
                  <a:schemeClr val="bg1"/>
                </a:solidFill>
              </a:rPr>
              <a:t>pertahanan diri (</a:t>
            </a:r>
            <a:r>
              <a:rPr lang="id-ID" sz="3200" i="1" dirty="0">
                <a:solidFill>
                  <a:schemeClr val="bg1"/>
                </a:solidFill>
              </a:rPr>
              <a:t>Modes of Defense</a:t>
            </a:r>
            <a:r>
              <a:rPr lang="id-ID" sz="3200" dirty="0">
                <a:solidFill>
                  <a:schemeClr val="bg1"/>
                </a:solidFill>
              </a:rPr>
              <a:t>), yaitu :</a:t>
            </a:r>
          </a:p>
        </p:txBody>
      </p:sp>
    </p:spTree>
    <p:extLst>
      <p:ext uri="{BB962C8B-B14F-4D97-AF65-F5344CB8AC3E}">
        <p14:creationId xmlns:p14="http://schemas.microsoft.com/office/powerpoint/2010/main" val="2694227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0354" y="745106"/>
            <a:ext cx="4320861" cy="807720"/>
          </a:xfrm>
        </p:spPr>
        <p:txBody>
          <a:bodyPr>
            <a:noAutofit/>
          </a:bodyPr>
          <a:lstStyle/>
          <a:p>
            <a:pPr algn="ctr"/>
            <a:r>
              <a:rPr lang="id-ID" sz="3200" dirty="0"/>
              <a:t>Retrofleksi (</a:t>
            </a:r>
            <a:r>
              <a:rPr lang="id-ID" sz="3200" i="1" dirty="0"/>
              <a:t>Retroflection</a:t>
            </a:r>
            <a:r>
              <a:rPr lang="id-ID" sz="3200" dirty="0"/>
              <a:t>)</a:t>
            </a:r>
          </a:p>
        </p:txBody>
      </p:sp>
      <p:sp>
        <p:nvSpPr>
          <p:cNvPr id="4" name="Content Placeholder 3"/>
          <p:cNvSpPr>
            <a:spLocks noGrp="1"/>
          </p:cNvSpPr>
          <p:nvPr>
            <p:ph sz="half" idx="2"/>
          </p:nvPr>
        </p:nvSpPr>
        <p:spPr>
          <a:xfrm>
            <a:off x="3662965" y="2885653"/>
            <a:ext cx="5035641" cy="2164546"/>
          </a:xfrm>
        </p:spPr>
        <p:txBody>
          <a:bodyPr>
            <a:noAutofit/>
          </a:bodyPr>
          <a:lstStyle/>
          <a:p>
            <a:pPr algn="just"/>
            <a:r>
              <a:rPr lang="id-ID" sz="2400" dirty="0">
                <a:solidFill>
                  <a:schemeClr val="tx1"/>
                </a:solidFill>
              </a:rPr>
              <a:t>Retrofleksi (</a:t>
            </a:r>
            <a:r>
              <a:rPr lang="id-ID" sz="2400" i="1" dirty="0">
                <a:solidFill>
                  <a:schemeClr val="tx1"/>
                </a:solidFill>
              </a:rPr>
              <a:t>Retroflection</a:t>
            </a:r>
            <a:r>
              <a:rPr lang="id-ID" sz="2400" dirty="0">
                <a:solidFill>
                  <a:schemeClr val="tx1"/>
                </a:solidFill>
              </a:rPr>
              <a:t>) adalah proses dimana individu mengembalikan implus dan respons kepada dirinya dikarenakan ia tidak dapat mengekspresikannya kepada orang lain dan </a:t>
            </a:r>
            <a:r>
              <a:rPr lang="id-ID" sz="2400" dirty="0" smtClean="0">
                <a:solidFill>
                  <a:schemeClr val="tx1"/>
                </a:solidFill>
              </a:rPr>
              <a:t>lingkungan</a:t>
            </a:r>
          </a:p>
          <a:p>
            <a:pPr marL="0" indent="0" algn="just">
              <a:buNone/>
            </a:pPr>
            <a:endParaRPr lang="id-ID" sz="2400" dirty="0" smtClean="0">
              <a:solidFill>
                <a:schemeClr val="tx1"/>
              </a:solidFill>
            </a:endParaRPr>
          </a:p>
          <a:p>
            <a:pPr algn="just">
              <a:spcBef>
                <a:spcPct val="20000"/>
              </a:spcBef>
              <a:defRPr/>
            </a:pPr>
            <a:r>
              <a:rPr lang="id-ID" sz="2400" dirty="0">
                <a:solidFill>
                  <a:schemeClr val="tx1"/>
                </a:solidFill>
              </a:rPr>
              <a:t>Retrofleksi memiliki berbagai efek psikosomatis, antara lain:</a:t>
            </a:r>
          </a:p>
          <a:p>
            <a:pPr marL="1017270" lvl="1" indent="-514350" algn="just">
              <a:spcBef>
                <a:spcPct val="20000"/>
              </a:spcBef>
              <a:buFont typeface="Arial" pitchFamily="34" charset="0"/>
              <a:buAutoNum type="arabicPeriod"/>
              <a:defRPr/>
            </a:pPr>
            <a:r>
              <a:rPr lang="id-ID" sz="2000" dirty="0">
                <a:solidFill>
                  <a:schemeClr val="tx1"/>
                </a:solidFill>
              </a:rPr>
              <a:t>Bahu yang kaku (</a:t>
            </a:r>
            <a:r>
              <a:rPr lang="id-ID" sz="2000" i="1" dirty="0">
                <a:solidFill>
                  <a:schemeClr val="tx1"/>
                </a:solidFill>
              </a:rPr>
              <a:t>The Frozen Shoulder</a:t>
            </a:r>
            <a:r>
              <a:rPr lang="id-ID" sz="2000" dirty="0">
                <a:solidFill>
                  <a:schemeClr val="tx1"/>
                </a:solidFill>
              </a:rPr>
              <a:t>)</a:t>
            </a:r>
          </a:p>
          <a:p>
            <a:pPr marL="1017270" lvl="1" indent="-514350" algn="just">
              <a:spcBef>
                <a:spcPct val="20000"/>
              </a:spcBef>
              <a:buFont typeface="Arial" pitchFamily="34" charset="0"/>
              <a:buAutoNum type="arabicPeriod"/>
              <a:defRPr/>
            </a:pPr>
            <a:r>
              <a:rPr lang="id-ID" sz="2000" dirty="0">
                <a:solidFill>
                  <a:schemeClr val="tx1"/>
                </a:solidFill>
              </a:rPr>
              <a:t>“Cacat” karena ketakutan (</a:t>
            </a:r>
            <a:r>
              <a:rPr lang="id-ID" sz="2000" i="1" dirty="0">
                <a:solidFill>
                  <a:schemeClr val="tx1"/>
                </a:solidFill>
              </a:rPr>
              <a:t>Paralyzed With Fear</a:t>
            </a:r>
            <a:r>
              <a:rPr lang="id-ID" sz="2000" i="1" dirty="0" smtClean="0">
                <a:solidFill>
                  <a:schemeClr val="tx1"/>
                </a:solidFill>
              </a:rPr>
              <a:t>)</a:t>
            </a:r>
            <a:endParaRPr lang="id-ID" sz="2000" dirty="0">
              <a:solidFill>
                <a:schemeClr val="tx1"/>
              </a:solidFill>
            </a:endParaRPr>
          </a:p>
        </p:txBody>
      </p:sp>
      <p:sp>
        <p:nvSpPr>
          <p:cNvPr id="7" name="Title 6"/>
          <p:cNvSpPr txBox="1">
            <a:spLocks noGrp="1"/>
          </p:cNvSpPr>
          <p:nvPr>
            <p:ph type="title"/>
          </p:nvPr>
        </p:nvSpPr>
        <p:spPr>
          <a:prstGeom prst="rect">
            <a:avLst/>
          </a:prstGeom>
          <a:noFill/>
        </p:spPr>
        <p:txBody>
          <a:bodyPr wrap="square" rtlCol="0">
            <a:spAutoFit/>
          </a:bodyPr>
          <a:lstStyle/>
          <a:p>
            <a:r>
              <a:rPr lang="id-ID" sz="3200" dirty="0" smtClean="0">
                <a:solidFill>
                  <a:schemeClr val="bg1"/>
                </a:solidFill>
              </a:rPr>
              <a:t>Bentuk </a:t>
            </a:r>
            <a:r>
              <a:rPr lang="id-ID" sz="3200" dirty="0">
                <a:solidFill>
                  <a:schemeClr val="bg1"/>
                </a:solidFill>
              </a:rPr>
              <a:t>pertahanan diri (</a:t>
            </a:r>
            <a:r>
              <a:rPr lang="id-ID" sz="3200" i="1" dirty="0">
                <a:solidFill>
                  <a:schemeClr val="bg1"/>
                </a:solidFill>
              </a:rPr>
              <a:t>Modes of Defense</a:t>
            </a:r>
            <a:r>
              <a:rPr lang="id-ID" sz="3200" dirty="0">
                <a:solidFill>
                  <a:schemeClr val="bg1"/>
                </a:solidFill>
              </a:rPr>
              <a:t>), yaitu :</a:t>
            </a:r>
          </a:p>
        </p:txBody>
      </p:sp>
      <p:pic>
        <p:nvPicPr>
          <p:cNvPr id="5" name="Picture 4" descr="Reyr2.jpg"/>
          <p:cNvPicPr>
            <a:picLocks noChangeAspect="1"/>
          </p:cNvPicPr>
          <p:nvPr/>
        </p:nvPicPr>
        <p:blipFill>
          <a:blip r:embed="rId2" cstate="print"/>
          <a:stretch>
            <a:fillRect/>
          </a:stretch>
        </p:blipFill>
        <p:spPr>
          <a:xfrm>
            <a:off x="9040969" y="745106"/>
            <a:ext cx="2575775" cy="5333722"/>
          </a:xfrm>
          <a:prstGeom prst="rect">
            <a:avLst/>
          </a:prstGeom>
        </p:spPr>
      </p:pic>
    </p:spTree>
    <p:extLst>
      <p:ext uri="{BB962C8B-B14F-4D97-AF65-F5344CB8AC3E}">
        <p14:creationId xmlns:p14="http://schemas.microsoft.com/office/powerpoint/2010/main" val="1607006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342158" y="877658"/>
            <a:ext cx="4754880" cy="524474"/>
          </a:xfrm>
        </p:spPr>
        <p:txBody>
          <a:bodyPr/>
          <a:lstStyle/>
          <a:p>
            <a:pPr marL="285750" indent="-285750">
              <a:buFont typeface="Wingdings" panose="05000000000000000000" pitchFamily="2" charset="2"/>
              <a:buChar char="v"/>
            </a:pPr>
            <a:r>
              <a:rPr lang="en-US" sz="2400" dirty="0" err="1" smtClean="0"/>
              <a:t>Defleksi</a:t>
            </a:r>
            <a:r>
              <a:rPr lang="en-US" sz="2400" i="1" dirty="0" smtClean="0"/>
              <a:t> (Deflection)</a:t>
            </a:r>
            <a:endParaRPr lang="en-US" sz="2400" i="1" dirty="0"/>
          </a:p>
        </p:txBody>
      </p:sp>
      <p:sp>
        <p:nvSpPr>
          <p:cNvPr id="3" name="Text Placeholder 2"/>
          <p:cNvSpPr>
            <a:spLocks noGrp="1"/>
          </p:cNvSpPr>
          <p:nvPr>
            <p:ph type="body" sz="quarter" idx="20"/>
          </p:nvPr>
        </p:nvSpPr>
        <p:spPr>
          <a:xfrm>
            <a:off x="3453780" y="1558343"/>
            <a:ext cx="8087933" cy="2093689"/>
          </a:xfrm>
        </p:spPr>
        <p:txBody>
          <a:bodyPr/>
          <a:lstStyle/>
          <a:p>
            <a:pPr algn="just">
              <a:lnSpc>
                <a:spcPct val="150000"/>
              </a:lnSpc>
            </a:pPr>
            <a:r>
              <a:rPr lang="en-US" sz="2100" dirty="0" err="1" smtClean="0"/>
              <a:t>Defleksi</a:t>
            </a:r>
            <a:r>
              <a:rPr lang="en-US" sz="2100" dirty="0" smtClean="0"/>
              <a:t> (</a:t>
            </a:r>
            <a:r>
              <a:rPr lang="en-US" sz="2100" i="1" dirty="0" smtClean="0"/>
              <a:t>Deflection) </a:t>
            </a:r>
            <a:r>
              <a:rPr lang="en-US" sz="2100" dirty="0" smtClean="0"/>
              <a:t>adalah </a:t>
            </a:r>
            <a:r>
              <a:rPr lang="en-US" sz="2100" dirty="0" err="1" smtClean="0"/>
              <a:t>metode</a:t>
            </a:r>
            <a:r>
              <a:rPr lang="en-US" sz="2100" dirty="0" smtClean="0"/>
              <a:t> </a:t>
            </a:r>
            <a:r>
              <a:rPr lang="en-US" sz="2100" dirty="0" err="1" smtClean="0"/>
              <a:t>penghindaran</a:t>
            </a:r>
            <a:r>
              <a:rPr lang="en-US" sz="2100" dirty="0" smtClean="0"/>
              <a:t> </a:t>
            </a:r>
            <a:r>
              <a:rPr lang="en-US" sz="2100" dirty="0" err="1" smtClean="0"/>
              <a:t>dengan</a:t>
            </a:r>
            <a:r>
              <a:rPr lang="en-US" sz="2100" dirty="0" smtClean="0"/>
              <a:t> </a:t>
            </a:r>
            <a:r>
              <a:rPr lang="en-US" sz="2100" dirty="0" err="1" smtClean="0"/>
              <a:t>cara</a:t>
            </a:r>
            <a:r>
              <a:rPr lang="en-US" sz="2100" dirty="0" smtClean="0"/>
              <a:t> </a:t>
            </a:r>
            <a:r>
              <a:rPr lang="en-US" sz="2100" dirty="0" err="1" smtClean="0"/>
              <a:t>mengubah</a:t>
            </a:r>
            <a:r>
              <a:rPr lang="en-US" sz="2100" dirty="0" smtClean="0"/>
              <a:t> </a:t>
            </a:r>
            <a:r>
              <a:rPr lang="en-US" sz="2100" dirty="0" err="1" smtClean="0"/>
              <a:t>pertanyaan</a:t>
            </a:r>
            <a:r>
              <a:rPr lang="en-US" sz="2100" dirty="0" smtClean="0"/>
              <a:t> </a:t>
            </a:r>
            <a:r>
              <a:rPr lang="en-US" sz="2100" dirty="0" err="1" smtClean="0"/>
              <a:t>atau</a:t>
            </a:r>
            <a:r>
              <a:rPr lang="en-US" sz="2100" dirty="0" smtClean="0"/>
              <a:t> </a:t>
            </a:r>
            <a:r>
              <a:rPr lang="en-US" sz="2100" dirty="0" err="1" smtClean="0"/>
              <a:t>pernyataan</a:t>
            </a:r>
            <a:r>
              <a:rPr lang="en-US" sz="2100" dirty="0" smtClean="0"/>
              <a:t> </a:t>
            </a:r>
            <a:r>
              <a:rPr lang="en-US" sz="2100" dirty="0" err="1" smtClean="0"/>
              <a:t>menjadi</a:t>
            </a:r>
            <a:r>
              <a:rPr lang="en-US" sz="2100" dirty="0" smtClean="0"/>
              <a:t> </a:t>
            </a:r>
            <a:r>
              <a:rPr lang="en-US" sz="2100" dirty="0" err="1" smtClean="0"/>
              <a:t>memiliki</a:t>
            </a:r>
            <a:r>
              <a:rPr lang="en-US" sz="2100" dirty="0" smtClean="0"/>
              <a:t> </a:t>
            </a:r>
            <a:r>
              <a:rPr lang="en-US" sz="2100" dirty="0" err="1" smtClean="0"/>
              <a:t>makna</a:t>
            </a:r>
            <a:r>
              <a:rPr lang="en-US" sz="2100" dirty="0" smtClean="0"/>
              <a:t> lain </a:t>
            </a:r>
            <a:r>
              <a:rPr lang="en-US" sz="2100" dirty="0" err="1" smtClean="0"/>
              <a:t>sehingga</a:t>
            </a:r>
            <a:r>
              <a:rPr lang="en-US" sz="2100" dirty="0" smtClean="0"/>
              <a:t> </a:t>
            </a:r>
            <a:r>
              <a:rPr lang="en-US" sz="2100" dirty="0" err="1" smtClean="0"/>
              <a:t>individu</a:t>
            </a:r>
            <a:r>
              <a:rPr lang="en-US" sz="2100" dirty="0" smtClean="0"/>
              <a:t> </a:t>
            </a:r>
            <a:r>
              <a:rPr lang="en-US" sz="2100" dirty="0" err="1" smtClean="0"/>
              <a:t>dapat</a:t>
            </a:r>
            <a:r>
              <a:rPr lang="en-US" sz="2100" dirty="0" smtClean="0"/>
              <a:t> </a:t>
            </a:r>
            <a:r>
              <a:rPr lang="en-US" sz="2100" dirty="0" err="1" smtClean="0"/>
              <a:t>menghindari</a:t>
            </a:r>
            <a:r>
              <a:rPr lang="en-US" sz="2100" dirty="0" smtClean="0"/>
              <a:t> </a:t>
            </a:r>
            <a:r>
              <a:rPr lang="en-US" sz="2100" dirty="0" err="1" smtClean="0"/>
              <a:t>dari</a:t>
            </a:r>
            <a:r>
              <a:rPr lang="en-US" sz="2100" dirty="0" smtClean="0"/>
              <a:t> </a:t>
            </a:r>
            <a:r>
              <a:rPr lang="en-US" sz="2100" dirty="0" err="1" smtClean="0"/>
              <a:t>merespon</a:t>
            </a:r>
            <a:r>
              <a:rPr lang="en-US" sz="2100" dirty="0" smtClean="0"/>
              <a:t> </a:t>
            </a:r>
            <a:r>
              <a:rPr lang="en-US" sz="2100" dirty="0" err="1" smtClean="0"/>
              <a:t>pertanyaan</a:t>
            </a:r>
            <a:r>
              <a:rPr lang="en-US" sz="2100" dirty="0" smtClean="0"/>
              <a:t> </a:t>
            </a:r>
            <a:r>
              <a:rPr lang="en-US" sz="2100" dirty="0" err="1" smtClean="0"/>
              <a:t>atau</a:t>
            </a:r>
            <a:r>
              <a:rPr lang="en-US" sz="2100" dirty="0" smtClean="0"/>
              <a:t> </a:t>
            </a:r>
            <a:r>
              <a:rPr lang="en-US" sz="2100" dirty="0" err="1" smtClean="0"/>
              <a:t>pernyataan</a:t>
            </a:r>
            <a:r>
              <a:rPr lang="en-US" sz="2100" dirty="0" smtClean="0"/>
              <a:t> </a:t>
            </a:r>
            <a:r>
              <a:rPr lang="en-US" sz="2100" dirty="0" err="1" smtClean="0"/>
              <a:t>tersebut</a:t>
            </a:r>
            <a:r>
              <a:rPr lang="en-US" sz="2100" dirty="0" smtClean="0"/>
              <a:t>. </a:t>
            </a:r>
            <a:endParaRPr lang="en-US" sz="2100" dirty="0"/>
          </a:p>
          <a:p>
            <a:pPr algn="just">
              <a:lnSpc>
                <a:spcPct val="150000"/>
              </a:lnSpc>
            </a:pPr>
            <a:endParaRPr lang="en-US" sz="2100" dirty="0" smtClean="0"/>
          </a:p>
          <a:p>
            <a:pPr algn="just">
              <a:lnSpc>
                <a:spcPct val="150000"/>
              </a:lnSpc>
            </a:pPr>
            <a:endParaRPr lang="en-US" sz="2100" dirty="0"/>
          </a:p>
          <a:p>
            <a:pPr algn="just">
              <a:lnSpc>
                <a:spcPct val="150000"/>
              </a:lnSpc>
            </a:pPr>
            <a:endParaRPr lang="en-US" sz="2100"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456" y="3652033"/>
            <a:ext cx="5198582" cy="2632379"/>
          </a:xfrm>
          <a:prstGeom prst="rect">
            <a:avLst/>
          </a:prstGeom>
        </p:spPr>
      </p:pic>
      <p:sp>
        <p:nvSpPr>
          <p:cNvPr id="5" name="Title 6"/>
          <p:cNvSpPr txBox="1">
            <a:spLocks/>
          </p:cNvSpPr>
          <p:nvPr/>
        </p:nvSpPr>
        <p:spPr>
          <a:xfrm>
            <a:off x="240040" y="2308694"/>
            <a:ext cx="2947482" cy="1865126"/>
          </a:xfrm>
          <a:prstGeom prst="rect">
            <a:avLst/>
          </a:prstGeom>
          <a:noFill/>
        </p:spPr>
        <p:txBody>
          <a:bodyPr wrap="square" rtlCol="0">
            <a:sp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id-ID" sz="3200" smtClean="0">
                <a:solidFill>
                  <a:schemeClr val="bg1"/>
                </a:solidFill>
              </a:rPr>
              <a:t>Bentuk pertahanan diri (</a:t>
            </a:r>
            <a:r>
              <a:rPr lang="id-ID" sz="3200" i="1" smtClean="0">
                <a:solidFill>
                  <a:schemeClr val="bg1"/>
                </a:solidFill>
              </a:rPr>
              <a:t>Modes of Defense</a:t>
            </a:r>
            <a:r>
              <a:rPr lang="id-ID" sz="3200" smtClean="0">
                <a:solidFill>
                  <a:schemeClr val="bg1"/>
                </a:solidFill>
              </a:rPr>
              <a:t>), yaitu :</a:t>
            </a:r>
            <a:endParaRPr lang="id-ID" sz="3200" dirty="0">
              <a:solidFill>
                <a:schemeClr val="bg1"/>
              </a:solidFill>
            </a:endParaRPr>
          </a:p>
        </p:txBody>
      </p:sp>
    </p:spTree>
    <p:extLst>
      <p:ext uri="{BB962C8B-B14F-4D97-AF65-F5344CB8AC3E}">
        <p14:creationId xmlns:p14="http://schemas.microsoft.com/office/powerpoint/2010/main" val="3534633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74161" y="731513"/>
            <a:ext cx="5326919" cy="475047"/>
          </a:xfrm>
        </p:spPr>
        <p:txBody>
          <a:bodyPr/>
          <a:lstStyle/>
          <a:p>
            <a:r>
              <a:rPr lang="en-US" sz="2400" i="1" dirty="0" smtClean="0"/>
              <a:t>Confluence </a:t>
            </a:r>
            <a:r>
              <a:rPr lang="en-US" sz="2400" dirty="0" err="1" smtClean="0"/>
              <a:t>dan</a:t>
            </a:r>
            <a:r>
              <a:rPr lang="en-US" sz="2400" dirty="0" smtClean="0"/>
              <a:t> </a:t>
            </a:r>
            <a:r>
              <a:rPr lang="en-US" sz="2400" dirty="0" err="1" smtClean="0"/>
              <a:t>Isolasi</a:t>
            </a:r>
            <a:r>
              <a:rPr lang="en-US" sz="2400" dirty="0" smtClean="0"/>
              <a:t> </a:t>
            </a:r>
            <a:r>
              <a:rPr lang="en-US" sz="2400" i="1" dirty="0" smtClean="0"/>
              <a:t>(Isolation)</a:t>
            </a:r>
            <a:endParaRPr lang="en-US" sz="2400" i="1" dirty="0"/>
          </a:p>
        </p:txBody>
      </p:sp>
      <p:sp>
        <p:nvSpPr>
          <p:cNvPr id="3" name="Text Placeholder 2"/>
          <p:cNvSpPr>
            <a:spLocks noGrp="1"/>
          </p:cNvSpPr>
          <p:nvPr>
            <p:ph type="body" sz="quarter" idx="20"/>
          </p:nvPr>
        </p:nvSpPr>
        <p:spPr>
          <a:xfrm>
            <a:off x="3673787" y="1428585"/>
            <a:ext cx="8187656" cy="2405375"/>
          </a:xfrm>
        </p:spPr>
        <p:txBody>
          <a:bodyPr/>
          <a:lstStyle/>
          <a:p>
            <a:pPr algn="just">
              <a:lnSpc>
                <a:spcPct val="150000"/>
              </a:lnSpc>
            </a:pPr>
            <a:r>
              <a:rPr lang="en-US" sz="2000" i="1" dirty="0"/>
              <a:t>Confluence </a:t>
            </a:r>
            <a:r>
              <a:rPr lang="en-US" sz="2000" dirty="0" err="1" smtClean="0"/>
              <a:t>secara</a:t>
            </a:r>
            <a:r>
              <a:rPr lang="en-US" sz="2000" dirty="0" smtClean="0"/>
              <a:t> </a:t>
            </a:r>
            <a:r>
              <a:rPr lang="en-US" sz="2000" dirty="0"/>
              <a:t>harfiah berarti menyatu. Hal ini bermakna bahwa individu berada dalam hubungan </a:t>
            </a:r>
            <a:r>
              <a:rPr lang="en-US" sz="2000" dirty="0" err="1"/>
              <a:t>dengan</a:t>
            </a:r>
            <a:r>
              <a:rPr lang="en-US" sz="2000" dirty="0"/>
              <a:t> </a:t>
            </a:r>
            <a:r>
              <a:rPr lang="en-US" sz="2000" dirty="0" err="1" smtClean="0"/>
              <a:t>lingkungan</a:t>
            </a:r>
            <a:r>
              <a:rPr lang="en-US" sz="2000" dirty="0"/>
              <a:t>, menjadi orang lain, tempat, objek, </a:t>
            </a:r>
            <a:r>
              <a:rPr lang="en-US" sz="2000" dirty="0" err="1"/>
              <a:t>atau</a:t>
            </a:r>
            <a:r>
              <a:rPr lang="en-US" sz="2000" dirty="0"/>
              <a:t> </a:t>
            </a:r>
            <a:r>
              <a:rPr lang="en-US" sz="2000" dirty="0" smtClean="0"/>
              <a:t>ideal. </a:t>
            </a:r>
            <a:r>
              <a:rPr lang="en-US" sz="2000" dirty="0"/>
              <a:t>Individu tidak dapat membedakan antara dirinya dengan lingkungan, selalu sesuai dan tidak ada konflik antara keyakinan dan pikiran orang lain dengan dirinya. Orang yang mengalami </a:t>
            </a:r>
            <a:r>
              <a:rPr lang="en-US" sz="2000" i="1" dirty="0"/>
              <a:t>confluence</a:t>
            </a:r>
            <a:r>
              <a:rPr lang="en-US" sz="2000" dirty="0"/>
              <a:t> biasanya tidak pernah mengekspresikan </a:t>
            </a:r>
            <a:r>
              <a:rPr lang="en-US" sz="2000" dirty="0" err="1"/>
              <a:t>perasaan</a:t>
            </a:r>
            <a:r>
              <a:rPr lang="en-US" sz="2000" dirty="0"/>
              <a:t> </a:t>
            </a:r>
            <a:r>
              <a:rPr lang="en-US" sz="2000" dirty="0" err="1" smtClean="0"/>
              <a:t>sebenarnya</a:t>
            </a:r>
            <a:endParaRPr lang="en-US" sz="2000" dirty="0"/>
          </a:p>
          <a:p>
            <a:pPr algn="just">
              <a:lnSpc>
                <a:spcPct val="150000"/>
              </a:lnSpc>
            </a:pPr>
            <a:endParaRPr lang="en-US" sz="2000" dirty="0" smtClean="0"/>
          </a:p>
          <a:p>
            <a:pPr algn="just">
              <a:lnSpc>
                <a:spcPct val="150000"/>
              </a:lnSpc>
            </a:pP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186" y="4293508"/>
            <a:ext cx="4740870" cy="2199527"/>
          </a:xfrm>
          <a:prstGeom prst="rect">
            <a:avLst/>
          </a:prstGeom>
        </p:spPr>
      </p:pic>
      <p:sp>
        <p:nvSpPr>
          <p:cNvPr id="5" name="Title 6"/>
          <p:cNvSpPr txBox="1">
            <a:spLocks/>
          </p:cNvSpPr>
          <p:nvPr/>
        </p:nvSpPr>
        <p:spPr>
          <a:xfrm>
            <a:off x="240040" y="2308694"/>
            <a:ext cx="2947482" cy="1865126"/>
          </a:xfrm>
          <a:prstGeom prst="rect">
            <a:avLst/>
          </a:prstGeom>
          <a:noFill/>
        </p:spPr>
        <p:txBody>
          <a:bodyPr wrap="square" rtlCol="0">
            <a:sp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id-ID" sz="3200" smtClean="0">
                <a:solidFill>
                  <a:schemeClr val="bg1"/>
                </a:solidFill>
              </a:rPr>
              <a:t>Bentuk pertahanan diri (</a:t>
            </a:r>
            <a:r>
              <a:rPr lang="id-ID" sz="3200" i="1" smtClean="0">
                <a:solidFill>
                  <a:schemeClr val="bg1"/>
                </a:solidFill>
              </a:rPr>
              <a:t>Modes of Defense</a:t>
            </a:r>
            <a:r>
              <a:rPr lang="id-ID" sz="3200" smtClean="0">
                <a:solidFill>
                  <a:schemeClr val="bg1"/>
                </a:solidFill>
              </a:rPr>
              <a:t>), yaitu :</a:t>
            </a:r>
            <a:endParaRPr lang="id-ID" sz="3200" dirty="0">
              <a:solidFill>
                <a:schemeClr val="bg1"/>
              </a:solidFill>
            </a:endParaRPr>
          </a:p>
        </p:txBody>
      </p:sp>
    </p:spTree>
    <p:extLst>
      <p:ext uri="{BB962C8B-B14F-4D97-AF65-F5344CB8AC3E}">
        <p14:creationId xmlns:p14="http://schemas.microsoft.com/office/powerpoint/2010/main" val="3239431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612206" y="410637"/>
            <a:ext cx="8144259" cy="956960"/>
          </a:xfrm>
        </p:spPr>
        <p:txBody>
          <a:bodyPr/>
          <a:lstStyle/>
          <a:p>
            <a:r>
              <a:rPr lang="en-US" sz="2400" dirty="0" err="1" smtClean="0"/>
              <a:t>Urusan</a:t>
            </a:r>
            <a:r>
              <a:rPr lang="en-US" sz="2400" dirty="0" smtClean="0"/>
              <a:t> yang </a:t>
            </a:r>
            <a:r>
              <a:rPr lang="en-US" sz="2400" dirty="0" err="1" smtClean="0"/>
              <a:t>tidak</a:t>
            </a:r>
            <a:r>
              <a:rPr lang="en-US" sz="2400" dirty="0" smtClean="0"/>
              <a:t> </a:t>
            </a:r>
            <a:r>
              <a:rPr lang="en-US" sz="2400" dirty="0" err="1" smtClean="0"/>
              <a:t>selesai</a:t>
            </a:r>
            <a:r>
              <a:rPr lang="en-US" sz="2400" dirty="0" smtClean="0"/>
              <a:t> (</a:t>
            </a:r>
            <a:r>
              <a:rPr lang="en-US" sz="2400" i="1" dirty="0" smtClean="0"/>
              <a:t>unfinished business</a:t>
            </a:r>
            <a:r>
              <a:rPr lang="en-US" sz="2400" dirty="0" smtClean="0"/>
              <a:t>) </a:t>
            </a:r>
            <a:r>
              <a:rPr lang="en-US" sz="2400" dirty="0" err="1" smtClean="0"/>
              <a:t>dan</a:t>
            </a:r>
            <a:r>
              <a:rPr lang="en-US" sz="2400" dirty="0" smtClean="0"/>
              <a:t> </a:t>
            </a:r>
            <a:r>
              <a:rPr lang="en-US" sz="2400" dirty="0" err="1" smtClean="0"/>
              <a:t>penghindaran</a:t>
            </a:r>
            <a:r>
              <a:rPr lang="en-US" sz="2400" dirty="0" smtClean="0"/>
              <a:t> (</a:t>
            </a:r>
            <a:r>
              <a:rPr lang="en-US" sz="2400" i="1" dirty="0" smtClean="0"/>
              <a:t>avoidance</a:t>
            </a:r>
            <a:r>
              <a:rPr lang="en-US" sz="2400" dirty="0" smtClean="0"/>
              <a:t>)</a:t>
            </a:r>
            <a:endParaRPr lang="en-US" sz="2400" dirty="0"/>
          </a:p>
        </p:txBody>
      </p:sp>
      <p:sp>
        <p:nvSpPr>
          <p:cNvPr id="3" name="Text Placeholder 2"/>
          <p:cNvSpPr>
            <a:spLocks noGrp="1"/>
          </p:cNvSpPr>
          <p:nvPr>
            <p:ph type="body" sz="quarter" idx="20"/>
          </p:nvPr>
        </p:nvSpPr>
        <p:spPr>
          <a:xfrm>
            <a:off x="3580327" y="1458097"/>
            <a:ext cx="8208018" cy="5103340"/>
          </a:xfrm>
        </p:spPr>
        <p:txBody>
          <a:bodyPr/>
          <a:lstStyle/>
          <a:p>
            <a:pPr marL="171450" indent="-171450">
              <a:lnSpc>
                <a:spcPct val="150000"/>
              </a:lnSpc>
              <a:buFont typeface="Wingdings" panose="05000000000000000000" pitchFamily="2" charset="2"/>
              <a:buChar char="§"/>
            </a:pPr>
            <a:r>
              <a:rPr lang="en-US" sz="2000" i="1" dirty="0" smtClean="0"/>
              <a:t>Unfinished business </a:t>
            </a:r>
            <a:r>
              <a:rPr lang="en-US" sz="2000" dirty="0" smtClean="0"/>
              <a:t>adalah </a:t>
            </a:r>
            <a:r>
              <a:rPr lang="en-US" sz="2000" dirty="0" err="1" smtClean="0"/>
              <a:t>perasaan-perasaan</a:t>
            </a:r>
            <a:r>
              <a:rPr lang="en-US" sz="2000" dirty="0" smtClean="0"/>
              <a:t> yang </a:t>
            </a:r>
            <a:r>
              <a:rPr lang="en-US" sz="2000" dirty="0" err="1" smtClean="0"/>
              <a:t>tidak</a:t>
            </a:r>
            <a:r>
              <a:rPr lang="en-US" sz="2000" dirty="0" smtClean="0"/>
              <a:t> </a:t>
            </a:r>
            <a:r>
              <a:rPr lang="en-US" sz="2000" dirty="0" err="1" smtClean="0"/>
              <a:t>dapat</a:t>
            </a:r>
            <a:r>
              <a:rPr lang="en-US" sz="2000" dirty="0" smtClean="0"/>
              <a:t> </a:t>
            </a:r>
            <a:r>
              <a:rPr lang="en-US" sz="2000" dirty="0" err="1" smtClean="0"/>
              <a:t>diekspresikan</a:t>
            </a:r>
            <a:r>
              <a:rPr lang="en-US" sz="2000" dirty="0" smtClean="0"/>
              <a:t> </a:t>
            </a:r>
            <a:r>
              <a:rPr lang="en-US" sz="2000" dirty="0" err="1" smtClean="0"/>
              <a:t>pada</a:t>
            </a:r>
            <a:r>
              <a:rPr lang="en-US" sz="2000" dirty="0" smtClean="0"/>
              <a:t> </a:t>
            </a:r>
            <a:r>
              <a:rPr lang="en-US" sz="2000" dirty="0" err="1" smtClean="0"/>
              <a:t>masa</a:t>
            </a:r>
            <a:r>
              <a:rPr lang="en-US" sz="2000" dirty="0" smtClean="0"/>
              <a:t> </a:t>
            </a:r>
            <a:r>
              <a:rPr lang="en-US" sz="2000" dirty="0" err="1" smtClean="0"/>
              <a:t>lalu</a:t>
            </a:r>
            <a:r>
              <a:rPr lang="en-US" sz="2000" dirty="0" smtClean="0"/>
              <a:t> </a:t>
            </a:r>
            <a:r>
              <a:rPr lang="en-US" sz="2000" dirty="0" err="1" smtClean="0"/>
              <a:t>seperti</a:t>
            </a:r>
            <a:r>
              <a:rPr lang="en-US" sz="2000" dirty="0" smtClean="0"/>
              <a:t> </a:t>
            </a:r>
            <a:r>
              <a:rPr lang="en-US" sz="2000" dirty="0" err="1" smtClean="0"/>
              <a:t>kecemasan</a:t>
            </a:r>
            <a:r>
              <a:rPr lang="en-US" sz="2000" dirty="0" smtClean="0"/>
              <a:t>, </a:t>
            </a:r>
            <a:r>
              <a:rPr lang="en-US" sz="2000" dirty="0" err="1" smtClean="0"/>
              <a:t>perasaan</a:t>
            </a:r>
            <a:r>
              <a:rPr lang="en-US" sz="2000" dirty="0" smtClean="0"/>
              <a:t> </a:t>
            </a:r>
            <a:r>
              <a:rPr lang="en-US" sz="2000" dirty="0" err="1" smtClean="0"/>
              <a:t>bersalah</a:t>
            </a:r>
            <a:r>
              <a:rPr lang="en-US" sz="2000" dirty="0" smtClean="0"/>
              <a:t>, </a:t>
            </a:r>
            <a:r>
              <a:rPr lang="en-US" sz="2000" dirty="0" err="1" smtClean="0"/>
              <a:t>kemarahan</a:t>
            </a:r>
            <a:r>
              <a:rPr lang="en-US" sz="2000" dirty="0" smtClean="0"/>
              <a:t>, </a:t>
            </a:r>
            <a:r>
              <a:rPr lang="en-US" sz="2000" dirty="0" err="1" smtClean="0"/>
              <a:t>dendam</a:t>
            </a:r>
            <a:r>
              <a:rPr lang="en-US" sz="2000" dirty="0" smtClean="0"/>
              <a:t>, </a:t>
            </a:r>
            <a:r>
              <a:rPr lang="en-US" sz="2000" dirty="0" err="1" smtClean="0"/>
              <a:t>kebencian</a:t>
            </a:r>
            <a:r>
              <a:rPr lang="en-US" sz="2000" dirty="0" smtClean="0"/>
              <a:t>, </a:t>
            </a:r>
            <a:r>
              <a:rPr lang="en-US" sz="2000" dirty="0" err="1" smtClean="0"/>
              <a:t>sakit</a:t>
            </a:r>
            <a:r>
              <a:rPr lang="en-US" sz="2000" dirty="0" smtClean="0"/>
              <a:t> </a:t>
            </a:r>
            <a:r>
              <a:rPr lang="en-US" sz="2000" dirty="0" err="1" smtClean="0"/>
              <a:t>hati</a:t>
            </a:r>
            <a:r>
              <a:rPr lang="en-US" sz="2000" dirty="0"/>
              <a:t> </a:t>
            </a:r>
            <a:r>
              <a:rPr lang="en-US" sz="2000" dirty="0" err="1" smtClean="0"/>
              <a:t>dan</a:t>
            </a:r>
            <a:r>
              <a:rPr lang="en-US" sz="2000" dirty="0" smtClean="0"/>
              <a:t> </a:t>
            </a:r>
            <a:r>
              <a:rPr lang="en-US" sz="2000" dirty="0" err="1" smtClean="0"/>
              <a:t>sebagainya</a:t>
            </a:r>
            <a:r>
              <a:rPr lang="en-US" sz="2000" dirty="0" smtClean="0"/>
              <a:t>. </a:t>
            </a:r>
            <a:r>
              <a:rPr lang="en-US" sz="2000" dirty="0" err="1" smtClean="0"/>
              <a:t>Perasaan</a:t>
            </a:r>
            <a:r>
              <a:rPr lang="en-US" sz="2000" dirty="0" smtClean="0"/>
              <a:t> yang </a:t>
            </a:r>
            <a:r>
              <a:rPr lang="en-US" sz="2000" dirty="0" err="1" smtClean="0"/>
              <a:t>tidak</a:t>
            </a:r>
            <a:r>
              <a:rPr lang="en-US" sz="2000" dirty="0" smtClean="0"/>
              <a:t> </a:t>
            </a:r>
            <a:r>
              <a:rPr lang="en-US" sz="2000" dirty="0" err="1" smtClean="0"/>
              <a:t>dapat</a:t>
            </a:r>
            <a:r>
              <a:rPr lang="en-US" sz="2000" dirty="0" smtClean="0"/>
              <a:t> </a:t>
            </a:r>
            <a:r>
              <a:rPr lang="en-US" sz="2000" dirty="0" err="1" smtClean="0"/>
              <a:t>diekspresikan</a:t>
            </a:r>
            <a:r>
              <a:rPr lang="en-US" sz="2000" dirty="0" smtClean="0"/>
              <a:t> </a:t>
            </a:r>
            <a:r>
              <a:rPr lang="en-US" sz="2000" dirty="0" err="1" smtClean="0"/>
              <a:t>tersebut</a:t>
            </a:r>
            <a:r>
              <a:rPr lang="en-US" sz="2000" dirty="0" smtClean="0"/>
              <a:t> </a:t>
            </a:r>
            <a:r>
              <a:rPr lang="en-US" sz="2000" dirty="0" err="1" smtClean="0"/>
              <a:t>dapat</a:t>
            </a:r>
            <a:r>
              <a:rPr lang="en-US" sz="2000" dirty="0" smtClean="0"/>
              <a:t> </a:t>
            </a:r>
            <a:r>
              <a:rPr lang="en-US" sz="2000" dirty="0" err="1" smtClean="0"/>
              <a:t>mengganggu</a:t>
            </a:r>
            <a:r>
              <a:rPr lang="en-US" sz="2000" dirty="0" smtClean="0"/>
              <a:t> </a:t>
            </a:r>
            <a:r>
              <a:rPr lang="en-US" sz="2000" dirty="0" err="1" smtClean="0"/>
              <a:t>kehidupan</a:t>
            </a:r>
            <a:r>
              <a:rPr lang="en-US" sz="2000" dirty="0" smtClean="0"/>
              <a:t> di </a:t>
            </a:r>
            <a:r>
              <a:rPr lang="en-US" sz="2000" dirty="0" err="1" smtClean="0"/>
              <a:t>masa</a:t>
            </a:r>
            <a:r>
              <a:rPr lang="en-US" sz="2000" dirty="0" smtClean="0"/>
              <a:t> </a:t>
            </a:r>
            <a:r>
              <a:rPr lang="en-US" sz="2000" dirty="0" err="1" smtClean="0"/>
              <a:t>sekarang</a:t>
            </a:r>
            <a:endParaRPr lang="en-US" sz="2000" dirty="0"/>
          </a:p>
          <a:p>
            <a:pPr marL="171450" indent="-171450">
              <a:lnSpc>
                <a:spcPct val="150000"/>
              </a:lnSpc>
              <a:buFont typeface="Wingdings" panose="05000000000000000000" pitchFamily="2" charset="2"/>
              <a:buChar char="§"/>
            </a:pPr>
            <a:r>
              <a:rPr lang="en-US" sz="2000" i="1" dirty="0" smtClean="0"/>
              <a:t>Avoidance </a:t>
            </a:r>
            <a:r>
              <a:rPr lang="en-US" sz="2000" dirty="0" smtClean="0"/>
              <a:t>adalah </a:t>
            </a:r>
            <a:r>
              <a:rPr lang="en-US" sz="2000" dirty="0" err="1" smtClean="0"/>
              <a:t>individu</a:t>
            </a:r>
            <a:r>
              <a:rPr lang="en-US" sz="2000" dirty="0" smtClean="0"/>
              <a:t> yang </a:t>
            </a:r>
            <a:r>
              <a:rPr lang="en-US" sz="2000" dirty="0" err="1" smtClean="0"/>
              <a:t>selalu</a:t>
            </a:r>
            <a:r>
              <a:rPr lang="en-US" sz="2000" dirty="0" smtClean="0"/>
              <a:t> </a:t>
            </a:r>
            <a:r>
              <a:rPr lang="en-US" sz="2000" dirty="0" err="1" smtClean="0"/>
              <a:t>menghindari</a:t>
            </a:r>
            <a:r>
              <a:rPr lang="en-US" sz="2000" dirty="0" smtClean="0"/>
              <a:t> </a:t>
            </a:r>
            <a:r>
              <a:rPr lang="en-US" sz="2000" dirty="0" err="1" smtClean="0"/>
              <a:t>untuk</a:t>
            </a:r>
            <a:r>
              <a:rPr lang="en-US" sz="2000" dirty="0" smtClean="0"/>
              <a:t> </a:t>
            </a:r>
            <a:r>
              <a:rPr lang="en-US" sz="2000" dirty="0" err="1" smtClean="0"/>
              <a:t>menghadapi</a:t>
            </a:r>
            <a:r>
              <a:rPr lang="en-US" sz="2000" dirty="0" smtClean="0"/>
              <a:t> </a:t>
            </a:r>
            <a:r>
              <a:rPr lang="en-US" sz="2000" i="1" dirty="0" smtClean="0"/>
              <a:t>unfinished </a:t>
            </a:r>
            <a:r>
              <a:rPr lang="en-US" sz="2000" i="1" dirty="0"/>
              <a:t>business </a:t>
            </a:r>
            <a:r>
              <a:rPr lang="en-US" sz="2000" dirty="0" err="1" smtClean="0"/>
              <a:t>dan</a:t>
            </a:r>
            <a:r>
              <a:rPr lang="en-US" sz="2000" dirty="0" smtClean="0"/>
              <a:t> </a:t>
            </a:r>
            <a:r>
              <a:rPr lang="en-US" sz="2000" dirty="0" err="1" smtClean="0"/>
              <a:t>dari</a:t>
            </a:r>
            <a:r>
              <a:rPr lang="en-US" sz="2000" dirty="0" smtClean="0"/>
              <a:t> </a:t>
            </a:r>
            <a:r>
              <a:rPr lang="en-US" sz="2000" dirty="0" err="1" smtClean="0"/>
              <a:t>mengalami</a:t>
            </a:r>
            <a:r>
              <a:rPr lang="en-US" sz="2000" dirty="0" smtClean="0"/>
              <a:t> </a:t>
            </a:r>
            <a:r>
              <a:rPr lang="en-US" sz="2000" dirty="0" err="1" smtClean="0"/>
              <a:t>pengalaman</a:t>
            </a:r>
            <a:r>
              <a:rPr lang="en-US" sz="2000" dirty="0" smtClean="0"/>
              <a:t> </a:t>
            </a:r>
            <a:r>
              <a:rPr lang="en-US" sz="2000" dirty="0" err="1" smtClean="0"/>
              <a:t>emosional</a:t>
            </a:r>
            <a:r>
              <a:rPr lang="en-US" sz="2000" dirty="0" smtClean="0"/>
              <a:t> yang </a:t>
            </a:r>
            <a:r>
              <a:rPr lang="en-US" sz="2000" dirty="0" err="1" smtClean="0"/>
              <a:t>tidak</a:t>
            </a:r>
            <a:r>
              <a:rPr lang="en-US" sz="2000" dirty="0" smtClean="0"/>
              <a:t> </a:t>
            </a:r>
            <a:r>
              <a:rPr lang="en-US" sz="2000" dirty="0" err="1" smtClean="0"/>
              <a:t>menyenangkan</a:t>
            </a:r>
            <a:r>
              <a:rPr lang="en-US" sz="2000" dirty="0" smtClean="0"/>
              <a:t> yang </a:t>
            </a:r>
            <a:r>
              <a:rPr lang="en-US" sz="2000" dirty="0" err="1" smtClean="0"/>
              <a:t>berkaitan</a:t>
            </a:r>
            <a:r>
              <a:rPr lang="en-US" sz="2000" dirty="0" smtClean="0"/>
              <a:t> </a:t>
            </a:r>
            <a:r>
              <a:rPr lang="en-US" sz="2000" dirty="0" err="1" smtClean="0"/>
              <a:t>dengan</a:t>
            </a:r>
            <a:r>
              <a:rPr lang="en-US" sz="2000" dirty="0"/>
              <a:t> </a:t>
            </a:r>
            <a:r>
              <a:rPr lang="en-US" sz="2000" i="1" dirty="0" smtClean="0"/>
              <a:t>unfinished </a:t>
            </a:r>
            <a:r>
              <a:rPr lang="en-US" sz="2000" i="1" dirty="0"/>
              <a:t>business </a:t>
            </a:r>
            <a:endParaRPr lang="en-US" sz="2000" dirty="0"/>
          </a:p>
        </p:txBody>
      </p:sp>
      <p:sp>
        <p:nvSpPr>
          <p:cNvPr id="4" name="Title 6"/>
          <p:cNvSpPr txBox="1">
            <a:spLocks/>
          </p:cNvSpPr>
          <p:nvPr/>
        </p:nvSpPr>
        <p:spPr>
          <a:xfrm>
            <a:off x="240040" y="2308694"/>
            <a:ext cx="2947482" cy="1865126"/>
          </a:xfrm>
          <a:prstGeom prst="rect">
            <a:avLst/>
          </a:prstGeom>
          <a:noFill/>
        </p:spPr>
        <p:txBody>
          <a:bodyPr wrap="square" rtlCol="0">
            <a:sp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id-ID" sz="3200" smtClean="0">
                <a:solidFill>
                  <a:schemeClr val="bg1"/>
                </a:solidFill>
              </a:rPr>
              <a:t>Bentuk pertahanan diri (</a:t>
            </a:r>
            <a:r>
              <a:rPr lang="id-ID" sz="3200" i="1" smtClean="0">
                <a:solidFill>
                  <a:schemeClr val="bg1"/>
                </a:solidFill>
              </a:rPr>
              <a:t>Modes of Defense</a:t>
            </a:r>
            <a:r>
              <a:rPr lang="id-ID" sz="3200" smtClean="0">
                <a:solidFill>
                  <a:schemeClr val="bg1"/>
                </a:solidFill>
              </a:rPr>
              <a:t>), yaitu :</a:t>
            </a:r>
            <a:endParaRPr lang="id-ID" sz="3200" dirty="0">
              <a:solidFill>
                <a:schemeClr val="bg1"/>
              </a:solidFill>
            </a:endParaRPr>
          </a:p>
        </p:txBody>
      </p:sp>
    </p:spTree>
    <p:extLst>
      <p:ext uri="{BB962C8B-B14F-4D97-AF65-F5344CB8AC3E}">
        <p14:creationId xmlns:p14="http://schemas.microsoft.com/office/powerpoint/2010/main" val="3812485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19" y="802721"/>
            <a:ext cx="2947482" cy="1052693"/>
          </a:xfrm>
        </p:spPr>
        <p:txBody>
          <a:bodyPr>
            <a:normAutofit/>
          </a:bodyPr>
          <a:lstStyle/>
          <a:p>
            <a:pPr algn="ctr"/>
            <a:r>
              <a:rPr lang="id-ID" b="1" dirty="0" smtClean="0"/>
              <a:t>GESTALT</a:t>
            </a:r>
            <a:endParaRPr lang="id-ID" dirty="0"/>
          </a:p>
        </p:txBody>
      </p:sp>
      <p:sp>
        <p:nvSpPr>
          <p:cNvPr id="5" name="Subtitle 2">
            <a:extLst>
              <a:ext uri="{FF2B5EF4-FFF2-40B4-BE49-F238E27FC236}">
                <a16:creationId xmlns="" xmlns:a16="http://schemas.microsoft.com/office/drawing/2014/main" id="{DB200ABD-AC9C-4E51-BF67-BDD22E5CD5EA}"/>
              </a:ext>
            </a:extLst>
          </p:cNvPr>
          <p:cNvSpPr txBox="1">
            <a:spLocks/>
          </p:cNvSpPr>
          <p:nvPr/>
        </p:nvSpPr>
        <p:spPr>
          <a:xfrm>
            <a:off x="3432221" y="759855"/>
            <a:ext cx="7427007" cy="3312808"/>
          </a:xfrm>
          <a:prstGeom prst="rect">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indent="-457200" algn="just">
              <a:buClr>
                <a:schemeClr val="tx1"/>
              </a:buClr>
              <a:buFont typeface="Wingdings" panose="05000000000000000000" pitchFamily="2" charset="2"/>
              <a:buChar char="q"/>
            </a:pPr>
            <a:r>
              <a:rPr lang="en-ID" sz="2600" dirty="0" err="1" smtClean="0">
                <a:solidFill>
                  <a:schemeClr val="tx1"/>
                </a:solidFill>
              </a:rPr>
              <a:t>Tujuan</a:t>
            </a:r>
            <a:r>
              <a:rPr lang="en-ID" sz="2600" dirty="0" smtClean="0">
                <a:solidFill>
                  <a:schemeClr val="tx1"/>
                </a:solidFill>
              </a:rPr>
              <a:t> </a:t>
            </a:r>
            <a:r>
              <a:rPr lang="en-ID" sz="2600" dirty="0" err="1" smtClean="0">
                <a:solidFill>
                  <a:schemeClr val="tx1"/>
                </a:solidFill>
              </a:rPr>
              <a:t>dari</a:t>
            </a:r>
            <a:r>
              <a:rPr lang="en-ID" sz="2600" dirty="0" smtClean="0">
                <a:solidFill>
                  <a:schemeClr val="tx1"/>
                </a:solidFill>
              </a:rPr>
              <a:t> </a:t>
            </a:r>
            <a:r>
              <a:rPr lang="en-ID" sz="2600" dirty="0" err="1" smtClean="0">
                <a:solidFill>
                  <a:schemeClr val="tx1"/>
                </a:solidFill>
              </a:rPr>
              <a:t>pendekatan</a:t>
            </a:r>
            <a:r>
              <a:rPr lang="en-ID" sz="2600" dirty="0" smtClean="0">
                <a:solidFill>
                  <a:schemeClr val="tx1"/>
                </a:solidFill>
              </a:rPr>
              <a:t> </a:t>
            </a:r>
            <a:r>
              <a:rPr lang="en-ID" sz="2600" dirty="0" err="1" smtClean="0">
                <a:solidFill>
                  <a:schemeClr val="tx1"/>
                </a:solidFill>
              </a:rPr>
              <a:t>ini</a:t>
            </a:r>
            <a:r>
              <a:rPr lang="en-ID" sz="2600" dirty="0" smtClean="0">
                <a:solidFill>
                  <a:schemeClr val="tx1"/>
                </a:solidFill>
              </a:rPr>
              <a:t> </a:t>
            </a:r>
            <a:r>
              <a:rPr lang="en-ID" sz="2600" dirty="0" err="1" smtClean="0">
                <a:solidFill>
                  <a:schemeClr val="tx1"/>
                </a:solidFill>
              </a:rPr>
              <a:t>adalah</a:t>
            </a:r>
            <a:r>
              <a:rPr lang="en-ID" sz="2600" dirty="0" smtClean="0">
                <a:solidFill>
                  <a:schemeClr val="tx1"/>
                </a:solidFill>
              </a:rPr>
              <a:t> </a:t>
            </a:r>
            <a:r>
              <a:rPr lang="en-ID" sz="2600" dirty="0" err="1" smtClean="0">
                <a:solidFill>
                  <a:schemeClr val="tx1"/>
                </a:solidFill>
              </a:rPr>
              <a:t>mengajarkan</a:t>
            </a:r>
            <a:r>
              <a:rPr lang="en-ID" sz="2600" dirty="0" smtClean="0">
                <a:solidFill>
                  <a:schemeClr val="tx1"/>
                </a:solidFill>
              </a:rPr>
              <a:t> </a:t>
            </a:r>
            <a:r>
              <a:rPr lang="en-ID" sz="2600" dirty="0" err="1" smtClean="0">
                <a:solidFill>
                  <a:schemeClr val="tx1"/>
                </a:solidFill>
              </a:rPr>
              <a:t>konseli</a:t>
            </a:r>
            <a:r>
              <a:rPr lang="en-ID" sz="2600" dirty="0" smtClean="0">
                <a:solidFill>
                  <a:schemeClr val="tx1"/>
                </a:solidFill>
              </a:rPr>
              <a:t> </a:t>
            </a:r>
            <a:r>
              <a:rPr lang="en-ID" sz="2600" dirty="0" err="1" smtClean="0">
                <a:solidFill>
                  <a:schemeClr val="tx1"/>
                </a:solidFill>
              </a:rPr>
              <a:t>metode</a:t>
            </a:r>
            <a:r>
              <a:rPr lang="en-ID" sz="2600" dirty="0" smtClean="0">
                <a:solidFill>
                  <a:schemeClr val="tx1"/>
                </a:solidFill>
              </a:rPr>
              <a:t> </a:t>
            </a:r>
            <a:r>
              <a:rPr lang="en-ID" sz="2600" dirty="0" err="1" smtClean="0">
                <a:solidFill>
                  <a:schemeClr val="tx1"/>
                </a:solidFill>
              </a:rPr>
              <a:t>kesadaran</a:t>
            </a:r>
            <a:r>
              <a:rPr lang="en-ID" sz="2600" dirty="0" smtClean="0">
                <a:solidFill>
                  <a:schemeClr val="tx1"/>
                </a:solidFill>
              </a:rPr>
              <a:t> </a:t>
            </a:r>
            <a:r>
              <a:rPr lang="en-ID" sz="2600" dirty="0" err="1" smtClean="0">
                <a:solidFill>
                  <a:schemeClr val="tx1"/>
                </a:solidFill>
              </a:rPr>
              <a:t>fenomenologi</a:t>
            </a:r>
            <a:r>
              <a:rPr lang="en-ID" sz="2600" dirty="0" smtClean="0">
                <a:solidFill>
                  <a:schemeClr val="tx1"/>
                </a:solidFill>
              </a:rPr>
              <a:t>, </a:t>
            </a:r>
            <a:r>
              <a:rPr lang="en-ID" sz="2600" dirty="0" err="1" smtClean="0">
                <a:solidFill>
                  <a:schemeClr val="tx1"/>
                </a:solidFill>
              </a:rPr>
              <a:t>yaitu</a:t>
            </a:r>
            <a:r>
              <a:rPr lang="en-ID" sz="2600" dirty="0" smtClean="0">
                <a:solidFill>
                  <a:schemeClr val="tx1"/>
                </a:solidFill>
              </a:rPr>
              <a:t> “</a:t>
            </a:r>
            <a:r>
              <a:rPr lang="en-ID" sz="2600" dirty="0" err="1" smtClean="0">
                <a:solidFill>
                  <a:schemeClr val="tx1"/>
                </a:solidFill>
              </a:rPr>
              <a:t>bagaimana</a:t>
            </a:r>
            <a:r>
              <a:rPr lang="en-ID" sz="2600" dirty="0" smtClean="0">
                <a:solidFill>
                  <a:schemeClr val="tx1"/>
                </a:solidFill>
              </a:rPr>
              <a:t> </a:t>
            </a:r>
            <a:r>
              <a:rPr lang="en-ID" sz="2600" dirty="0" err="1" smtClean="0">
                <a:solidFill>
                  <a:schemeClr val="tx1"/>
                </a:solidFill>
              </a:rPr>
              <a:t>individu</a:t>
            </a:r>
            <a:r>
              <a:rPr lang="en-ID" sz="2600" dirty="0" smtClean="0">
                <a:solidFill>
                  <a:schemeClr val="tx1"/>
                </a:solidFill>
              </a:rPr>
              <a:t> </a:t>
            </a:r>
            <a:r>
              <a:rPr lang="en-ID" sz="2600" dirty="0" err="1" smtClean="0">
                <a:solidFill>
                  <a:schemeClr val="tx1"/>
                </a:solidFill>
              </a:rPr>
              <a:t>memahami</a:t>
            </a:r>
            <a:r>
              <a:rPr lang="en-ID" sz="2600" dirty="0" smtClean="0">
                <a:solidFill>
                  <a:schemeClr val="tx1"/>
                </a:solidFill>
              </a:rPr>
              <a:t>, </a:t>
            </a:r>
            <a:r>
              <a:rPr lang="en-ID" sz="2600" dirty="0" err="1" smtClean="0">
                <a:solidFill>
                  <a:schemeClr val="tx1"/>
                </a:solidFill>
              </a:rPr>
              <a:t>merasakan</a:t>
            </a:r>
            <a:r>
              <a:rPr lang="en-ID" sz="2600" dirty="0" smtClean="0">
                <a:solidFill>
                  <a:schemeClr val="tx1"/>
                </a:solidFill>
              </a:rPr>
              <a:t>, </a:t>
            </a:r>
            <a:r>
              <a:rPr lang="en-ID" sz="2600" dirty="0" err="1" smtClean="0">
                <a:solidFill>
                  <a:schemeClr val="tx1"/>
                </a:solidFill>
              </a:rPr>
              <a:t>dan</a:t>
            </a:r>
            <a:r>
              <a:rPr lang="en-ID" sz="2600" dirty="0" smtClean="0">
                <a:solidFill>
                  <a:schemeClr val="tx1"/>
                </a:solidFill>
              </a:rPr>
              <a:t> </a:t>
            </a:r>
            <a:r>
              <a:rPr lang="en-ID" sz="2600" dirty="0" err="1" smtClean="0">
                <a:solidFill>
                  <a:schemeClr val="tx1"/>
                </a:solidFill>
              </a:rPr>
              <a:t>bertindak</a:t>
            </a:r>
            <a:r>
              <a:rPr lang="en-ID" sz="2600" dirty="0" smtClean="0">
                <a:solidFill>
                  <a:schemeClr val="tx1"/>
                </a:solidFill>
              </a:rPr>
              <a:t> </a:t>
            </a:r>
            <a:r>
              <a:rPr lang="en-ID" sz="2600" dirty="0" err="1" smtClean="0">
                <a:solidFill>
                  <a:schemeClr val="tx1"/>
                </a:solidFill>
              </a:rPr>
              <a:t>serta</a:t>
            </a:r>
            <a:r>
              <a:rPr lang="en-ID" sz="2600" dirty="0" smtClean="0">
                <a:solidFill>
                  <a:schemeClr val="tx1"/>
                </a:solidFill>
              </a:rPr>
              <a:t> </a:t>
            </a:r>
            <a:r>
              <a:rPr lang="en-ID" sz="2600" dirty="0" err="1" smtClean="0">
                <a:solidFill>
                  <a:schemeClr val="tx1"/>
                </a:solidFill>
              </a:rPr>
              <a:t>membedakannya</a:t>
            </a:r>
            <a:r>
              <a:rPr lang="en-ID" sz="2600" dirty="0" smtClean="0">
                <a:solidFill>
                  <a:schemeClr val="tx1"/>
                </a:solidFill>
              </a:rPr>
              <a:t> </a:t>
            </a:r>
            <a:r>
              <a:rPr lang="en-ID" sz="2600" dirty="0" err="1" smtClean="0">
                <a:solidFill>
                  <a:schemeClr val="tx1"/>
                </a:solidFill>
              </a:rPr>
              <a:t>dengan</a:t>
            </a:r>
            <a:r>
              <a:rPr lang="en-ID" sz="2600" dirty="0" smtClean="0">
                <a:solidFill>
                  <a:schemeClr val="tx1"/>
                </a:solidFill>
              </a:rPr>
              <a:t> </a:t>
            </a:r>
            <a:r>
              <a:rPr lang="en-ID" sz="2600" dirty="0" err="1" smtClean="0">
                <a:solidFill>
                  <a:schemeClr val="tx1"/>
                </a:solidFill>
              </a:rPr>
              <a:t>interprestasi</a:t>
            </a:r>
            <a:r>
              <a:rPr lang="en-ID" sz="2600" dirty="0" smtClean="0">
                <a:solidFill>
                  <a:schemeClr val="tx1"/>
                </a:solidFill>
              </a:rPr>
              <a:t> </a:t>
            </a:r>
            <a:r>
              <a:rPr lang="en-ID" sz="2600" dirty="0" err="1" smtClean="0">
                <a:solidFill>
                  <a:schemeClr val="tx1"/>
                </a:solidFill>
              </a:rPr>
              <a:t>terhadap</a:t>
            </a:r>
            <a:r>
              <a:rPr lang="en-ID" sz="2600" dirty="0" smtClean="0">
                <a:solidFill>
                  <a:schemeClr val="tx1"/>
                </a:solidFill>
              </a:rPr>
              <a:t> </a:t>
            </a:r>
            <a:r>
              <a:rPr lang="en-ID" sz="2600" dirty="0" err="1" smtClean="0">
                <a:solidFill>
                  <a:schemeClr val="tx1"/>
                </a:solidFill>
              </a:rPr>
              <a:t>suatu</a:t>
            </a:r>
            <a:r>
              <a:rPr lang="en-ID" sz="2600" dirty="0" smtClean="0">
                <a:solidFill>
                  <a:schemeClr val="tx1"/>
                </a:solidFill>
              </a:rPr>
              <a:t> </a:t>
            </a:r>
            <a:r>
              <a:rPr lang="en-ID" sz="2600" dirty="0" err="1" smtClean="0">
                <a:solidFill>
                  <a:schemeClr val="tx1"/>
                </a:solidFill>
              </a:rPr>
              <a:t>kejadian</a:t>
            </a:r>
            <a:r>
              <a:rPr lang="en-ID" sz="2600" dirty="0" smtClean="0">
                <a:solidFill>
                  <a:schemeClr val="tx1"/>
                </a:solidFill>
              </a:rPr>
              <a:t> </a:t>
            </a:r>
            <a:r>
              <a:rPr lang="en-ID" sz="2600" dirty="0" err="1" smtClean="0">
                <a:solidFill>
                  <a:schemeClr val="tx1"/>
                </a:solidFill>
              </a:rPr>
              <a:t>dan</a:t>
            </a:r>
            <a:r>
              <a:rPr lang="en-ID" sz="2600" dirty="0" smtClean="0">
                <a:solidFill>
                  <a:schemeClr val="tx1"/>
                </a:solidFill>
              </a:rPr>
              <a:t> </a:t>
            </a:r>
            <a:r>
              <a:rPr lang="en-ID" sz="2600" dirty="0" err="1" smtClean="0">
                <a:solidFill>
                  <a:schemeClr val="tx1"/>
                </a:solidFill>
              </a:rPr>
              <a:t>pengalaman</a:t>
            </a:r>
            <a:r>
              <a:rPr lang="en-ID" sz="2600" dirty="0" smtClean="0">
                <a:solidFill>
                  <a:schemeClr val="tx1"/>
                </a:solidFill>
              </a:rPr>
              <a:t> </a:t>
            </a:r>
            <a:r>
              <a:rPr lang="en-ID" sz="2600" dirty="0" err="1" smtClean="0">
                <a:solidFill>
                  <a:schemeClr val="tx1"/>
                </a:solidFill>
              </a:rPr>
              <a:t>masa</a:t>
            </a:r>
            <a:r>
              <a:rPr lang="en-ID" sz="2600" dirty="0" smtClean="0">
                <a:solidFill>
                  <a:schemeClr val="tx1"/>
                </a:solidFill>
              </a:rPr>
              <a:t> </a:t>
            </a:r>
            <a:r>
              <a:rPr lang="en-ID" sz="2600" dirty="0" err="1" smtClean="0">
                <a:solidFill>
                  <a:schemeClr val="tx1"/>
                </a:solidFill>
              </a:rPr>
              <a:t>lalu</a:t>
            </a:r>
            <a:r>
              <a:rPr lang="en-ID" sz="2600" dirty="0" smtClean="0">
                <a:solidFill>
                  <a:schemeClr val="tx1"/>
                </a:solidFill>
              </a:rPr>
              <a:t>”. </a:t>
            </a:r>
          </a:p>
          <a:p>
            <a:pPr marL="457200" indent="-457200" algn="just">
              <a:buClr>
                <a:schemeClr val="tx1"/>
              </a:buClr>
              <a:buFont typeface="Wingdings" panose="05000000000000000000" pitchFamily="2" charset="2"/>
              <a:buChar char="q"/>
            </a:pPr>
            <a:r>
              <a:rPr lang="en-ID" sz="2600" dirty="0" err="1" smtClean="0">
                <a:solidFill>
                  <a:schemeClr val="tx1"/>
                </a:solidFill>
              </a:rPr>
              <a:t>Teori</a:t>
            </a:r>
            <a:r>
              <a:rPr lang="en-ID" sz="2600" dirty="0" smtClean="0">
                <a:solidFill>
                  <a:schemeClr val="tx1"/>
                </a:solidFill>
              </a:rPr>
              <a:t> </a:t>
            </a:r>
            <a:r>
              <a:rPr lang="en-ID" sz="2600" dirty="0" err="1" smtClean="0">
                <a:solidFill>
                  <a:schemeClr val="tx1"/>
                </a:solidFill>
              </a:rPr>
              <a:t>ini</a:t>
            </a:r>
            <a:r>
              <a:rPr lang="en-ID" sz="2600" dirty="0" smtClean="0">
                <a:solidFill>
                  <a:schemeClr val="tx1"/>
                </a:solidFill>
              </a:rPr>
              <a:t> </a:t>
            </a:r>
            <a:r>
              <a:rPr lang="en-ID" sz="2600" dirty="0" err="1" smtClean="0">
                <a:solidFill>
                  <a:schemeClr val="tx1"/>
                </a:solidFill>
              </a:rPr>
              <a:t>juga</a:t>
            </a:r>
            <a:r>
              <a:rPr lang="en-ID" sz="2600" dirty="0" smtClean="0">
                <a:solidFill>
                  <a:schemeClr val="tx1"/>
                </a:solidFill>
              </a:rPr>
              <a:t> </a:t>
            </a:r>
            <a:r>
              <a:rPr lang="en-ID" sz="2600" dirty="0" err="1" smtClean="0">
                <a:solidFill>
                  <a:schemeClr val="tx1"/>
                </a:solidFill>
              </a:rPr>
              <a:t>dianggap</a:t>
            </a:r>
            <a:r>
              <a:rPr lang="en-ID" sz="2600" dirty="0" smtClean="0">
                <a:solidFill>
                  <a:schemeClr val="tx1"/>
                </a:solidFill>
              </a:rPr>
              <a:t> </a:t>
            </a:r>
            <a:r>
              <a:rPr lang="en-ID" sz="2600" dirty="0" err="1" smtClean="0">
                <a:solidFill>
                  <a:schemeClr val="tx1"/>
                </a:solidFill>
              </a:rPr>
              <a:t>teori</a:t>
            </a:r>
            <a:r>
              <a:rPr lang="en-ID" sz="2600" dirty="0" smtClean="0">
                <a:solidFill>
                  <a:schemeClr val="tx1"/>
                </a:solidFill>
              </a:rPr>
              <a:t> yang </a:t>
            </a:r>
            <a:r>
              <a:rPr lang="en-ID" sz="2600" dirty="0" err="1" smtClean="0">
                <a:solidFill>
                  <a:schemeClr val="tx1"/>
                </a:solidFill>
              </a:rPr>
              <a:t>hidup</a:t>
            </a:r>
            <a:r>
              <a:rPr lang="en-ID" sz="2600" dirty="0" smtClean="0">
                <a:solidFill>
                  <a:schemeClr val="tx1"/>
                </a:solidFill>
              </a:rPr>
              <a:t> </a:t>
            </a:r>
            <a:r>
              <a:rPr lang="en-ID" sz="2600" dirty="0" err="1" smtClean="0">
                <a:solidFill>
                  <a:schemeClr val="tx1"/>
                </a:solidFill>
              </a:rPr>
              <a:t>dan</a:t>
            </a:r>
            <a:r>
              <a:rPr lang="en-ID" sz="2600" dirty="0" smtClean="0">
                <a:solidFill>
                  <a:schemeClr val="tx1"/>
                </a:solidFill>
              </a:rPr>
              <a:t> </a:t>
            </a:r>
            <a:r>
              <a:rPr lang="en-ID" sz="2600" dirty="0" err="1" smtClean="0">
                <a:solidFill>
                  <a:schemeClr val="tx1"/>
                </a:solidFill>
              </a:rPr>
              <a:t>mempromosikan</a:t>
            </a:r>
            <a:r>
              <a:rPr lang="en-ID" sz="2600" dirty="0" smtClean="0">
                <a:solidFill>
                  <a:schemeClr val="tx1"/>
                </a:solidFill>
              </a:rPr>
              <a:t> </a:t>
            </a:r>
            <a:r>
              <a:rPr lang="en-ID" sz="2600" dirty="0" err="1" smtClean="0">
                <a:solidFill>
                  <a:schemeClr val="tx1"/>
                </a:solidFill>
              </a:rPr>
              <a:t>pengalaman</a:t>
            </a:r>
            <a:r>
              <a:rPr lang="en-ID" sz="2600" dirty="0" smtClean="0">
                <a:solidFill>
                  <a:schemeClr val="tx1"/>
                </a:solidFill>
              </a:rPr>
              <a:t> </a:t>
            </a:r>
            <a:r>
              <a:rPr lang="en-ID" sz="2600" dirty="0" err="1" smtClean="0">
                <a:solidFill>
                  <a:schemeClr val="tx1"/>
                </a:solidFill>
              </a:rPr>
              <a:t>langsung</a:t>
            </a:r>
            <a:r>
              <a:rPr lang="en-ID" sz="2600" dirty="0" smtClean="0">
                <a:solidFill>
                  <a:schemeClr val="tx1"/>
                </a:solidFill>
              </a:rPr>
              <a:t>, </a:t>
            </a:r>
            <a:r>
              <a:rPr lang="en-ID" sz="2600" dirty="0" err="1" smtClean="0">
                <a:solidFill>
                  <a:schemeClr val="tx1"/>
                </a:solidFill>
              </a:rPr>
              <a:t>bukan</a:t>
            </a:r>
            <a:r>
              <a:rPr lang="en-ID" sz="2600" dirty="0" smtClean="0">
                <a:solidFill>
                  <a:schemeClr val="tx1"/>
                </a:solidFill>
              </a:rPr>
              <a:t> </a:t>
            </a:r>
            <a:r>
              <a:rPr lang="en-ID" sz="2600" dirty="0" err="1" smtClean="0">
                <a:solidFill>
                  <a:schemeClr val="tx1"/>
                </a:solidFill>
              </a:rPr>
              <a:t>sekadar</a:t>
            </a:r>
            <a:r>
              <a:rPr lang="en-ID" sz="2600" dirty="0" smtClean="0">
                <a:solidFill>
                  <a:schemeClr val="tx1"/>
                </a:solidFill>
              </a:rPr>
              <a:t> </a:t>
            </a:r>
            <a:r>
              <a:rPr lang="en-ID" sz="2600" dirty="0" err="1" smtClean="0">
                <a:solidFill>
                  <a:schemeClr val="tx1"/>
                </a:solidFill>
              </a:rPr>
              <a:t>membicarakan</a:t>
            </a:r>
            <a:r>
              <a:rPr lang="en-ID" sz="2600" dirty="0" smtClean="0">
                <a:solidFill>
                  <a:schemeClr val="tx1"/>
                </a:solidFill>
              </a:rPr>
              <a:t> </a:t>
            </a:r>
            <a:r>
              <a:rPr lang="en-ID" sz="2600" dirty="0" err="1" smtClean="0">
                <a:solidFill>
                  <a:schemeClr val="tx1"/>
                </a:solidFill>
              </a:rPr>
              <a:t>permasalahan</a:t>
            </a:r>
            <a:r>
              <a:rPr lang="en-ID" sz="2600" dirty="0" smtClean="0">
                <a:solidFill>
                  <a:schemeClr val="tx1"/>
                </a:solidFill>
              </a:rPr>
              <a:t> </a:t>
            </a:r>
            <a:r>
              <a:rPr lang="en-ID" sz="2600" dirty="0" err="1" smtClean="0">
                <a:solidFill>
                  <a:schemeClr val="tx1"/>
                </a:solidFill>
              </a:rPr>
              <a:t>dalam</a:t>
            </a:r>
            <a:r>
              <a:rPr lang="en-ID" sz="2600" dirty="0" smtClean="0">
                <a:solidFill>
                  <a:schemeClr val="tx1"/>
                </a:solidFill>
              </a:rPr>
              <a:t> </a:t>
            </a:r>
            <a:r>
              <a:rPr lang="en-ID" sz="2600" dirty="0" err="1" smtClean="0">
                <a:solidFill>
                  <a:schemeClr val="tx1"/>
                </a:solidFill>
              </a:rPr>
              <a:t>konseling</a:t>
            </a:r>
            <a:endParaRPr lang="en-ID" sz="2600" dirty="0" smtClean="0">
              <a:solidFill>
                <a:schemeClr val="tx1"/>
              </a:solidFill>
            </a:endParaRPr>
          </a:p>
          <a:p>
            <a:pPr marL="457200" indent="-457200" algn="just">
              <a:buClr>
                <a:schemeClr val="tx1"/>
              </a:buClr>
              <a:buFont typeface="Wingdings" panose="05000000000000000000" pitchFamily="2" charset="2"/>
              <a:buChar char="q"/>
            </a:pPr>
            <a:r>
              <a:rPr lang="en-ID" sz="2600" dirty="0" err="1" smtClean="0">
                <a:solidFill>
                  <a:schemeClr val="tx1"/>
                </a:solidFill>
              </a:rPr>
              <a:t>Teori</a:t>
            </a:r>
            <a:r>
              <a:rPr lang="en-ID" sz="2600" dirty="0" smtClean="0">
                <a:solidFill>
                  <a:schemeClr val="tx1"/>
                </a:solidFill>
              </a:rPr>
              <a:t> </a:t>
            </a:r>
            <a:r>
              <a:rPr lang="en-ID" sz="2600" dirty="0" err="1" smtClean="0">
                <a:solidFill>
                  <a:schemeClr val="tx1"/>
                </a:solidFill>
              </a:rPr>
              <a:t>ini</a:t>
            </a:r>
            <a:r>
              <a:rPr lang="en-ID" sz="2600" dirty="0" smtClean="0">
                <a:solidFill>
                  <a:schemeClr val="tx1"/>
                </a:solidFill>
              </a:rPr>
              <a:t> </a:t>
            </a:r>
            <a:r>
              <a:rPr lang="en-ID" sz="2600" dirty="0" err="1" smtClean="0">
                <a:solidFill>
                  <a:schemeClr val="tx1"/>
                </a:solidFill>
              </a:rPr>
              <a:t>disebut</a:t>
            </a:r>
            <a:r>
              <a:rPr lang="en-ID" sz="2600" dirty="0" smtClean="0">
                <a:solidFill>
                  <a:schemeClr val="tx1"/>
                </a:solidFill>
              </a:rPr>
              <a:t> </a:t>
            </a:r>
            <a:r>
              <a:rPr lang="en-ID" sz="2600" dirty="0" err="1" smtClean="0">
                <a:solidFill>
                  <a:schemeClr val="tx1"/>
                </a:solidFill>
              </a:rPr>
              <a:t>juga</a:t>
            </a:r>
            <a:r>
              <a:rPr lang="en-ID" sz="2600" dirty="0" smtClean="0">
                <a:solidFill>
                  <a:schemeClr val="tx1"/>
                </a:solidFill>
              </a:rPr>
              <a:t> </a:t>
            </a:r>
            <a:r>
              <a:rPr lang="en-ID" sz="2600" b="1" i="1" dirty="0" err="1" smtClean="0">
                <a:solidFill>
                  <a:schemeClr val="tx1"/>
                </a:solidFill>
              </a:rPr>
              <a:t>experiental</a:t>
            </a:r>
            <a:r>
              <a:rPr lang="en-ID" sz="2600" b="1" i="1" dirty="0" smtClean="0">
                <a:solidFill>
                  <a:schemeClr val="tx1"/>
                </a:solidFill>
              </a:rPr>
              <a:t>,</a:t>
            </a:r>
            <a:r>
              <a:rPr lang="en-ID" sz="2600" dirty="0" smtClean="0">
                <a:solidFill>
                  <a:schemeClr val="tx1"/>
                </a:solidFill>
              </a:rPr>
              <a:t> </a:t>
            </a:r>
            <a:r>
              <a:rPr lang="en-ID" sz="2600" dirty="0" err="1" smtClean="0">
                <a:solidFill>
                  <a:schemeClr val="tx1"/>
                </a:solidFill>
              </a:rPr>
              <a:t>dimana</a:t>
            </a:r>
            <a:r>
              <a:rPr lang="en-ID" sz="2600" dirty="0" smtClean="0">
                <a:solidFill>
                  <a:schemeClr val="tx1"/>
                </a:solidFill>
              </a:rPr>
              <a:t> </a:t>
            </a:r>
            <a:r>
              <a:rPr lang="en-ID" sz="2600" dirty="0" err="1" smtClean="0">
                <a:solidFill>
                  <a:schemeClr val="tx1"/>
                </a:solidFill>
              </a:rPr>
              <a:t>konseli</a:t>
            </a:r>
            <a:r>
              <a:rPr lang="en-ID" sz="2600" dirty="0" smtClean="0">
                <a:solidFill>
                  <a:schemeClr val="tx1"/>
                </a:solidFill>
              </a:rPr>
              <a:t> </a:t>
            </a:r>
            <a:r>
              <a:rPr lang="en-ID" sz="2600" dirty="0" err="1" smtClean="0">
                <a:solidFill>
                  <a:schemeClr val="tx1"/>
                </a:solidFill>
              </a:rPr>
              <a:t>merasakan</a:t>
            </a:r>
            <a:r>
              <a:rPr lang="en-ID" sz="2600" dirty="0" smtClean="0">
                <a:solidFill>
                  <a:schemeClr val="tx1"/>
                </a:solidFill>
              </a:rPr>
              <a:t> </a:t>
            </a:r>
            <a:r>
              <a:rPr lang="en-ID" sz="2600" dirty="0" err="1" smtClean="0">
                <a:solidFill>
                  <a:schemeClr val="tx1"/>
                </a:solidFill>
              </a:rPr>
              <a:t>apa</a:t>
            </a:r>
            <a:r>
              <a:rPr lang="en-ID" sz="2600" dirty="0" smtClean="0">
                <a:solidFill>
                  <a:schemeClr val="tx1"/>
                </a:solidFill>
              </a:rPr>
              <a:t> yang </a:t>
            </a:r>
            <a:r>
              <a:rPr lang="en-ID" sz="2600" dirty="0" err="1" smtClean="0">
                <a:solidFill>
                  <a:schemeClr val="tx1"/>
                </a:solidFill>
              </a:rPr>
              <a:t>mereka</a:t>
            </a:r>
            <a:r>
              <a:rPr lang="en-ID" sz="2600" dirty="0" smtClean="0">
                <a:solidFill>
                  <a:schemeClr val="tx1"/>
                </a:solidFill>
              </a:rPr>
              <a:t> </a:t>
            </a:r>
            <a:r>
              <a:rPr lang="en-ID" sz="2600" dirty="0" err="1" smtClean="0">
                <a:solidFill>
                  <a:schemeClr val="tx1"/>
                </a:solidFill>
              </a:rPr>
              <a:t>rasakan</a:t>
            </a:r>
            <a:r>
              <a:rPr lang="en-ID" sz="2600" dirty="0" smtClean="0">
                <a:solidFill>
                  <a:schemeClr val="tx1"/>
                </a:solidFill>
              </a:rPr>
              <a:t>, </a:t>
            </a:r>
            <a:r>
              <a:rPr lang="en-ID" sz="2600" dirty="0" err="1" smtClean="0">
                <a:solidFill>
                  <a:schemeClr val="tx1"/>
                </a:solidFill>
              </a:rPr>
              <a:t>pikirkan</a:t>
            </a:r>
            <a:r>
              <a:rPr lang="en-ID" sz="2600" dirty="0" smtClean="0">
                <a:solidFill>
                  <a:schemeClr val="tx1"/>
                </a:solidFill>
              </a:rPr>
              <a:t> </a:t>
            </a:r>
            <a:r>
              <a:rPr lang="en-ID" sz="2600" dirty="0" err="1" smtClean="0">
                <a:solidFill>
                  <a:schemeClr val="tx1"/>
                </a:solidFill>
              </a:rPr>
              <a:t>dan</a:t>
            </a:r>
            <a:r>
              <a:rPr lang="en-ID" sz="2600" dirty="0" smtClean="0">
                <a:solidFill>
                  <a:schemeClr val="tx1"/>
                </a:solidFill>
              </a:rPr>
              <a:t> </a:t>
            </a:r>
            <a:r>
              <a:rPr lang="en-ID" sz="2600" dirty="0" err="1" smtClean="0">
                <a:solidFill>
                  <a:schemeClr val="tx1"/>
                </a:solidFill>
              </a:rPr>
              <a:t>lakukan</a:t>
            </a:r>
            <a:r>
              <a:rPr lang="en-ID" sz="2600" dirty="0" smtClean="0">
                <a:solidFill>
                  <a:schemeClr val="tx1"/>
                </a:solidFill>
              </a:rPr>
              <a:t> </a:t>
            </a:r>
            <a:r>
              <a:rPr lang="en-ID" sz="2600" dirty="0" err="1" smtClean="0">
                <a:solidFill>
                  <a:schemeClr val="tx1"/>
                </a:solidFill>
              </a:rPr>
              <a:t>pada</a:t>
            </a:r>
            <a:r>
              <a:rPr lang="en-ID" sz="2600" dirty="0" smtClean="0">
                <a:solidFill>
                  <a:schemeClr val="tx1"/>
                </a:solidFill>
              </a:rPr>
              <a:t> </a:t>
            </a:r>
            <a:r>
              <a:rPr lang="en-ID" sz="2600" dirty="0" err="1" smtClean="0">
                <a:solidFill>
                  <a:schemeClr val="tx1"/>
                </a:solidFill>
              </a:rPr>
              <a:t>saat</a:t>
            </a:r>
            <a:r>
              <a:rPr lang="en-ID" sz="2600" dirty="0" smtClean="0">
                <a:solidFill>
                  <a:schemeClr val="tx1"/>
                </a:solidFill>
              </a:rPr>
              <a:t> </a:t>
            </a:r>
            <a:r>
              <a:rPr lang="en-ID" sz="2600" dirty="0" err="1" smtClean="0">
                <a:solidFill>
                  <a:schemeClr val="tx1"/>
                </a:solidFill>
              </a:rPr>
              <a:t>konseli</a:t>
            </a:r>
            <a:r>
              <a:rPr lang="en-ID" sz="2600" dirty="0" smtClean="0">
                <a:solidFill>
                  <a:schemeClr val="tx1"/>
                </a:solidFill>
              </a:rPr>
              <a:t> </a:t>
            </a:r>
            <a:r>
              <a:rPr lang="en-ID" sz="2600" dirty="0" err="1" smtClean="0">
                <a:solidFill>
                  <a:schemeClr val="tx1"/>
                </a:solidFill>
              </a:rPr>
              <a:t>berinteraksi</a:t>
            </a:r>
            <a:r>
              <a:rPr lang="en-ID" sz="2600" dirty="0" smtClean="0">
                <a:solidFill>
                  <a:schemeClr val="tx1"/>
                </a:solidFill>
              </a:rPr>
              <a:t> </a:t>
            </a:r>
            <a:r>
              <a:rPr lang="en-ID" sz="2600" dirty="0" err="1" smtClean="0">
                <a:solidFill>
                  <a:schemeClr val="tx1"/>
                </a:solidFill>
              </a:rPr>
              <a:t>dengan</a:t>
            </a:r>
            <a:r>
              <a:rPr lang="en-ID" sz="2600" dirty="0" smtClean="0">
                <a:solidFill>
                  <a:schemeClr val="tx1"/>
                </a:solidFill>
              </a:rPr>
              <a:t> orang lain</a:t>
            </a:r>
            <a:endParaRPr lang="en-US" sz="2600" dirty="0" smtClean="0">
              <a:solidFill>
                <a:schemeClr val="tx1"/>
              </a:solidFill>
            </a:endParaRPr>
          </a:p>
          <a:p>
            <a:pPr marL="342900" indent="-342900" algn="just">
              <a:buClr>
                <a:schemeClr val="tx1"/>
              </a:buClr>
              <a:buFont typeface="Wingdings" panose="05000000000000000000" pitchFamily="2" charset="2"/>
              <a:buChar char="q"/>
            </a:pPr>
            <a:endParaRPr lang="en-ID" dirty="0">
              <a:solidFill>
                <a:schemeClr val="tx1"/>
              </a:solidFill>
            </a:endParaRPr>
          </a:p>
        </p:txBody>
      </p:sp>
      <p:sp>
        <p:nvSpPr>
          <p:cNvPr id="6" name="Rectangle 5">
            <a:extLst>
              <a:ext uri="{FF2B5EF4-FFF2-40B4-BE49-F238E27FC236}">
                <a16:creationId xmlns="" xmlns:a16="http://schemas.microsoft.com/office/drawing/2014/main" id="{C0C70A3C-9E3B-45A2-B744-A109F8A2C6F5}"/>
              </a:ext>
            </a:extLst>
          </p:cNvPr>
          <p:cNvSpPr/>
          <p:nvPr/>
        </p:nvSpPr>
        <p:spPr>
          <a:xfrm>
            <a:off x="5755088" y="4769629"/>
            <a:ext cx="6038400" cy="1323439"/>
          </a:xfrm>
          <a:prstGeom prst="rect">
            <a:avLst/>
          </a:prstGeom>
          <a:solidFill>
            <a:schemeClr val="bg2">
              <a:lumMod val="40000"/>
              <a:lumOff val="60000"/>
            </a:schemeClr>
          </a:solidFill>
          <a:ln>
            <a:solidFill>
              <a:schemeClr val="bg2">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
              <a:buClr>
                <a:schemeClr val="tx1"/>
              </a:buClr>
              <a:buFont typeface="Wingdings" panose="05000000000000000000" pitchFamily="2" charset="2"/>
              <a:buChar char="q"/>
            </a:pPr>
            <a:r>
              <a:rPr lang="en-US" sz="2000" dirty="0" err="1"/>
              <a:t>Terapi</a:t>
            </a:r>
            <a:r>
              <a:rPr lang="en-US" sz="2000" dirty="0"/>
              <a:t> Gestalt </a:t>
            </a:r>
            <a:r>
              <a:rPr lang="en-US" sz="2000" dirty="0" err="1"/>
              <a:t>diprakarsai</a:t>
            </a:r>
            <a:r>
              <a:rPr lang="en-US" sz="2000" dirty="0"/>
              <a:t> oleh Frederick dan Laura </a:t>
            </a:r>
            <a:r>
              <a:rPr lang="en-US" sz="2000" dirty="0" err="1"/>
              <a:t>Perls</a:t>
            </a:r>
            <a:r>
              <a:rPr lang="en-US" sz="2000" dirty="0"/>
              <a:t> pada </a:t>
            </a:r>
            <a:r>
              <a:rPr lang="en-US" sz="2000" dirty="0" err="1"/>
              <a:t>tahun</a:t>
            </a:r>
            <a:r>
              <a:rPr lang="en-US" sz="2000" dirty="0"/>
              <a:t> (1940-an)</a:t>
            </a:r>
          </a:p>
          <a:p>
            <a:pPr marL="342900" indent="-342900" algn="just">
              <a:buClr>
                <a:schemeClr val="tx1"/>
              </a:buClr>
              <a:buFont typeface="Wingdings" panose="05000000000000000000" pitchFamily="2" charset="2"/>
              <a:buChar char="q"/>
            </a:pPr>
            <a:r>
              <a:rPr lang="en-US" sz="2000" dirty="0" err="1"/>
              <a:t>Terapi</a:t>
            </a:r>
            <a:r>
              <a:rPr lang="en-US" sz="2000" dirty="0"/>
              <a:t> Gestalt </a:t>
            </a:r>
            <a:r>
              <a:rPr lang="en-US" sz="2000" dirty="0" err="1"/>
              <a:t>termasuk</a:t>
            </a:r>
            <a:r>
              <a:rPr lang="en-US" sz="2000" dirty="0"/>
              <a:t> </a:t>
            </a:r>
            <a:r>
              <a:rPr lang="en-US" sz="2000" dirty="0" err="1"/>
              <a:t>dalam</a:t>
            </a:r>
            <a:r>
              <a:rPr lang="en-US" sz="2000" dirty="0"/>
              <a:t> </a:t>
            </a:r>
            <a:r>
              <a:rPr lang="en-US" sz="2000" dirty="0" err="1"/>
              <a:t>terapi</a:t>
            </a:r>
            <a:r>
              <a:rPr lang="en-US" sz="2000" dirty="0"/>
              <a:t> phenomenological existential </a:t>
            </a:r>
          </a:p>
        </p:txBody>
      </p:sp>
      <p:pic>
        <p:nvPicPr>
          <p:cNvPr id="7" name="Picture 6">
            <a:extLst>
              <a:ext uri="{FF2B5EF4-FFF2-40B4-BE49-F238E27FC236}">
                <a16:creationId xmlns="" xmlns:a16="http://schemas.microsoft.com/office/drawing/2014/main" id="{1B0528DF-64F4-4DED-A090-57894CD97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06" y="1990787"/>
            <a:ext cx="2613107" cy="3734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9083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773510" y="841653"/>
            <a:ext cx="6732460" cy="548564"/>
          </a:xfrm>
        </p:spPr>
        <p:txBody>
          <a:bodyPr/>
          <a:lstStyle/>
          <a:p>
            <a:r>
              <a:rPr lang="en-US" sz="2400" dirty="0" err="1" smtClean="0"/>
              <a:t>Energi</a:t>
            </a:r>
            <a:r>
              <a:rPr lang="en-US" sz="2400" dirty="0" smtClean="0"/>
              <a:t> </a:t>
            </a:r>
            <a:r>
              <a:rPr lang="en-US" sz="2400" dirty="0" err="1" smtClean="0"/>
              <a:t>dan</a:t>
            </a:r>
            <a:r>
              <a:rPr lang="en-US" sz="2400" dirty="0" smtClean="0"/>
              <a:t> </a:t>
            </a:r>
            <a:r>
              <a:rPr lang="en-US" sz="2400" dirty="0" err="1" smtClean="0"/>
              <a:t>hambatan</a:t>
            </a:r>
            <a:r>
              <a:rPr lang="en-US" sz="2400" dirty="0" smtClean="0"/>
              <a:t> energy </a:t>
            </a:r>
            <a:r>
              <a:rPr lang="en-US" sz="2400" i="1" dirty="0" smtClean="0"/>
              <a:t>(energy and block to energy)</a:t>
            </a:r>
            <a:endParaRPr lang="en-US" sz="2400" i="1" dirty="0"/>
          </a:p>
        </p:txBody>
      </p:sp>
      <p:sp>
        <p:nvSpPr>
          <p:cNvPr id="3" name="Text Placeholder 2"/>
          <p:cNvSpPr>
            <a:spLocks noGrp="1"/>
          </p:cNvSpPr>
          <p:nvPr>
            <p:ph type="body" sz="quarter" idx="20"/>
          </p:nvPr>
        </p:nvSpPr>
        <p:spPr>
          <a:xfrm>
            <a:off x="3773510" y="1681901"/>
            <a:ext cx="7882040" cy="4165107"/>
          </a:xfrm>
        </p:spPr>
        <p:txBody>
          <a:bodyPr/>
          <a:lstStyle/>
          <a:p>
            <a:pPr>
              <a:lnSpc>
                <a:spcPct val="100000"/>
              </a:lnSpc>
            </a:pPr>
            <a:r>
              <a:rPr lang="en-US" sz="2000" dirty="0" err="1" smtClean="0">
                <a:solidFill>
                  <a:schemeClr val="tx1"/>
                </a:solidFill>
              </a:rPr>
              <a:t>Dalam</a:t>
            </a:r>
            <a:r>
              <a:rPr lang="en-US" sz="2000" dirty="0" smtClean="0">
                <a:solidFill>
                  <a:schemeClr val="tx1"/>
                </a:solidFill>
              </a:rPr>
              <a:t> gestalt, </a:t>
            </a:r>
            <a:r>
              <a:rPr lang="en-US" sz="2000" dirty="0" err="1" smtClean="0">
                <a:solidFill>
                  <a:schemeClr val="tx1"/>
                </a:solidFill>
              </a:rPr>
              <a:t>individu</a:t>
            </a:r>
            <a:r>
              <a:rPr lang="en-US" sz="2000" dirty="0" smtClean="0">
                <a:solidFill>
                  <a:schemeClr val="tx1"/>
                </a:solidFill>
              </a:rPr>
              <a:t> adalah </a:t>
            </a:r>
            <a:r>
              <a:rPr lang="en-US" sz="2000" dirty="0" err="1" smtClean="0">
                <a:solidFill>
                  <a:schemeClr val="tx1"/>
                </a:solidFill>
              </a:rPr>
              <a:t>organisme</a:t>
            </a:r>
            <a:r>
              <a:rPr lang="en-US" sz="2000" dirty="0" smtClean="0">
                <a:solidFill>
                  <a:schemeClr val="tx1"/>
                </a:solidFill>
              </a:rPr>
              <a:t> yang </a:t>
            </a:r>
            <a:r>
              <a:rPr lang="en-US" sz="2000" dirty="0" err="1" smtClean="0">
                <a:solidFill>
                  <a:schemeClr val="tx1"/>
                </a:solidFill>
              </a:rPr>
              <a:t>terdiri</a:t>
            </a:r>
            <a:r>
              <a:rPr lang="en-US" sz="2000" dirty="0" smtClean="0">
                <a:solidFill>
                  <a:schemeClr val="tx1"/>
                </a:solidFill>
              </a:rPr>
              <a:t> </a:t>
            </a:r>
            <a:r>
              <a:rPr lang="en-US" sz="2000" dirty="0" err="1" smtClean="0">
                <a:solidFill>
                  <a:schemeClr val="tx1"/>
                </a:solidFill>
              </a:rPr>
              <a:t>dari</a:t>
            </a:r>
            <a:r>
              <a:rPr lang="en-US" sz="2000" dirty="0" smtClean="0">
                <a:solidFill>
                  <a:schemeClr val="tx1"/>
                </a:solidFill>
              </a:rPr>
              <a:t> </a:t>
            </a:r>
            <a:r>
              <a:rPr lang="en-US" sz="2000" dirty="0" err="1" smtClean="0">
                <a:solidFill>
                  <a:schemeClr val="tx1"/>
                </a:solidFill>
              </a:rPr>
              <a:t>psikologis</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fisiologis</a:t>
            </a:r>
            <a:r>
              <a:rPr lang="en-US" sz="2000" dirty="0" smtClean="0">
                <a:solidFill>
                  <a:schemeClr val="tx1"/>
                </a:solidFill>
              </a:rPr>
              <a:t>, </a:t>
            </a:r>
            <a:r>
              <a:rPr lang="en-US" sz="2000" dirty="0" err="1" smtClean="0">
                <a:solidFill>
                  <a:schemeClr val="tx1"/>
                </a:solidFill>
              </a:rPr>
              <a:t>kedua</a:t>
            </a:r>
            <a:r>
              <a:rPr lang="en-US" sz="2000" dirty="0" smtClean="0">
                <a:solidFill>
                  <a:schemeClr val="tx1"/>
                </a:solidFill>
              </a:rPr>
              <a:t> </a:t>
            </a:r>
            <a:r>
              <a:rPr lang="en-US" sz="2000" dirty="0" err="1" smtClean="0">
                <a:solidFill>
                  <a:schemeClr val="tx1"/>
                </a:solidFill>
              </a:rPr>
              <a:t>sistem</a:t>
            </a:r>
            <a:r>
              <a:rPr lang="en-US" sz="2000" dirty="0" smtClean="0">
                <a:solidFill>
                  <a:schemeClr val="tx1"/>
                </a:solidFill>
              </a:rPr>
              <a:t> </a:t>
            </a:r>
            <a:r>
              <a:rPr lang="en-US" sz="2000" dirty="0" err="1" smtClean="0">
                <a:solidFill>
                  <a:schemeClr val="tx1"/>
                </a:solidFill>
              </a:rPr>
              <a:t>ini</a:t>
            </a:r>
            <a:r>
              <a:rPr lang="en-US" sz="2000" dirty="0" smtClean="0">
                <a:solidFill>
                  <a:schemeClr val="tx1"/>
                </a:solidFill>
              </a:rPr>
              <a:t> </a:t>
            </a:r>
            <a:r>
              <a:rPr lang="en-US" sz="2000" dirty="0" err="1" smtClean="0">
                <a:solidFill>
                  <a:schemeClr val="tx1"/>
                </a:solidFill>
              </a:rPr>
              <a:t>saling</a:t>
            </a:r>
            <a:r>
              <a:rPr lang="en-US" sz="2000" dirty="0" smtClean="0">
                <a:solidFill>
                  <a:schemeClr val="tx1"/>
                </a:solidFill>
              </a:rPr>
              <a:t> </a:t>
            </a:r>
            <a:r>
              <a:rPr lang="en-US" sz="2000" dirty="0" err="1" smtClean="0">
                <a:solidFill>
                  <a:schemeClr val="tx1"/>
                </a:solidFill>
              </a:rPr>
              <a:t>berhubungan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mempengaruhi</a:t>
            </a:r>
            <a:r>
              <a:rPr lang="en-US" sz="2000" dirty="0" smtClean="0">
                <a:solidFill>
                  <a:schemeClr val="tx1"/>
                </a:solidFill>
              </a:rPr>
              <a:t>. </a:t>
            </a:r>
            <a:r>
              <a:rPr lang="en-US" sz="2000" dirty="0" err="1" smtClean="0">
                <a:solidFill>
                  <a:schemeClr val="tx1"/>
                </a:solidFill>
              </a:rPr>
              <a:t>Apabila</a:t>
            </a:r>
            <a:r>
              <a:rPr lang="en-US" sz="2000" dirty="0" smtClean="0">
                <a:solidFill>
                  <a:schemeClr val="tx1"/>
                </a:solidFill>
              </a:rPr>
              <a:t> </a:t>
            </a:r>
            <a:r>
              <a:rPr lang="en-US" sz="2000" dirty="0" err="1" smtClean="0">
                <a:solidFill>
                  <a:schemeClr val="tx1"/>
                </a:solidFill>
              </a:rPr>
              <a:t>terdapat</a:t>
            </a:r>
            <a:r>
              <a:rPr lang="en-US" sz="2000" dirty="0" smtClean="0">
                <a:solidFill>
                  <a:schemeClr val="tx1"/>
                </a:solidFill>
              </a:rPr>
              <a:t> </a:t>
            </a:r>
            <a:r>
              <a:rPr lang="en-US" sz="2000" dirty="0" err="1" smtClean="0">
                <a:solidFill>
                  <a:schemeClr val="tx1"/>
                </a:solidFill>
              </a:rPr>
              <a:t>masalah</a:t>
            </a:r>
            <a:r>
              <a:rPr lang="en-US" sz="2000" dirty="0" smtClean="0">
                <a:solidFill>
                  <a:schemeClr val="tx1"/>
                </a:solidFill>
              </a:rPr>
              <a:t> </a:t>
            </a:r>
            <a:r>
              <a:rPr lang="en-US" sz="2000" dirty="0" err="1" smtClean="0">
                <a:solidFill>
                  <a:schemeClr val="tx1"/>
                </a:solidFill>
              </a:rPr>
              <a:t>pada</a:t>
            </a:r>
            <a:r>
              <a:rPr lang="en-US" sz="2000" dirty="0" smtClean="0">
                <a:solidFill>
                  <a:schemeClr val="tx1"/>
                </a:solidFill>
              </a:rPr>
              <a:t> </a:t>
            </a:r>
            <a:r>
              <a:rPr lang="en-US" sz="2000" dirty="0" err="1" smtClean="0">
                <a:solidFill>
                  <a:schemeClr val="tx1"/>
                </a:solidFill>
              </a:rPr>
              <a:t>psikologis</a:t>
            </a:r>
            <a:r>
              <a:rPr lang="en-US" sz="2000" dirty="0" smtClean="0">
                <a:solidFill>
                  <a:schemeClr val="tx1"/>
                </a:solidFill>
              </a:rPr>
              <a:t>, </a:t>
            </a:r>
            <a:r>
              <a:rPr lang="en-US" sz="2000" dirty="0" err="1" smtClean="0">
                <a:solidFill>
                  <a:schemeClr val="tx1"/>
                </a:solidFill>
              </a:rPr>
              <a:t>maka</a:t>
            </a:r>
            <a:r>
              <a:rPr lang="en-US" sz="2000" dirty="0" smtClean="0">
                <a:solidFill>
                  <a:schemeClr val="tx1"/>
                </a:solidFill>
              </a:rPr>
              <a:t> </a:t>
            </a:r>
            <a:r>
              <a:rPr lang="en-US" sz="2000" dirty="0" err="1" smtClean="0">
                <a:solidFill>
                  <a:schemeClr val="tx1"/>
                </a:solidFill>
              </a:rPr>
              <a:t>kondisi</a:t>
            </a:r>
            <a:r>
              <a:rPr lang="en-US" sz="2000" dirty="0" smtClean="0">
                <a:solidFill>
                  <a:schemeClr val="tx1"/>
                </a:solidFill>
              </a:rPr>
              <a:t> </a:t>
            </a:r>
            <a:r>
              <a:rPr lang="en-US" sz="2000" dirty="0" err="1" smtClean="0">
                <a:solidFill>
                  <a:schemeClr val="tx1"/>
                </a:solidFill>
              </a:rPr>
              <a:t>fisiologis</a:t>
            </a:r>
            <a:r>
              <a:rPr lang="en-US" sz="2000" dirty="0" smtClean="0">
                <a:solidFill>
                  <a:schemeClr val="tx1"/>
                </a:solidFill>
              </a:rPr>
              <a:t> </a:t>
            </a:r>
            <a:r>
              <a:rPr lang="en-US" sz="2000" dirty="0" err="1" smtClean="0">
                <a:solidFill>
                  <a:schemeClr val="tx1"/>
                </a:solidFill>
              </a:rPr>
              <a:t>dapat</a:t>
            </a:r>
            <a:r>
              <a:rPr lang="en-US" sz="2000" dirty="0" smtClean="0">
                <a:solidFill>
                  <a:schemeClr val="tx1"/>
                </a:solidFill>
              </a:rPr>
              <a:t> </a:t>
            </a:r>
            <a:r>
              <a:rPr lang="en-US" sz="2000" dirty="0" err="1" smtClean="0">
                <a:solidFill>
                  <a:schemeClr val="tx1"/>
                </a:solidFill>
              </a:rPr>
              <a:t>mengalami</a:t>
            </a:r>
            <a:r>
              <a:rPr lang="en-US" sz="2000" dirty="0" smtClean="0">
                <a:solidFill>
                  <a:schemeClr val="tx1"/>
                </a:solidFill>
              </a:rPr>
              <a:t> </a:t>
            </a:r>
            <a:r>
              <a:rPr lang="en-US" sz="2000" dirty="0" err="1" smtClean="0">
                <a:solidFill>
                  <a:schemeClr val="tx1"/>
                </a:solidFill>
              </a:rPr>
              <a:t>gangguan</a:t>
            </a:r>
            <a:r>
              <a:rPr lang="en-US" sz="2000" dirty="0" smtClean="0">
                <a:solidFill>
                  <a:schemeClr val="tx1"/>
                </a:solidFill>
              </a:rPr>
              <a:t> pula yang </a:t>
            </a:r>
            <a:r>
              <a:rPr lang="en-US" sz="2000" dirty="0" err="1" smtClean="0">
                <a:solidFill>
                  <a:schemeClr val="tx1"/>
                </a:solidFill>
              </a:rPr>
              <a:t>disebut</a:t>
            </a:r>
            <a:r>
              <a:rPr lang="en-US" sz="2000" dirty="0" smtClean="0">
                <a:solidFill>
                  <a:schemeClr val="tx1"/>
                </a:solidFill>
              </a:rPr>
              <a:t> </a:t>
            </a:r>
            <a:r>
              <a:rPr lang="en-US" sz="2000" dirty="0" err="1" smtClean="0">
                <a:solidFill>
                  <a:schemeClr val="tx1"/>
                </a:solidFill>
              </a:rPr>
              <a:t>sebagai</a:t>
            </a:r>
            <a:r>
              <a:rPr lang="en-US" sz="2000" dirty="0" smtClean="0">
                <a:solidFill>
                  <a:schemeClr val="tx1"/>
                </a:solidFill>
              </a:rPr>
              <a:t> </a:t>
            </a:r>
            <a:r>
              <a:rPr lang="en-US" sz="2000" dirty="0" err="1" smtClean="0">
                <a:solidFill>
                  <a:schemeClr val="tx1"/>
                </a:solidFill>
              </a:rPr>
              <a:t>hambatan</a:t>
            </a:r>
            <a:r>
              <a:rPr lang="en-US" sz="2000" dirty="0" smtClean="0">
                <a:solidFill>
                  <a:schemeClr val="tx1"/>
                </a:solidFill>
              </a:rPr>
              <a:t> </a:t>
            </a:r>
            <a:r>
              <a:rPr lang="en-US" sz="2000" dirty="0" err="1" smtClean="0">
                <a:solidFill>
                  <a:schemeClr val="tx1"/>
                </a:solidFill>
              </a:rPr>
              <a:t>energi</a:t>
            </a:r>
            <a:r>
              <a:rPr lang="en-US" sz="2000" dirty="0" smtClean="0">
                <a:solidFill>
                  <a:schemeClr val="tx1"/>
                </a:solidFill>
              </a:rPr>
              <a:t>. </a:t>
            </a:r>
            <a:r>
              <a:rPr lang="en-US" sz="2000" dirty="0" err="1" smtClean="0">
                <a:solidFill>
                  <a:schemeClr val="tx1"/>
                </a:solidFill>
              </a:rPr>
              <a:t>Hambatan</a:t>
            </a:r>
            <a:r>
              <a:rPr lang="en-US" sz="2000" dirty="0" smtClean="0">
                <a:solidFill>
                  <a:schemeClr val="tx1"/>
                </a:solidFill>
              </a:rPr>
              <a:t> energy </a:t>
            </a:r>
            <a:r>
              <a:rPr lang="en-US" sz="2000" dirty="0" err="1" smtClean="0">
                <a:solidFill>
                  <a:schemeClr val="tx1"/>
                </a:solidFill>
              </a:rPr>
              <a:t>dapat</a:t>
            </a:r>
            <a:r>
              <a:rPr lang="en-US" sz="2000" dirty="0" smtClean="0">
                <a:solidFill>
                  <a:schemeClr val="tx1"/>
                </a:solidFill>
              </a:rPr>
              <a:t> </a:t>
            </a:r>
            <a:r>
              <a:rPr lang="en-US" sz="2000" dirty="0" err="1" smtClean="0">
                <a:solidFill>
                  <a:schemeClr val="tx1"/>
                </a:solidFill>
              </a:rPr>
              <a:t>dimanifestasikan</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bentuk</a:t>
            </a:r>
            <a:r>
              <a:rPr lang="en-US" sz="2000" dirty="0" smtClean="0">
                <a:solidFill>
                  <a:schemeClr val="tx1"/>
                </a:solidFill>
              </a:rPr>
              <a:t> :</a:t>
            </a:r>
            <a:endParaRPr lang="en-US" sz="2000" dirty="0">
              <a:solidFill>
                <a:schemeClr val="tx1"/>
              </a:solidFill>
            </a:endParaRPr>
          </a:p>
          <a:p>
            <a:pPr marL="342900" indent="-342900">
              <a:lnSpc>
                <a:spcPct val="100000"/>
              </a:lnSpc>
              <a:buFont typeface="Arial" panose="020B0604020202020204" pitchFamily="34" charset="0"/>
              <a:buChar char="•"/>
            </a:pPr>
            <a:r>
              <a:rPr lang="en-US" sz="2000" dirty="0" err="1" smtClean="0">
                <a:solidFill>
                  <a:schemeClr val="tx1"/>
                </a:solidFill>
              </a:rPr>
              <a:t>Ketegangan</a:t>
            </a:r>
            <a:r>
              <a:rPr lang="en-US" sz="2000" dirty="0" smtClean="0">
                <a:solidFill>
                  <a:schemeClr val="tx1"/>
                </a:solidFill>
              </a:rPr>
              <a:t> </a:t>
            </a:r>
            <a:r>
              <a:rPr lang="en-US" sz="2000" dirty="0" err="1" smtClean="0">
                <a:solidFill>
                  <a:schemeClr val="tx1"/>
                </a:solidFill>
              </a:rPr>
              <a:t>pada</a:t>
            </a:r>
            <a:r>
              <a:rPr lang="en-US" sz="2000" dirty="0" smtClean="0">
                <a:solidFill>
                  <a:schemeClr val="tx1"/>
                </a:solidFill>
              </a:rPr>
              <a:t> </a:t>
            </a:r>
            <a:r>
              <a:rPr lang="en-US" sz="2000" dirty="0" err="1" smtClean="0">
                <a:solidFill>
                  <a:schemeClr val="tx1"/>
                </a:solidFill>
              </a:rPr>
              <a:t>bagian</a:t>
            </a:r>
            <a:r>
              <a:rPr lang="en-US" sz="2000" dirty="0" smtClean="0">
                <a:solidFill>
                  <a:schemeClr val="tx1"/>
                </a:solidFill>
              </a:rPr>
              <a:t> </a:t>
            </a:r>
            <a:r>
              <a:rPr lang="en-US" sz="2000" dirty="0" err="1" smtClean="0">
                <a:solidFill>
                  <a:schemeClr val="tx1"/>
                </a:solidFill>
              </a:rPr>
              <a:t>tubuh</a:t>
            </a:r>
            <a:r>
              <a:rPr lang="en-US" sz="2000" dirty="0" smtClean="0">
                <a:solidFill>
                  <a:schemeClr val="tx1"/>
                </a:solidFill>
              </a:rPr>
              <a:t> </a:t>
            </a:r>
            <a:r>
              <a:rPr lang="en-US" sz="2000" dirty="0" err="1" smtClean="0">
                <a:solidFill>
                  <a:schemeClr val="tx1"/>
                </a:solidFill>
              </a:rPr>
              <a:t>tertentu</a:t>
            </a:r>
            <a:r>
              <a:rPr lang="en-US" sz="2000" dirty="0" smtClean="0">
                <a:solidFill>
                  <a:schemeClr val="tx1"/>
                </a:solidFill>
              </a:rPr>
              <a:t>, </a:t>
            </a:r>
            <a:r>
              <a:rPr lang="en-US" sz="2000" dirty="0" err="1" smtClean="0">
                <a:solidFill>
                  <a:schemeClr val="tx1"/>
                </a:solidFill>
              </a:rPr>
              <a:t>biasanya</a:t>
            </a:r>
            <a:r>
              <a:rPr lang="en-US" sz="2000" dirty="0" smtClean="0">
                <a:solidFill>
                  <a:schemeClr val="tx1"/>
                </a:solidFill>
              </a:rPr>
              <a:t> </a:t>
            </a:r>
            <a:r>
              <a:rPr lang="en-US" sz="2000" dirty="0" err="1" smtClean="0">
                <a:solidFill>
                  <a:schemeClr val="tx1"/>
                </a:solidFill>
              </a:rPr>
              <a:t>leher</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bahu</a:t>
            </a:r>
            <a:endParaRPr lang="en-US" sz="2000" dirty="0" smtClean="0">
              <a:solidFill>
                <a:schemeClr val="tx1"/>
              </a:solidFill>
            </a:endParaRPr>
          </a:p>
          <a:p>
            <a:pPr marL="342900" indent="-342900">
              <a:lnSpc>
                <a:spcPct val="100000"/>
              </a:lnSpc>
              <a:buFont typeface="Arial" panose="020B0604020202020204" pitchFamily="34" charset="0"/>
              <a:buChar char="•"/>
            </a:pPr>
            <a:r>
              <a:rPr lang="en-US" sz="2000" dirty="0" err="1" smtClean="0">
                <a:solidFill>
                  <a:schemeClr val="tx1"/>
                </a:solidFill>
              </a:rPr>
              <a:t>Bernafas</a:t>
            </a:r>
            <a:r>
              <a:rPr lang="en-US" sz="2000" dirty="0" smtClean="0">
                <a:solidFill>
                  <a:schemeClr val="tx1"/>
                </a:solidFill>
              </a:rPr>
              <a:t> </a:t>
            </a:r>
            <a:r>
              <a:rPr lang="en-US" sz="2000" dirty="0" err="1" smtClean="0">
                <a:solidFill>
                  <a:schemeClr val="tx1"/>
                </a:solidFill>
              </a:rPr>
              <a:t>pendek-pendek</a:t>
            </a:r>
            <a:endParaRPr lang="en-US" sz="2000" dirty="0" smtClean="0">
              <a:solidFill>
                <a:schemeClr val="tx1"/>
              </a:solidFill>
            </a:endParaRPr>
          </a:p>
          <a:p>
            <a:pPr marL="342900" indent="-342900">
              <a:lnSpc>
                <a:spcPct val="100000"/>
              </a:lnSpc>
              <a:buFont typeface="Arial" panose="020B0604020202020204" pitchFamily="34" charset="0"/>
              <a:buChar char="•"/>
            </a:pPr>
            <a:r>
              <a:rPr lang="en-US" sz="2000" dirty="0" err="1" smtClean="0">
                <a:solidFill>
                  <a:schemeClr val="tx1"/>
                </a:solidFill>
              </a:rPr>
              <a:t>Tidak</a:t>
            </a:r>
            <a:r>
              <a:rPr lang="en-US" sz="2000" dirty="0" smtClean="0">
                <a:solidFill>
                  <a:schemeClr val="tx1"/>
                </a:solidFill>
              </a:rPr>
              <a:t> </a:t>
            </a:r>
            <a:r>
              <a:rPr lang="en-US" sz="2000" dirty="0" err="1" smtClean="0">
                <a:solidFill>
                  <a:schemeClr val="tx1"/>
                </a:solidFill>
              </a:rPr>
              <a:t>mau</a:t>
            </a:r>
            <a:r>
              <a:rPr lang="en-US" sz="2000" dirty="0" smtClean="0">
                <a:solidFill>
                  <a:schemeClr val="tx1"/>
                </a:solidFill>
              </a:rPr>
              <a:t> </a:t>
            </a:r>
            <a:r>
              <a:rPr lang="en-US" sz="2000" dirty="0" err="1" smtClean="0">
                <a:solidFill>
                  <a:schemeClr val="tx1"/>
                </a:solidFill>
              </a:rPr>
              <a:t>menatap</a:t>
            </a:r>
            <a:r>
              <a:rPr lang="en-US" sz="2000" dirty="0" smtClean="0">
                <a:solidFill>
                  <a:schemeClr val="tx1"/>
                </a:solidFill>
              </a:rPr>
              <a:t> orang lain </a:t>
            </a:r>
            <a:r>
              <a:rPr lang="en-US" sz="2000" dirty="0" err="1" smtClean="0">
                <a:solidFill>
                  <a:schemeClr val="tx1"/>
                </a:solidFill>
              </a:rPr>
              <a:t>ketika</a:t>
            </a:r>
            <a:r>
              <a:rPr lang="en-US" sz="2000" dirty="0" smtClean="0">
                <a:solidFill>
                  <a:schemeClr val="tx1"/>
                </a:solidFill>
              </a:rPr>
              <a:t> </a:t>
            </a:r>
            <a:r>
              <a:rPr lang="en-US" sz="2000" dirty="0" err="1" smtClean="0">
                <a:solidFill>
                  <a:schemeClr val="tx1"/>
                </a:solidFill>
              </a:rPr>
              <a:t>berbicara</a:t>
            </a:r>
            <a:endParaRPr lang="en-US" sz="2000" dirty="0" smtClean="0">
              <a:solidFill>
                <a:schemeClr val="tx1"/>
              </a:solidFill>
            </a:endParaRPr>
          </a:p>
          <a:p>
            <a:pPr marL="342900" indent="-342900">
              <a:lnSpc>
                <a:spcPct val="100000"/>
              </a:lnSpc>
              <a:buFont typeface="Arial" panose="020B0604020202020204" pitchFamily="34" charset="0"/>
              <a:buChar char="•"/>
            </a:pPr>
            <a:r>
              <a:rPr lang="en-US" sz="2000" dirty="0" err="1" smtClean="0">
                <a:solidFill>
                  <a:schemeClr val="tx1"/>
                </a:solidFill>
              </a:rPr>
              <a:t>Berbicara</a:t>
            </a:r>
            <a:r>
              <a:rPr lang="en-US" sz="2000" dirty="0" smtClean="0">
                <a:solidFill>
                  <a:schemeClr val="tx1"/>
                </a:solidFill>
              </a:rPr>
              <a:t> </a:t>
            </a:r>
            <a:r>
              <a:rPr lang="en-US" sz="2000" dirty="0" err="1" smtClean="0">
                <a:solidFill>
                  <a:schemeClr val="tx1"/>
                </a:solidFill>
              </a:rPr>
              <a:t>dengan</a:t>
            </a:r>
            <a:r>
              <a:rPr lang="en-US" sz="2000" dirty="0" smtClean="0">
                <a:solidFill>
                  <a:schemeClr val="tx1"/>
                </a:solidFill>
              </a:rPr>
              <a:t> </a:t>
            </a:r>
            <a:r>
              <a:rPr lang="en-US" sz="2000" dirty="0" err="1" smtClean="0">
                <a:solidFill>
                  <a:schemeClr val="tx1"/>
                </a:solidFill>
              </a:rPr>
              <a:t>suara</a:t>
            </a:r>
            <a:r>
              <a:rPr lang="en-US" sz="2000" dirty="0" smtClean="0">
                <a:solidFill>
                  <a:schemeClr val="tx1"/>
                </a:solidFill>
              </a:rPr>
              <a:t> </a:t>
            </a:r>
            <a:r>
              <a:rPr lang="en-US" sz="2000" dirty="0" err="1" smtClean="0">
                <a:solidFill>
                  <a:schemeClr val="tx1"/>
                </a:solidFill>
              </a:rPr>
              <a:t>kecil</a:t>
            </a:r>
            <a:endParaRPr lang="en-US" sz="2000" dirty="0" smtClean="0">
              <a:solidFill>
                <a:schemeClr val="tx1"/>
              </a:solidFill>
            </a:endParaRPr>
          </a:p>
          <a:p>
            <a:pPr marL="342900" indent="-342900">
              <a:lnSpc>
                <a:spcPct val="100000"/>
              </a:lnSpc>
              <a:buFont typeface="Arial" panose="020B0604020202020204" pitchFamily="34" charset="0"/>
              <a:buChar char="•"/>
            </a:pPr>
            <a:r>
              <a:rPr lang="en-US" sz="2000" dirty="0" smtClean="0">
                <a:solidFill>
                  <a:schemeClr val="tx1"/>
                </a:solidFill>
              </a:rPr>
              <a:t>Rasa </a:t>
            </a:r>
            <a:r>
              <a:rPr lang="en-US" sz="2000" dirty="0" err="1" smtClean="0">
                <a:solidFill>
                  <a:schemeClr val="tx1"/>
                </a:solidFill>
              </a:rPr>
              <a:t>kebal</a:t>
            </a:r>
            <a:r>
              <a:rPr lang="en-US" sz="2000" dirty="0" smtClean="0">
                <a:solidFill>
                  <a:schemeClr val="tx1"/>
                </a:solidFill>
              </a:rPr>
              <a:t> </a:t>
            </a:r>
            <a:r>
              <a:rPr lang="en-US" sz="2000" dirty="0" err="1" smtClean="0">
                <a:solidFill>
                  <a:schemeClr val="tx1"/>
                </a:solidFill>
              </a:rPr>
              <a:t>atau</a:t>
            </a:r>
            <a:r>
              <a:rPr lang="en-US" sz="2000" dirty="0" smtClean="0">
                <a:solidFill>
                  <a:schemeClr val="tx1"/>
                </a:solidFill>
              </a:rPr>
              <a:t> </a:t>
            </a:r>
            <a:r>
              <a:rPr lang="en-US" sz="2000" dirty="0" err="1" smtClean="0">
                <a:solidFill>
                  <a:schemeClr val="tx1"/>
                </a:solidFill>
              </a:rPr>
              <a:t>baal</a:t>
            </a:r>
            <a:r>
              <a:rPr lang="en-US" sz="2000" dirty="0" smtClean="0">
                <a:solidFill>
                  <a:schemeClr val="tx1"/>
                </a:solidFill>
              </a:rPr>
              <a:t> </a:t>
            </a:r>
            <a:r>
              <a:rPr lang="en-US" sz="2000" dirty="0" err="1" smtClean="0">
                <a:solidFill>
                  <a:schemeClr val="tx1"/>
                </a:solidFill>
              </a:rPr>
              <a:t>pada</a:t>
            </a:r>
            <a:r>
              <a:rPr lang="en-US" sz="2000" dirty="0" smtClean="0">
                <a:solidFill>
                  <a:schemeClr val="tx1"/>
                </a:solidFill>
              </a:rPr>
              <a:t> </a:t>
            </a:r>
            <a:r>
              <a:rPr lang="en-US" sz="2000" dirty="0" err="1" smtClean="0">
                <a:solidFill>
                  <a:schemeClr val="tx1"/>
                </a:solidFill>
              </a:rPr>
              <a:t>bagian</a:t>
            </a:r>
            <a:r>
              <a:rPr lang="en-US" sz="2000" dirty="0" smtClean="0">
                <a:solidFill>
                  <a:schemeClr val="tx1"/>
                </a:solidFill>
              </a:rPr>
              <a:t> </a:t>
            </a:r>
            <a:r>
              <a:rPr lang="en-US" sz="2000" dirty="0" err="1" smtClean="0">
                <a:solidFill>
                  <a:schemeClr val="tx1"/>
                </a:solidFill>
              </a:rPr>
              <a:t>tubuh</a:t>
            </a:r>
            <a:r>
              <a:rPr lang="en-US" sz="2000" dirty="0" smtClean="0">
                <a:solidFill>
                  <a:schemeClr val="tx1"/>
                </a:solidFill>
              </a:rPr>
              <a:t> </a:t>
            </a:r>
            <a:r>
              <a:rPr lang="en-US" sz="2000" dirty="0" err="1" smtClean="0">
                <a:solidFill>
                  <a:schemeClr val="tx1"/>
                </a:solidFill>
              </a:rPr>
              <a:t>tertentu</a:t>
            </a:r>
            <a:endParaRPr lang="en-US" sz="2000" dirty="0">
              <a:solidFill>
                <a:schemeClr val="tx1"/>
              </a:solidFill>
            </a:endParaRPr>
          </a:p>
        </p:txBody>
      </p:sp>
      <p:sp>
        <p:nvSpPr>
          <p:cNvPr id="4" name="Title 6"/>
          <p:cNvSpPr txBox="1">
            <a:spLocks/>
          </p:cNvSpPr>
          <p:nvPr/>
        </p:nvSpPr>
        <p:spPr>
          <a:xfrm>
            <a:off x="240040" y="2308694"/>
            <a:ext cx="2947482" cy="1865126"/>
          </a:xfrm>
          <a:prstGeom prst="rect">
            <a:avLst/>
          </a:prstGeom>
          <a:noFill/>
        </p:spPr>
        <p:txBody>
          <a:bodyPr wrap="square" rtlCol="0">
            <a:sp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id-ID" sz="3200" smtClean="0">
                <a:solidFill>
                  <a:schemeClr val="bg1"/>
                </a:solidFill>
              </a:rPr>
              <a:t>Bentuk pertahanan diri (</a:t>
            </a:r>
            <a:r>
              <a:rPr lang="id-ID" sz="3200" i="1" smtClean="0">
                <a:solidFill>
                  <a:schemeClr val="bg1"/>
                </a:solidFill>
              </a:rPr>
              <a:t>Modes of Defense</a:t>
            </a:r>
            <a:r>
              <a:rPr lang="id-ID" sz="3200" smtClean="0">
                <a:solidFill>
                  <a:schemeClr val="bg1"/>
                </a:solidFill>
              </a:rPr>
              <a:t>), yaitu :</a:t>
            </a:r>
            <a:endParaRPr lang="id-ID" sz="3200" dirty="0">
              <a:solidFill>
                <a:schemeClr val="bg1"/>
              </a:solidFill>
            </a:endParaRPr>
          </a:p>
        </p:txBody>
      </p:sp>
    </p:spTree>
    <p:extLst>
      <p:ext uri="{BB962C8B-B14F-4D97-AF65-F5344CB8AC3E}">
        <p14:creationId xmlns:p14="http://schemas.microsoft.com/office/powerpoint/2010/main" val="2034292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27357" y="3182745"/>
            <a:ext cx="2528722" cy="573709"/>
          </a:xfrm>
        </p:spPr>
        <p:txBody>
          <a:bodyPr/>
          <a:lstStyle/>
          <a:p>
            <a:r>
              <a:rPr lang="en-US" sz="3200" dirty="0" err="1" smtClean="0">
                <a:solidFill>
                  <a:schemeClr val="bg1"/>
                </a:solidFill>
              </a:rPr>
              <a:t>Tujuan</a:t>
            </a:r>
            <a:r>
              <a:rPr lang="en-US" sz="3200" dirty="0" smtClean="0">
                <a:solidFill>
                  <a:schemeClr val="bg1"/>
                </a:solidFill>
              </a:rPr>
              <a:t> </a:t>
            </a:r>
            <a:r>
              <a:rPr lang="en-US" sz="3200" dirty="0" err="1" smtClean="0">
                <a:solidFill>
                  <a:schemeClr val="bg1"/>
                </a:solidFill>
              </a:rPr>
              <a:t>Konseling</a:t>
            </a:r>
            <a:endParaRPr lang="en-US" sz="3200" dirty="0">
              <a:solidFill>
                <a:schemeClr val="bg1"/>
              </a:solidFill>
            </a:endParaRPr>
          </a:p>
        </p:txBody>
      </p:sp>
      <p:sp>
        <p:nvSpPr>
          <p:cNvPr id="3" name="Text Placeholder 2"/>
          <p:cNvSpPr>
            <a:spLocks noGrp="1"/>
          </p:cNvSpPr>
          <p:nvPr>
            <p:ph type="body" sz="quarter" idx="20"/>
          </p:nvPr>
        </p:nvSpPr>
        <p:spPr>
          <a:xfrm>
            <a:off x="3721993" y="1062681"/>
            <a:ext cx="8115779" cy="5387546"/>
          </a:xfrm>
        </p:spPr>
        <p:txBody>
          <a:bodyPr/>
          <a:lstStyle/>
          <a:p>
            <a:pPr>
              <a:lnSpc>
                <a:spcPct val="150000"/>
              </a:lnSpc>
            </a:pPr>
            <a:r>
              <a:rPr lang="en-US" sz="2000" dirty="0" err="1" smtClean="0">
                <a:solidFill>
                  <a:schemeClr val="accent1">
                    <a:lumMod val="50000"/>
                  </a:schemeClr>
                </a:solidFill>
              </a:rPr>
              <a:t>Tujuan</a:t>
            </a:r>
            <a:r>
              <a:rPr lang="en-US" sz="2000" dirty="0" smtClean="0">
                <a:solidFill>
                  <a:schemeClr val="accent1">
                    <a:lumMod val="50000"/>
                  </a:schemeClr>
                </a:solidFill>
              </a:rPr>
              <a:t> </a:t>
            </a:r>
            <a:r>
              <a:rPr lang="en-US" sz="2000" dirty="0" err="1" smtClean="0">
                <a:solidFill>
                  <a:schemeClr val="accent1">
                    <a:lumMod val="50000"/>
                  </a:schemeClr>
                </a:solidFill>
              </a:rPr>
              <a:t>konseling</a:t>
            </a:r>
            <a:r>
              <a:rPr lang="en-US" sz="2000" dirty="0" smtClean="0">
                <a:solidFill>
                  <a:schemeClr val="accent1">
                    <a:lumMod val="50000"/>
                  </a:schemeClr>
                </a:solidFill>
              </a:rPr>
              <a:t> Gestalt adalah </a:t>
            </a:r>
            <a:r>
              <a:rPr lang="en-US" sz="2000" dirty="0" err="1" smtClean="0">
                <a:solidFill>
                  <a:schemeClr val="accent1">
                    <a:lumMod val="50000"/>
                  </a:schemeClr>
                </a:solidFill>
              </a:rPr>
              <a:t>menciptakan</a:t>
            </a:r>
            <a:r>
              <a:rPr lang="en-US" sz="2000" dirty="0" smtClean="0">
                <a:solidFill>
                  <a:schemeClr val="accent1">
                    <a:lumMod val="50000"/>
                  </a:schemeClr>
                </a:solidFill>
              </a:rPr>
              <a:t> </a:t>
            </a:r>
            <a:r>
              <a:rPr lang="en-US" sz="2000" dirty="0" err="1" smtClean="0">
                <a:solidFill>
                  <a:schemeClr val="accent1">
                    <a:lumMod val="50000"/>
                  </a:schemeClr>
                </a:solidFill>
              </a:rPr>
              <a:t>eksperimen</a:t>
            </a:r>
            <a:r>
              <a:rPr lang="en-US" sz="2000" dirty="0" smtClean="0">
                <a:solidFill>
                  <a:schemeClr val="accent1">
                    <a:lumMod val="50000"/>
                  </a:schemeClr>
                </a:solidFill>
              </a:rPr>
              <a:t> </a:t>
            </a:r>
            <a:r>
              <a:rPr lang="en-US" sz="2000" dirty="0" err="1" smtClean="0">
                <a:solidFill>
                  <a:schemeClr val="accent1">
                    <a:lumMod val="50000"/>
                  </a:schemeClr>
                </a:solidFill>
              </a:rPr>
              <a:t>dengan</a:t>
            </a:r>
            <a:r>
              <a:rPr lang="en-US" sz="2000" dirty="0" smtClean="0">
                <a:solidFill>
                  <a:schemeClr val="accent1">
                    <a:lumMod val="50000"/>
                  </a:schemeClr>
                </a:solidFill>
              </a:rPr>
              <a:t> </a:t>
            </a:r>
            <a:r>
              <a:rPr lang="en-US" sz="2000" dirty="0" err="1" smtClean="0">
                <a:solidFill>
                  <a:schemeClr val="accent1">
                    <a:lumMod val="50000"/>
                  </a:schemeClr>
                </a:solidFill>
              </a:rPr>
              <a:t>konseli</a:t>
            </a:r>
            <a:r>
              <a:rPr lang="en-US" sz="2000" dirty="0" smtClean="0">
                <a:solidFill>
                  <a:schemeClr val="accent1">
                    <a:lumMod val="50000"/>
                  </a:schemeClr>
                </a:solidFill>
              </a:rPr>
              <a:t> </a:t>
            </a:r>
            <a:r>
              <a:rPr lang="en-US" sz="2000" dirty="0" err="1" smtClean="0">
                <a:solidFill>
                  <a:schemeClr val="accent1">
                    <a:lumMod val="50000"/>
                  </a:schemeClr>
                </a:solidFill>
              </a:rPr>
              <a:t>untuk</a:t>
            </a:r>
            <a:r>
              <a:rPr lang="en-US" sz="2000" dirty="0" smtClean="0">
                <a:solidFill>
                  <a:schemeClr val="accent1">
                    <a:lumMod val="50000"/>
                  </a:schemeClr>
                </a:solidFill>
              </a:rPr>
              <a:t> </a:t>
            </a:r>
            <a:r>
              <a:rPr lang="en-US" sz="2000" dirty="0" err="1" smtClean="0">
                <a:solidFill>
                  <a:schemeClr val="accent1">
                    <a:lumMod val="50000"/>
                  </a:schemeClr>
                </a:solidFill>
              </a:rPr>
              <a:t>membantu</a:t>
            </a:r>
            <a:r>
              <a:rPr lang="en-US" sz="2000" dirty="0" smtClean="0">
                <a:solidFill>
                  <a:schemeClr val="accent1">
                    <a:lumMod val="50000"/>
                  </a:schemeClr>
                </a:solidFill>
              </a:rPr>
              <a:t> </a:t>
            </a:r>
            <a:r>
              <a:rPr lang="en-US" sz="2000" dirty="0" err="1" smtClean="0">
                <a:solidFill>
                  <a:schemeClr val="accent1">
                    <a:lumMod val="50000"/>
                  </a:schemeClr>
                </a:solidFill>
              </a:rPr>
              <a:t>konseli</a:t>
            </a:r>
            <a:r>
              <a:rPr lang="en-US" sz="2000" dirty="0" smtClean="0">
                <a:solidFill>
                  <a:schemeClr val="accent1">
                    <a:lumMod val="50000"/>
                  </a:schemeClr>
                </a:solidFill>
              </a:rPr>
              <a:t> :</a:t>
            </a:r>
            <a:endParaRPr lang="en-US" sz="2000" dirty="0">
              <a:solidFill>
                <a:schemeClr val="accent1">
                  <a:lumMod val="50000"/>
                </a:schemeClr>
              </a:solidFill>
            </a:endParaRPr>
          </a:p>
          <a:p>
            <a:pPr marL="342900" indent="-342900">
              <a:lnSpc>
                <a:spcPct val="150000"/>
              </a:lnSpc>
              <a:buFont typeface="Arial" panose="020B0604020202020204" pitchFamily="34" charset="0"/>
              <a:buChar char="•"/>
            </a:pPr>
            <a:r>
              <a:rPr lang="en-US" sz="2000" dirty="0" err="1" smtClean="0">
                <a:solidFill>
                  <a:schemeClr val="accent1">
                    <a:lumMod val="50000"/>
                  </a:schemeClr>
                </a:solidFill>
              </a:rPr>
              <a:t>Mencapai</a:t>
            </a:r>
            <a:r>
              <a:rPr lang="en-US" sz="2000" dirty="0" smtClean="0">
                <a:solidFill>
                  <a:schemeClr val="accent1">
                    <a:lumMod val="50000"/>
                  </a:schemeClr>
                </a:solidFill>
              </a:rPr>
              <a:t> </a:t>
            </a:r>
            <a:r>
              <a:rPr lang="en-US" sz="2000" dirty="0" err="1" smtClean="0">
                <a:solidFill>
                  <a:schemeClr val="accent1">
                    <a:lumMod val="50000"/>
                  </a:schemeClr>
                </a:solidFill>
              </a:rPr>
              <a:t>kesadaran</a:t>
            </a:r>
            <a:r>
              <a:rPr lang="en-US" sz="2000" dirty="0" smtClean="0">
                <a:solidFill>
                  <a:schemeClr val="accent1">
                    <a:lumMod val="50000"/>
                  </a:schemeClr>
                </a:solidFill>
              </a:rPr>
              <a:t> </a:t>
            </a:r>
            <a:r>
              <a:rPr lang="en-US" sz="2000" dirty="0" err="1" smtClean="0">
                <a:solidFill>
                  <a:schemeClr val="accent1">
                    <a:lumMod val="50000"/>
                  </a:schemeClr>
                </a:solidFill>
              </a:rPr>
              <a:t>atas</a:t>
            </a:r>
            <a:r>
              <a:rPr lang="en-US" sz="2000" dirty="0" smtClean="0">
                <a:solidFill>
                  <a:schemeClr val="accent1">
                    <a:lumMod val="50000"/>
                  </a:schemeClr>
                </a:solidFill>
              </a:rPr>
              <a:t> </a:t>
            </a:r>
            <a:r>
              <a:rPr lang="en-US" sz="2000" dirty="0" err="1" smtClean="0">
                <a:solidFill>
                  <a:schemeClr val="accent1">
                    <a:lumMod val="50000"/>
                  </a:schemeClr>
                </a:solidFill>
              </a:rPr>
              <a:t>apa</a:t>
            </a:r>
            <a:r>
              <a:rPr lang="en-US" sz="2000" dirty="0" smtClean="0">
                <a:solidFill>
                  <a:schemeClr val="accent1">
                    <a:lumMod val="50000"/>
                  </a:schemeClr>
                </a:solidFill>
              </a:rPr>
              <a:t> yang mereka </a:t>
            </a:r>
            <a:r>
              <a:rPr lang="en-US" sz="2000" dirty="0" err="1" smtClean="0">
                <a:solidFill>
                  <a:schemeClr val="accent1">
                    <a:lumMod val="50000"/>
                  </a:schemeClr>
                </a:solidFill>
              </a:rPr>
              <a:t>lakukan</a:t>
            </a:r>
            <a:r>
              <a:rPr lang="en-US" sz="2000" dirty="0" smtClean="0">
                <a:solidFill>
                  <a:schemeClr val="accent1">
                    <a:lumMod val="50000"/>
                  </a:schemeClr>
                </a:solidFill>
              </a:rPr>
              <a:t> </a:t>
            </a:r>
            <a:r>
              <a:rPr lang="en-US" sz="2000" dirty="0" err="1" smtClean="0">
                <a:solidFill>
                  <a:schemeClr val="accent1">
                    <a:lumMod val="50000"/>
                  </a:schemeClr>
                </a:solidFill>
              </a:rPr>
              <a:t>dan</a:t>
            </a:r>
            <a:r>
              <a:rPr lang="en-US" sz="2000" dirty="0" smtClean="0">
                <a:solidFill>
                  <a:schemeClr val="accent1">
                    <a:lumMod val="50000"/>
                  </a:schemeClr>
                </a:solidFill>
              </a:rPr>
              <a:t> </a:t>
            </a:r>
            <a:r>
              <a:rPr lang="en-US" sz="2000" dirty="0" err="1" smtClean="0">
                <a:solidFill>
                  <a:schemeClr val="accent1">
                    <a:lumMod val="50000"/>
                  </a:schemeClr>
                </a:solidFill>
              </a:rPr>
              <a:t>bagaimana</a:t>
            </a:r>
            <a:r>
              <a:rPr lang="en-US" sz="2000" dirty="0" smtClean="0">
                <a:solidFill>
                  <a:schemeClr val="accent1">
                    <a:lumMod val="50000"/>
                  </a:schemeClr>
                </a:solidFill>
              </a:rPr>
              <a:t> mereka </a:t>
            </a:r>
            <a:r>
              <a:rPr lang="en-US" sz="2000" dirty="0" err="1" smtClean="0">
                <a:solidFill>
                  <a:schemeClr val="accent1">
                    <a:lumMod val="50000"/>
                  </a:schemeClr>
                </a:solidFill>
              </a:rPr>
              <a:t>melakukannya</a:t>
            </a:r>
            <a:r>
              <a:rPr lang="en-US" sz="2000" dirty="0" smtClean="0">
                <a:solidFill>
                  <a:schemeClr val="accent1">
                    <a:lumMod val="50000"/>
                  </a:schemeClr>
                </a:solidFill>
              </a:rPr>
              <a:t>. </a:t>
            </a:r>
            <a:r>
              <a:rPr lang="en-US" sz="2000" dirty="0" err="1" smtClean="0">
                <a:solidFill>
                  <a:schemeClr val="accent1">
                    <a:lumMod val="50000"/>
                  </a:schemeClr>
                </a:solidFill>
              </a:rPr>
              <a:t>Kesadaran</a:t>
            </a:r>
            <a:r>
              <a:rPr lang="en-US" sz="2000" dirty="0" smtClean="0">
                <a:solidFill>
                  <a:schemeClr val="accent1">
                    <a:lumMod val="50000"/>
                  </a:schemeClr>
                </a:solidFill>
              </a:rPr>
              <a:t> </a:t>
            </a:r>
            <a:r>
              <a:rPr lang="en-US" sz="2000" dirty="0" err="1" smtClean="0">
                <a:solidFill>
                  <a:schemeClr val="accent1">
                    <a:lumMod val="50000"/>
                  </a:schemeClr>
                </a:solidFill>
              </a:rPr>
              <a:t>itu</a:t>
            </a:r>
            <a:r>
              <a:rPr lang="en-US" sz="2000" dirty="0" smtClean="0">
                <a:solidFill>
                  <a:schemeClr val="accent1">
                    <a:lumMod val="50000"/>
                  </a:schemeClr>
                </a:solidFill>
              </a:rPr>
              <a:t> </a:t>
            </a:r>
            <a:r>
              <a:rPr lang="en-US" sz="2000" dirty="0" err="1" smtClean="0">
                <a:solidFill>
                  <a:schemeClr val="accent1">
                    <a:lumMod val="50000"/>
                  </a:schemeClr>
                </a:solidFill>
              </a:rPr>
              <a:t>termasuk</a:t>
            </a:r>
            <a:r>
              <a:rPr lang="en-US" sz="2000" dirty="0">
                <a:solidFill>
                  <a:schemeClr val="accent1">
                    <a:lumMod val="50000"/>
                  </a:schemeClr>
                </a:solidFill>
              </a:rPr>
              <a:t> </a:t>
            </a:r>
            <a:r>
              <a:rPr lang="en-US" sz="2000" dirty="0" smtClean="0">
                <a:solidFill>
                  <a:schemeClr val="accent1">
                    <a:lumMod val="50000"/>
                  </a:schemeClr>
                </a:solidFill>
              </a:rPr>
              <a:t> </a:t>
            </a:r>
            <a:r>
              <a:rPr lang="en-US" sz="2000" i="1" dirty="0" smtClean="0">
                <a:solidFill>
                  <a:schemeClr val="accent1">
                    <a:lumMod val="50000"/>
                  </a:schemeClr>
                </a:solidFill>
              </a:rPr>
              <a:t>insight, </a:t>
            </a:r>
            <a:r>
              <a:rPr lang="en-US" sz="2000" dirty="0" err="1" smtClean="0">
                <a:solidFill>
                  <a:schemeClr val="accent1">
                    <a:lumMod val="50000"/>
                  </a:schemeClr>
                </a:solidFill>
              </a:rPr>
              <a:t>penerimaan</a:t>
            </a:r>
            <a:r>
              <a:rPr lang="en-US" sz="2000" dirty="0" smtClean="0">
                <a:solidFill>
                  <a:schemeClr val="accent1">
                    <a:lumMod val="50000"/>
                  </a:schemeClr>
                </a:solidFill>
              </a:rPr>
              <a:t> </a:t>
            </a:r>
            <a:r>
              <a:rPr lang="en-US" sz="2000" dirty="0" err="1" smtClean="0">
                <a:solidFill>
                  <a:schemeClr val="accent1">
                    <a:lumMod val="50000"/>
                  </a:schemeClr>
                </a:solidFill>
              </a:rPr>
              <a:t>diri</a:t>
            </a:r>
            <a:r>
              <a:rPr lang="en-US" sz="2000" dirty="0" smtClean="0">
                <a:solidFill>
                  <a:schemeClr val="accent1">
                    <a:lumMod val="50000"/>
                  </a:schemeClr>
                </a:solidFill>
              </a:rPr>
              <a:t>, </a:t>
            </a:r>
            <a:r>
              <a:rPr lang="en-US" sz="2000" dirty="0" err="1" smtClean="0">
                <a:solidFill>
                  <a:schemeClr val="accent1">
                    <a:lumMod val="50000"/>
                  </a:schemeClr>
                </a:solidFill>
              </a:rPr>
              <a:t>pengetahuan</a:t>
            </a:r>
            <a:r>
              <a:rPr lang="en-US" sz="2000" dirty="0" smtClean="0">
                <a:solidFill>
                  <a:schemeClr val="accent1">
                    <a:lumMod val="50000"/>
                  </a:schemeClr>
                </a:solidFill>
              </a:rPr>
              <a:t> </a:t>
            </a:r>
            <a:r>
              <a:rPr lang="en-US" sz="2000" dirty="0" err="1" smtClean="0">
                <a:solidFill>
                  <a:schemeClr val="accent1">
                    <a:lumMod val="50000"/>
                  </a:schemeClr>
                </a:solidFill>
              </a:rPr>
              <a:t>tentang</a:t>
            </a:r>
            <a:r>
              <a:rPr lang="en-US" sz="2000" dirty="0" smtClean="0">
                <a:solidFill>
                  <a:schemeClr val="accent1">
                    <a:lumMod val="50000"/>
                  </a:schemeClr>
                </a:solidFill>
              </a:rPr>
              <a:t> </a:t>
            </a:r>
            <a:r>
              <a:rPr lang="en-US" sz="2000" dirty="0" err="1" smtClean="0">
                <a:solidFill>
                  <a:schemeClr val="accent1">
                    <a:lumMod val="50000"/>
                  </a:schemeClr>
                </a:solidFill>
              </a:rPr>
              <a:t>lingkungan</a:t>
            </a:r>
            <a:r>
              <a:rPr lang="en-US" sz="2000" dirty="0" smtClean="0">
                <a:solidFill>
                  <a:schemeClr val="accent1">
                    <a:lumMod val="50000"/>
                  </a:schemeClr>
                </a:solidFill>
              </a:rPr>
              <a:t>, </a:t>
            </a:r>
            <a:r>
              <a:rPr lang="en-US" sz="2000" dirty="0" err="1" smtClean="0">
                <a:solidFill>
                  <a:schemeClr val="accent1">
                    <a:lumMod val="50000"/>
                  </a:schemeClr>
                </a:solidFill>
              </a:rPr>
              <a:t>tanggung</a:t>
            </a:r>
            <a:r>
              <a:rPr lang="en-US" sz="2000" dirty="0" smtClean="0">
                <a:solidFill>
                  <a:schemeClr val="accent1">
                    <a:lumMod val="50000"/>
                  </a:schemeClr>
                </a:solidFill>
              </a:rPr>
              <a:t> </a:t>
            </a:r>
            <a:r>
              <a:rPr lang="en-US" sz="2000" dirty="0" err="1" smtClean="0">
                <a:solidFill>
                  <a:schemeClr val="accent1">
                    <a:lumMod val="50000"/>
                  </a:schemeClr>
                </a:solidFill>
              </a:rPr>
              <a:t>jawab</a:t>
            </a:r>
            <a:r>
              <a:rPr lang="en-US" sz="2000" dirty="0" smtClean="0">
                <a:solidFill>
                  <a:schemeClr val="accent1">
                    <a:lumMod val="50000"/>
                  </a:schemeClr>
                </a:solidFill>
              </a:rPr>
              <a:t> </a:t>
            </a:r>
            <a:r>
              <a:rPr lang="en-US" sz="2000" dirty="0" err="1" smtClean="0">
                <a:solidFill>
                  <a:schemeClr val="accent1">
                    <a:lumMod val="50000"/>
                  </a:schemeClr>
                </a:solidFill>
              </a:rPr>
              <a:t>terhadap</a:t>
            </a:r>
            <a:r>
              <a:rPr lang="en-US" sz="2000" dirty="0" smtClean="0">
                <a:solidFill>
                  <a:schemeClr val="accent1">
                    <a:lumMod val="50000"/>
                  </a:schemeClr>
                </a:solidFill>
              </a:rPr>
              <a:t> </a:t>
            </a:r>
            <a:r>
              <a:rPr lang="en-US" sz="2000" dirty="0" err="1" smtClean="0">
                <a:solidFill>
                  <a:schemeClr val="accent1">
                    <a:lumMod val="50000"/>
                  </a:schemeClr>
                </a:solidFill>
              </a:rPr>
              <a:t>pilihannya</a:t>
            </a:r>
            <a:endParaRPr lang="en-US" sz="2000" i="1" dirty="0">
              <a:solidFill>
                <a:schemeClr val="accent1">
                  <a:lumMod val="50000"/>
                </a:schemeClr>
              </a:solidFill>
            </a:endParaRPr>
          </a:p>
          <a:p>
            <a:pPr marL="342900" indent="-342900">
              <a:lnSpc>
                <a:spcPct val="150000"/>
              </a:lnSpc>
              <a:buFont typeface="Arial" panose="020B0604020202020204" pitchFamily="34" charset="0"/>
              <a:buChar char="•"/>
            </a:pPr>
            <a:r>
              <a:rPr lang="en-US" sz="2000" dirty="0" err="1" smtClean="0">
                <a:solidFill>
                  <a:schemeClr val="accent1">
                    <a:lumMod val="50000"/>
                  </a:schemeClr>
                </a:solidFill>
              </a:rPr>
              <a:t>Kemampuan</a:t>
            </a:r>
            <a:r>
              <a:rPr lang="en-US" sz="2000" dirty="0" smtClean="0">
                <a:solidFill>
                  <a:schemeClr val="accent1">
                    <a:lumMod val="50000"/>
                  </a:schemeClr>
                </a:solidFill>
              </a:rPr>
              <a:t> </a:t>
            </a:r>
            <a:r>
              <a:rPr lang="en-US" sz="2000" dirty="0" err="1" smtClean="0">
                <a:solidFill>
                  <a:schemeClr val="accent1">
                    <a:lumMod val="50000"/>
                  </a:schemeClr>
                </a:solidFill>
              </a:rPr>
              <a:t>untuk</a:t>
            </a:r>
            <a:r>
              <a:rPr lang="en-US" sz="2000" dirty="0" smtClean="0">
                <a:solidFill>
                  <a:schemeClr val="accent1">
                    <a:lumMod val="50000"/>
                  </a:schemeClr>
                </a:solidFill>
              </a:rPr>
              <a:t> </a:t>
            </a:r>
            <a:r>
              <a:rPr lang="en-US" sz="2000" dirty="0" err="1" smtClean="0">
                <a:solidFill>
                  <a:schemeClr val="accent1">
                    <a:lumMod val="50000"/>
                  </a:schemeClr>
                </a:solidFill>
              </a:rPr>
              <a:t>melakukan</a:t>
            </a:r>
            <a:r>
              <a:rPr lang="en-US" sz="2000" dirty="0" smtClean="0">
                <a:solidFill>
                  <a:schemeClr val="accent1">
                    <a:lumMod val="50000"/>
                  </a:schemeClr>
                </a:solidFill>
              </a:rPr>
              <a:t> </a:t>
            </a:r>
            <a:r>
              <a:rPr lang="en-US" sz="2000" dirty="0" err="1" smtClean="0">
                <a:solidFill>
                  <a:schemeClr val="accent1">
                    <a:lumMod val="50000"/>
                  </a:schemeClr>
                </a:solidFill>
              </a:rPr>
              <a:t>kontak</a:t>
            </a:r>
            <a:r>
              <a:rPr lang="en-US" sz="2000" dirty="0" smtClean="0">
                <a:solidFill>
                  <a:schemeClr val="accent1">
                    <a:lumMod val="50000"/>
                  </a:schemeClr>
                </a:solidFill>
              </a:rPr>
              <a:t> </a:t>
            </a:r>
            <a:r>
              <a:rPr lang="en-US" sz="2000" dirty="0" err="1" smtClean="0">
                <a:solidFill>
                  <a:schemeClr val="accent1">
                    <a:lumMod val="50000"/>
                  </a:schemeClr>
                </a:solidFill>
              </a:rPr>
              <a:t>dengan</a:t>
            </a:r>
            <a:r>
              <a:rPr lang="en-US" sz="2000" dirty="0" smtClean="0">
                <a:solidFill>
                  <a:schemeClr val="accent1">
                    <a:lumMod val="50000"/>
                  </a:schemeClr>
                </a:solidFill>
              </a:rPr>
              <a:t> orang lain</a:t>
            </a:r>
            <a:endParaRPr lang="en-US" sz="2000" dirty="0">
              <a:solidFill>
                <a:schemeClr val="accent1">
                  <a:lumMod val="50000"/>
                </a:schemeClr>
              </a:solidFill>
            </a:endParaRPr>
          </a:p>
          <a:p>
            <a:pPr marL="342900" indent="-342900">
              <a:lnSpc>
                <a:spcPct val="150000"/>
              </a:lnSpc>
              <a:buFont typeface="Arial" panose="020B0604020202020204" pitchFamily="34" charset="0"/>
              <a:buChar char="•"/>
            </a:pPr>
            <a:r>
              <a:rPr lang="en-US" sz="2000" dirty="0" err="1" smtClean="0">
                <a:solidFill>
                  <a:schemeClr val="accent1">
                    <a:lumMod val="50000"/>
                  </a:schemeClr>
                </a:solidFill>
              </a:rPr>
              <a:t>Memiliki</a:t>
            </a:r>
            <a:r>
              <a:rPr lang="en-US" sz="2000" dirty="0" smtClean="0">
                <a:solidFill>
                  <a:schemeClr val="accent1">
                    <a:lumMod val="50000"/>
                  </a:schemeClr>
                </a:solidFill>
              </a:rPr>
              <a:t> </a:t>
            </a:r>
            <a:r>
              <a:rPr lang="en-US" sz="2000" dirty="0" err="1" smtClean="0">
                <a:solidFill>
                  <a:schemeClr val="accent1">
                    <a:lumMod val="50000"/>
                  </a:schemeClr>
                </a:solidFill>
              </a:rPr>
              <a:t>kemampuan</a:t>
            </a:r>
            <a:r>
              <a:rPr lang="en-US" sz="2000" dirty="0" smtClean="0">
                <a:solidFill>
                  <a:schemeClr val="accent1">
                    <a:lumMod val="50000"/>
                  </a:schemeClr>
                </a:solidFill>
              </a:rPr>
              <a:t> </a:t>
            </a:r>
            <a:r>
              <a:rPr lang="en-US" sz="2000" dirty="0" err="1" smtClean="0">
                <a:solidFill>
                  <a:schemeClr val="accent1">
                    <a:lumMod val="50000"/>
                  </a:schemeClr>
                </a:solidFill>
              </a:rPr>
              <a:t>mengenali</a:t>
            </a:r>
            <a:r>
              <a:rPr lang="en-US" sz="2000" dirty="0" smtClean="0">
                <a:solidFill>
                  <a:schemeClr val="accent1">
                    <a:lumMod val="50000"/>
                  </a:schemeClr>
                </a:solidFill>
              </a:rPr>
              <a:t>, </a:t>
            </a:r>
            <a:r>
              <a:rPr lang="en-US" sz="2000" dirty="0" err="1" smtClean="0">
                <a:solidFill>
                  <a:schemeClr val="accent1">
                    <a:lumMod val="50000"/>
                  </a:schemeClr>
                </a:solidFill>
              </a:rPr>
              <a:t>mengekspresikan</a:t>
            </a:r>
            <a:r>
              <a:rPr lang="en-US" sz="2000" dirty="0" smtClean="0">
                <a:solidFill>
                  <a:schemeClr val="accent1">
                    <a:lumMod val="50000"/>
                  </a:schemeClr>
                </a:solidFill>
              </a:rPr>
              <a:t> </a:t>
            </a:r>
            <a:r>
              <a:rPr lang="en-US" sz="2000" dirty="0" err="1" smtClean="0">
                <a:solidFill>
                  <a:schemeClr val="accent1">
                    <a:lumMod val="50000"/>
                  </a:schemeClr>
                </a:solidFill>
              </a:rPr>
              <a:t>perasaan</a:t>
            </a:r>
            <a:r>
              <a:rPr lang="en-US" sz="2000" dirty="0" smtClean="0">
                <a:solidFill>
                  <a:schemeClr val="accent1">
                    <a:lumMod val="50000"/>
                  </a:schemeClr>
                </a:solidFill>
              </a:rPr>
              <a:t>, </a:t>
            </a:r>
            <a:r>
              <a:rPr lang="en-US" sz="2000" dirty="0" err="1" smtClean="0">
                <a:solidFill>
                  <a:schemeClr val="accent1">
                    <a:lumMod val="50000"/>
                  </a:schemeClr>
                </a:solidFill>
              </a:rPr>
              <a:t>pikiran</a:t>
            </a:r>
            <a:r>
              <a:rPr lang="en-US" sz="2000" dirty="0" smtClean="0">
                <a:solidFill>
                  <a:schemeClr val="accent1">
                    <a:lumMod val="50000"/>
                  </a:schemeClr>
                </a:solidFill>
              </a:rPr>
              <a:t> </a:t>
            </a:r>
            <a:r>
              <a:rPr lang="en-US" sz="2000" dirty="0" err="1" smtClean="0">
                <a:solidFill>
                  <a:schemeClr val="accent1">
                    <a:lumMod val="50000"/>
                  </a:schemeClr>
                </a:solidFill>
              </a:rPr>
              <a:t>dan</a:t>
            </a:r>
            <a:r>
              <a:rPr lang="en-US" sz="2000" dirty="0" smtClean="0">
                <a:solidFill>
                  <a:schemeClr val="accent1">
                    <a:lumMod val="50000"/>
                  </a:schemeClr>
                </a:solidFill>
              </a:rPr>
              <a:t> </a:t>
            </a:r>
            <a:r>
              <a:rPr lang="en-US" sz="2000" dirty="0" err="1" smtClean="0">
                <a:solidFill>
                  <a:schemeClr val="accent1">
                    <a:lumMod val="50000"/>
                  </a:schemeClr>
                </a:solidFill>
              </a:rPr>
              <a:t>keyakinan</a:t>
            </a:r>
            <a:r>
              <a:rPr lang="en-US" sz="2000" dirty="0" smtClean="0">
                <a:solidFill>
                  <a:schemeClr val="accent1">
                    <a:lumMod val="50000"/>
                  </a:schemeClr>
                </a:solidFill>
              </a:rPr>
              <a:t> </a:t>
            </a:r>
            <a:r>
              <a:rPr lang="en-US" sz="2000" dirty="0" err="1" smtClean="0">
                <a:solidFill>
                  <a:schemeClr val="accent1">
                    <a:lumMod val="50000"/>
                  </a:schemeClr>
                </a:solidFill>
              </a:rPr>
              <a:t>dirinya</a:t>
            </a:r>
            <a:endParaRPr lang="en-US" sz="2000" dirty="0">
              <a:solidFill>
                <a:schemeClr val="accent1">
                  <a:lumMod val="50000"/>
                </a:schemeClr>
              </a:solidFill>
            </a:endParaRPr>
          </a:p>
        </p:txBody>
      </p:sp>
    </p:spTree>
    <p:extLst>
      <p:ext uri="{BB962C8B-B14F-4D97-AF65-F5344CB8AC3E}">
        <p14:creationId xmlns:p14="http://schemas.microsoft.com/office/powerpoint/2010/main" val="2493049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44002" y="2769715"/>
            <a:ext cx="3040111" cy="623328"/>
          </a:xfrm>
        </p:spPr>
        <p:txBody>
          <a:bodyPr/>
          <a:lstStyle/>
          <a:p>
            <a:r>
              <a:rPr lang="en-US" sz="3200" dirty="0" err="1" smtClean="0">
                <a:solidFill>
                  <a:schemeClr val="bg1"/>
                </a:solidFill>
              </a:rPr>
              <a:t>Peran</a:t>
            </a:r>
            <a:r>
              <a:rPr lang="en-US" sz="3200" dirty="0" smtClean="0">
                <a:solidFill>
                  <a:schemeClr val="bg1"/>
                </a:solidFill>
              </a:rPr>
              <a:t> </a:t>
            </a:r>
            <a:r>
              <a:rPr lang="en-US" sz="3200" dirty="0" err="1" smtClean="0">
                <a:solidFill>
                  <a:schemeClr val="bg1"/>
                </a:solidFill>
              </a:rPr>
              <a:t>dan</a:t>
            </a:r>
            <a:r>
              <a:rPr lang="en-US" sz="3200" dirty="0" smtClean="0">
                <a:solidFill>
                  <a:schemeClr val="bg1"/>
                </a:solidFill>
              </a:rPr>
              <a:t> </a:t>
            </a:r>
            <a:r>
              <a:rPr lang="en-US" sz="3200" dirty="0" err="1" smtClean="0">
                <a:solidFill>
                  <a:schemeClr val="bg1"/>
                </a:solidFill>
              </a:rPr>
              <a:t>Fungsi</a:t>
            </a:r>
            <a:r>
              <a:rPr lang="en-US" sz="3200" dirty="0" smtClean="0">
                <a:solidFill>
                  <a:schemeClr val="bg1"/>
                </a:solidFill>
              </a:rPr>
              <a:t> </a:t>
            </a:r>
            <a:r>
              <a:rPr lang="en-US" sz="3200" dirty="0" err="1" smtClean="0">
                <a:solidFill>
                  <a:schemeClr val="bg1"/>
                </a:solidFill>
              </a:rPr>
              <a:t>Konselor</a:t>
            </a:r>
            <a:endParaRPr lang="en-US" sz="3200" dirty="0">
              <a:solidFill>
                <a:schemeClr val="bg1"/>
              </a:solidFill>
            </a:endParaRPr>
          </a:p>
        </p:txBody>
      </p:sp>
      <p:sp>
        <p:nvSpPr>
          <p:cNvPr id="3" name="Text Placeholder 2"/>
          <p:cNvSpPr>
            <a:spLocks noGrp="1"/>
          </p:cNvSpPr>
          <p:nvPr>
            <p:ph type="body" sz="quarter" idx="20"/>
          </p:nvPr>
        </p:nvSpPr>
        <p:spPr>
          <a:xfrm>
            <a:off x="3683358" y="1257452"/>
            <a:ext cx="8029030" cy="5143348"/>
          </a:xfrm>
        </p:spPr>
        <p:txBody>
          <a:bodyPr/>
          <a:lstStyle/>
          <a:p>
            <a:pPr algn="just">
              <a:lnSpc>
                <a:spcPct val="150000"/>
              </a:lnSpc>
            </a:pPr>
            <a:r>
              <a:rPr lang="en-US" sz="2000" dirty="0" err="1" smtClean="0">
                <a:solidFill>
                  <a:schemeClr val="accent1">
                    <a:lumMod val="50000"/>
                  </a:schemeClr>
                </a:solidFill>
              </a:rPr>
              <a:t>Peran</a:t>
            </a:r>
            <a:r>
              <a:rPr lang="en-US" sz="2000" dirty="0" smtClean="0">
                <a:solidFill>
                  <a:schemeClr val="accent1">
                    <a:lumMod val="50000"/>
                  </a:schemeClr>
                </a:solidFill>
              </a:rPr>
              <a:t> </a:t>
            </a:r>
            <a:r>
              <a:rPr lang="en-US" sz="2000" dirty="0" err="1" smtClean="0">
                <a:solidFill>
                  <a:schemeClr val="accent1">
                    <a:lumMod val="50000"/>
                  </a:schemeClr>
                </a:solidFill>
              </a:rPr>
              <a:t>dan</a:t>
            </a:r>
            <a:r>
              <a:rPr lang="en-US" sz="2000" dirty="0" smtClean="0">
                <a:solidFill>
                  <a:schemeClr val="accent1">
                    <a:lumMod val="50000"/>
                  </a:schemeClr>
                </a:solidFill>
              </a:rPr>
              <a:t> </a:t>
            </a:r>
            <a:r>
              <a:rPr lang="en-US" sz="2000" dirty="0" err="1" smtClean="0">
                <a:solidFill>
                  <a:schemeClr val="accent1">
                    <a:lumMod val="50000"/>
                  </a:schemeClr>
                </a:solidFill>
              </a:rPr>
              <a:t>fungsi</a:t>
            </a:r>
            <a:r>
              <a:rPr lang="en-US" sz="2000" dirty="0" smtClean="0">
                <a:solidFill>
                  <a:schemeClr val="accent1">
                    <a:lumMod val="50000"/>
                  </a:schemeClr>
                </a:solidFill>
              </a:rPr>
              <a:t> </a:t>
            </a:r>
            <a:r>
              <a:rPr lang="en-US" sz="2000" dirty="0" err="1" smtClean="0">
                <a:solidFill>
                  <a:schemeClr val="accent1">
                    <a:lumMod val="50000"/>
                  </a:schemeClr>
                </a:solidFill>
              </a:rPr>
              <a:t>konselor</a:t>
            </a:r>
            <a:r>
              <a:rPr lang="en-US" sz="2000" dirty="0" smtClean="0">
                <a:solidFill>
                  <a:schemeClr val="accent1">
                    <a:lumMod val="50000"/>
                  </a:schemeClr>
                </a:solidFill>
              </a:rPr>
              <a:t> </a:t>
            </a:r>
            <a:r>
              <a:rPr lang="en-US" sz="2000" dirty="0" err="1" smtClean="0">
                <a:solidFill>
                  <a:schemeClr val="accent1">
                    <a:lumMod val="50000"/>
                  </a:schemeClr>
                </a:solidFill>
              </a:rPr>
              <a:t>dalam</a:t>
            </a:r>
            <a:r>
              <a:rPr lang="en-US" sz="2000" dirty="0" smtClean="0">
                <a:solidFill>
                  <a:schemeClr val="accent1">
                    <a:lumMod val="50000"/>
                  </a:schemeClr>
                </a:solidFill>
              </a:rPr>
              <a:t> proses </a:t>
            </a:r>
            <a:r>
              <a:rPr lang="en-US" sz="2000" dirty="0" err="1" smtClean="0">
                <a:solidFill>
                  <a:schemeClr val="accent1">
                    <a:lumMod val="50000"/>
                  </a:schemeClr>
                </a:solidFill>
              </a:rPr>
              <a:t>konseling</a:t>
            </a:r>
            <a:r>
              <a:rPr lang="en-US" sz="2000" dirty="0" smtClean="0">
                <a:solidFill>
                  <a:schemeClr val="accent1">
                    <a:lumMod val="50000"/>
                  </a:schemeClr>
                </a:solidFill>
              </a:rPr>
              <a:t> Gestalt  </a:t>
            </a:r>
            <a:r>
              <a:rPr lang="en-US" sz="2000" dirty="0" err="1" smtClean="0">
                <a:solidFill>
                  <a:schemeClr val="accent1">
                    <a:lumMod val="50000"/>
                  </a:schemeClr>
                </a:solidFill>
              </a:rPr>
              <a:t>yaitu</a:t>
            </a:r>
            <a:r>
              <a:rPr lang="en-US" sz="2000" dirty="0" smtClean="0">
                <a:solidFill>
                  <a:schemeClr val="accent1">
                    <a:lumMod val="50000"/>
                  </a:schemeClr>
                </a:solidFill>
              </a:rPr>
              <a:t> :</a:t>
            </a:r>
            <a:endParaRPr lang="en-US" sz="2000" dirty="0">
              <a:solidFill>
                <a:schemeClr val="accent1">
                  <a:lumMod val="50000"/>
                </a:schemeClr>
              </a:solidFill>
            </a:endParaRPr>
          </a:p>
          <a:p>
            <a:pPr marL="342900" indent="-342900" algn="just">
              <a:lnSpc>
                <a:spcPct val="150000"/>
              </a:lnSpc>
              <a:buFont typeface="Arial" panose="020B0604020202020204" pitchFamily="34" charset="0"/>
              <a:buChar char="•"/>
            </a:pPr>
            <a:r>
              <a:rPr lang="en-US" sz="2000" dirty="0" err="1" smtClean="0">
                <a:solidFill>
                  <a:schemeClr val="accent1">
                    <a:lumMod val="50000"/>
                  </a:schemeClr>
                </a:solidFill>
              </a:rPr>
              <a:t>Konselor</a:t>
            </a:r>
            <a:r>
              <a:rPr lang="en-US" sz="2000" dirty="0" smtClean="0">
                <a:solidFill>
                  <a:schemeClr val="accent1">
                    <a:lumMod val="50000"/>
                  </a:schemeClr>
                </a:solidFill>
              </a:rPr>
              <a:t> </a:t>
            </a:r>
            <a:r>
              <a:rPr lang="en-US" sz="2000" dirty="0" err="1" smtClean="0">
                <a:solidFill>
                  <a:schemeClr val="accent1">
                    <a:lumMod val="50000"/>
                  </a:schemeClr>
                </a:solidFill>
              </a:rPr>
              <a:t>memfokuskan</a:t>
            </a:r>
            <a:r>
              <a:rPr lang="en-US" sz="2000" dirty="0" smtClean="0">
                <a:solidFill>
                  <a:schemeClr val="accent1">
                    <a:lumMod val="50000"/>
                  </a:schemeClr>
                </a:solidFill>
              </a:rPr>
              <a:t> </a:t>
            </a:r>
            <a:r>
              <a:rPr lang="en-US" sz="2000" dirty="0" err="1" smtClean="0">
                <a:solidFill>
                  <a:schemeClr val="accent1">
                    <a:lumMod val="50000"/>
                  </a:schemeClr>
                </a:solidFill>
              </a:rPr>
              <a:t>pada</a:t>
            </a:r>
            <a:r>
              <a:rPr lang="en-US" sz="2000" dirty="0" smtClean="0">
                <a:solidFill>
                  <a:schemeClr val="accent1">
                    <a:lumMod val="50000"/>
                  </a:schemeClr>
                </a:solidFill>
              </a:rPr>
              <a:t> </a:t>
            </a:r>
            <a:r>
              <a:rPr lang="en-US" sz="2000" dirty="0" err="1" smtClean="0">
                <a:solidFill>
                  <a:schemeClr val="accent1">
                    <a:lumMod val="50000"/>
                  </a:schemeClr>
                </a:solidFill>
              </a:rPr>
              <a:t>perasaan</a:t>
            </a:r>
            <a:r>
              <a:rPr lang="en-US" sz="2000" dirty="0" smtClean="0">
                <a:solidFill>
                  <a:schemeClr val="accent1">
                    <a:lumMod val="50000"/>
                  </a:schemeClr>
                </a:solidFill>
              </a:rPr>
              <a:t>, </a:t>
            </a:r>
            <a:r>
              <a:rPr lang="en-US" sz="2000" dirty="0" err="1" smtClean="0">
                <a:solidFill>
                  <a:schemeClr val="accent1">
                    <a:lumMod val="50000"/>
                  </a:schemeClr>
                </a:solidFill>
              </a:rPr>
              <a:t>kesadaran</a:t>
            </a:r>
            <a:r>
              <a:rPr lang="en-US" sz="2000" dirty="0" smtClean="0">
                <a:solidFill>
                  <a:schemeClr val="accent1">
                    <a:lumMod val="50000"/>
                  </a:schemeClr>
                </a:solidFill>
              </a:rPr>
              <a:t>, </a:t>
            </a:r>
            <a:r>
              <a:rPr lang="en-US" sz="2000" dirty="0" err="1" smtClean="0">
                <a:solidFill>
                  <a:schemeClr val="accent1">
                    <a:lumMod val="50000"/>
                  </a:schemeClr>
                </a:solidFill>
              </a:rPr>
              <a:t>bahasa</a:t>
            </a:r>
            <a:r>
              <a:rPr lang="en-US" sz="2000" dirty="0" smtClean="0">
                <a:solidFill>
                  <a:schemeClr val="accent1">
                    <a:lumMod val="50000"/>
                  </a:schemeClr>
                </a:solidFill>
              </a:rPr>
              <a:t> </a:t>
            </a:r>
            <a:r>
              <a:rPr lang="en-US" sz="2000" dirty="0" err="1" smtClean="0">
                <a:solidFill>
                  <a:schemeClr val="accent1">
                    <a:lumMod val="50000"/>
                  </a:schemeClr>
                </a:solidFill>
              </a:rPr>
              <a:t>tubuh</a:t>
            </a:r>
            <a:r>
              <a:rPr lang="en-US" sz="2000" dirty="0" smtClean="0">
                <a:solidFill>
                  <a:schemeClr val="accent1">
                    <a:lumMod val="50000"/>
                  </a:schemeClr>
                </a:solidFill>
              </a:rPr>
              <a:t>, </a:t>
            </a:r>
            <a:r>
              <a:rPr lang="en-US" sz="2000" dirty="0" err="1" smtClean="0">
                <a:solidFill>
                  <a:schemeClr val="accent1">
                    <a:lumMod val="50000"/>
                  </a:schemeClr>
                </a:solidFill>
              </a:rPr>
              <a:t>hambatan</a:t>
            </a:r>
            <a:r>
              <a:rPr lang="en-US" sz="2000" dirty="0" smtClean="0">
                <a:solidFill>
                  <a:schemeClr val="accent1">
                    <a:lumMod val="50000"/>
                  </a:schemeClr>
                </a:solidFill>
              </a:rPr>
              <a:t> </a:t>
            </a:r>
            <a:r>
              <a:rPr lang="en-US" sz="2000" dirty="0" err="1" smtClean="0">
                <a:solidFill>
                  <a:schemeClr val="accent1">
                    <a:lumMod val="50000"/>
                  </a:schemeClr>
                </a:solidFill>
              </a:rPr>
              <a:t>energi</a:t>
            </a:r>
            <a:r>
              <a:rPr lang="en-US" sz="2000" dirty="0" smtClean="0">
                <a:solidFill>
                  <a:schemeClr val="accent1">
                    <a:lumMod val="50000"/>
                  </a:schemeClr>
                </a:solidFill>
              </a:rPr>
              <a:t> </a:t>
            </a:r>
            <a:r>
              <a:rPr lang="en-US" sz="2000" dirty="0" err="1" smtClean="0">
                <a:solidFill>
                  <a:schemeClr val="accent1">
                    <a:lumMod val="50000"/>
                  </a:schemeClr>
                </a:solidFill>
              </a:rPr>
              <a:t>dan</a:t>
            </a:r>
            <a:r>
              <a:rPr lang="en-US" sz="2000" dirty="0" smtClean="0">
                <a:solidFill>
                  <a:schemeClr val="accent1">
                    <a:lumMod val="50000"/>
                  </a:schemeClr>
                </a:solidFill>
              </a:rPr>
              <a:t> </a:t>
            </a:r>
            <a:r>
              <a:rPr lang="en-US" sz="2000" dirty="0" err="1" smtClean="0">
                <a:solidFill>
                  <a:schemeClr val="accent1">
                    <a:lumMod val="50000"/>
                  </a:schemeClr>
                </a:solidFill>
              </a:rPr>
              <a:t>hambatan</a:t>
            </a:r>
            <a:r>
              <a:rPr lang="en-US" sz="2000" dirty="0" smtClean="0">
                <a:solidFill>
                  <a:schemeClr val="accent1">
                    <a:lumMod val="50000"/>
                  </a:schemeClr>
                </a:solidFill>
              </a:rPr>
              <a:t> </a:t>
            </a:r>
            <a:r>
              <a:rPr lang="en-US" sz="2000" dirty="0" err="1" smtClean="0">
                <a:solidFill>
                  <a:schemeClr val="accent1">
                    <a:lumMod val="50000"/>
                  </a:schemeClr>
                </a:solidFill>
              </a:rPr>
              <a:t>untuk</a:t>
            </a:r>
            <a:r>
              <a:rPr lang="en-US" sz="2000" dirty="0" smtClean="0">
                <a:solidFill>
                  <a:schemeClr val="accent1">
                    <a:lumMod val="50000"/>
                  </a:schemeClr>
                </a:solidFill>
              </a:rPr>
              <a:t> </a:t>
            </a:r>
            <a:r>
              <a:rPr lang="en-US" sz="2000" dirty="0" err="1" smtClean="0">
                <a:solidFill>
                  <a:schemeClr val="accent1">
                    <a:lumMod val="50000"/>
                  </a:schemeClr>
                </a:solidFill>
              </a:rPr>
              <a:t>mencapai</a:t>
            </a:r>
            <a:r>
              <a:rPr lang="en-US" sz="2000" dirty="0" smtClean="0">
                <a:solidFill>
                  <a:schemeClr val="accent1">
                    <a:lumMod val="50000"/>
                  </a:schemeClr>
                </a:solidFill>
              </a:rPr>
              <a:t> </a:t>
            </a:r>
            <a:r>
              <a:rPr lang="en-US" sz="2000" dirty="0" err="1" smtClean="0">
                <a:solidFill>
                  <a:schemeClr val="accent1">
                    <a:lumMod val="50000"/>
                  </a:schemeClr>
                </a:solidFill>
              </a:rPr>
              <a:t>kesadaran</a:t>
            </a:r>
            <a:r>
              <a:rPr lang="en-US" sz="2000" dirty="0" smtClean="0">
                <a:solidFill>
                  <a:schemeClr val="accent1">
                    <a:lumMod val="50000"/>
                  </a:schemeClr>
                </a:solidFill>
              </a:rPr>
              <a:t> yang </a:t>
            </a:r>
            <a:r>
              <a:rPr lang="en-US" sz="2000" dirty="0" err="1" smtClean="0">
                <a:solidFill>
                  <a:schemeClr val="accent1">
                    <a:lumMod val="50000"/>
                  </a:schemeClr>
                </a:solidFill>
              </a:rPr>
              <a:t>ada</a:t>
            </a:r>
            <a:r>
              <a:rPr lang="en-US" sz="2000" dirty="0" smtClean="0">
                <a:solidFill>
                  <a:schemeClr val="accent1">
                    <a:lumMod val="50000"/>
                  </a:schemeClr>
                </a:solidFill>
              </a:rPr>
              <a:t> </a:t>
            </a:r>
            <a:r>
              <a:rPr lang="en-US" sz="2000" dirty="0" err="1" smtClean="0">
                <a:solidFill>
                  <a:schemeClr val="accent1">
                    <a:lumMod val="50000"/>
                  </a:schemeClr>
                </a:solidFill>
              </a:rPr>
              <a:t>pada</a:t>
            </a:r>
            <a:r>
              <a:rPr lang="en-US" sz="2000" dirty="0" smtClean="0">
                <a:solidFill>
                  <a:schemeClr val="accent1">
                    <a:lumMod val="50000"/>
                  </a:schemeClr>
                </a:solidFill>
              </a:rPr>
              <a:t> </a:t>
            </a:r>
            <a:r>
              <a:rPr lang="en-US" sz="2000" dirty="0" err="1" smtClean="0">
                <a:solidFill>
                  <a:schemeClr val="accent1">
                    <a:lumMod val="50000"/>
                  </a:schemeClr>
                </a:solidFill>
              </a:rPr>
              <a:t>konseli</a:t>
            </a:r>
            <a:endParaRPr lang="en-US" sz="2000" dirty="0" smtClean="0">
              <a:solidFill>
                <a:schemeClr val="accent1">
                  <a:lumMod val="50000"/>
                </a:schemeClr>
              </a:solidFill>
            </a:endParaRPr>
          </a:p>
          <a:p>
            <a:pPr marL="342900" indent="-342900" algn="just">
              <a:lnSpc>
                <a:spcPct val="150000"/>
              </a:lnSpc>
              <a:buFont typeface="Arial" panose="020B0604020202020204" pitchFamily="34" charset="0"/>
              <a:buChar char="•"/>
            </a:pPr>
            <a:r>
              <a:rPr lang="en-US" sz="2000" dirty="0" err="1" smtClean="0">
                <a:solidFill>
                  <a:schemeClr val="accent1">
                    <a:lumMod val="50000"/>
                  </a:schemeClr>
                </a:solidFill>
              </a:rPr>
              <a:t>Konselor</a:t>
            </a:r>
            <a:r>
              <a:rPr lang="en-US" sz="2000" dirty="0" smtClean="0">
                <a:solidFill>
                  <a:schemeClr val="accent1">
                    <a:lumMod val="50000"/>
                  </a:schemeClr>
                </a:solidFill>
              </a:rPr>
              <a:t> adalah </a:t>
            </a:r>
            <a:r>
              <a:rPr lang="en-US" sz="2000" i="1" dirty="0" smtClean="0">
                <a:solidFill>
                  <a:schemeClr val="accent1">
                    <a:lumMod val="50000"/>
                  </a:schemeClr>
                </a:solidFill>
              </a:rPr>
              <a:t>“artistic participant” </a:t>
            </a:r>
            <a:r>
              <a:rPr lang="en-US" sz="2000" dirty="0" smtClean="0">
                <a:solidFill>
                  <a:schemeClr val="accent1">
                    <a:lumMod val="50000"/>
                  </a:schemeClr>
                </a:solidFill>
              </a:rPr>
              <a:t>yang </a:t>
            </a:r>
            <a:r>
              <a:rPr lang="en-US" sz="2000" dirty="0" err="1" smtClean="0">
                <a:solidFill>
                  <a:schemeClr val="accent1">
                    <a:lumMod val="50000"/>
                  </a:schemeClr>
                </a:solidFill>
              </a:rPr>
              <a:t>memiliki</a:t>
            </a:r>
            <a:r>
              <a:rPr lang="en-US" sz="2000" dirty="0" smtClean="0">
                <a:solidFill>
                  <a:schemeClr val="accent1">
                    <a:lumMod val="50000"/>
                  </a:schemeClr>
                </a:solidFill>
              </a:rPr>
              <a:t> </a:t>
            </a:r>
            <a:r>
              <a:rPr lang="en-US" sz="2000" dirty="0" err="1" smtClean="0">
                <a:solidFill>
                  <a:schemeClr val="accent1">
                    <a:lumMod val="50000"/>
                  </a:schemeClr>
                </a:solidFill>
              </a:rPr>
              <a:t>peranan</a:t>
            </a:r>
            <a:r>
              <a:rPr lang="en-US" sz="2000" dirty="0" smtClean="0">
                <a:solidFill>
                  <a:schemeClr val="accent1">
                    <a:lumMod val="50000"/>
                  </a:schemeClr>
                </a:solidFill>
              </a:rPr>
              <a:t> </a:t>
            </a:r>
            <a:r>
              <a:rPr lang="en-US" sz="2000" dirty="0" err="1" smtClean="0">
                <a:solidFill>
                  <a:schemeClr val="accent1">
                    <a:lumMod val="50000"/>
                  </a:schemeClr>
                </a:solidFill>
              </a:rPr>
              <a:t>dalam</a:t>
            </a:r>
            <a:r>
              <a:rPr lang="en-US" sz="2000" dirty="0" smtClean="0">
                <a:solidFill>
                  <a:schemeClr val="accent1">
                    <a:lumMod val="50000"/>
                  </a:schemeClr>
                </a:solidFill>
              </a:rPr>
              <a:t> </a:t>
            </a:r>
            <a:r>
              <a:rPr lang="en-US" sz="2000" dirty="0" err="1" smtClean="0">
                <a:solidFill>
                  <a:schemeClr val="accent1">
                    <a:lumMod val="50000"/>
                  </a:schemeClr>
                </a:solidFill>
              </a:rPr>
              <a:t>menciptakan</a:t>
            </a:r>
            <a:r>
              <a:rPr lang="en-US" sz="2000" dirty="0" smtClean="0">
                <a:solidFill>
                  <a:schemeClr val="accent1">
                    <a:lumMod val="50000"/>
                  </a:schemeClr>
                </a:solidFill>
              </a:rPr>
              <a:t> </a:t>
            </a:r>
            <a:r>
              <a:rPr lang="en-US" sz="2000" dirty="0" err="1" smtClean="0">
                <a:solidFill>
                  <a:schemeClr val="accent1">
                    <a:lumMod val="50000"/>
                  </a:schemeClr>
                </a:solidFill>
              </a:rPr>
              <a:t>hidup</a:t>
            </a:r>
            <a:r>
              <a:rPr lang="en-US" sz="2000" dirty="0" smtClean="0">
                <a:solidFill>
                  <a:schemeClr val="accent1">
                    <a:lumMod val="50000"/>
                  </a:schemeClr>
                </a:solidFill>
              </a:rPr>
              <a:t> </a:t>
            </a:r>
            <a:r>
              <a:rPr lang="en-US" sz="2000" dirty="0" err="1" smtClean="0">
                <a:solidFill>
                  <a:schemeClr val="accent1">
                    <a:lumMod val="50000"/>
                  </a:schemeClr>
                </a:solidFill>
              </a:rPr>
              <a:t>baru</a:t>
            </a:r>
            <a:r>
              <a:rPr lang="en-US" sz="2000" dirty="0" smtClean="0">
                <a:solidFill>
                  <a:schemeClr val="accent1">
                    <a:lumMod val="50000"/>
                  </a:schemeClr>
                </a:solidFill>
              </a:rPr>
              <a:t> </a:t>
            </a:r>
            <a:r>
              <a:rPr lang="en-US" sz="2000" dirty="0" err="1" smtClean="0">
                <a:solidFill>
                  <a:schemeClr val="accent1">
                    <a:lumMod val="50000"/>
                  </a:schemeClr>
                </a:solidFill>
              </a:rPr>
              <a:t>konseli</a:t>
            </a:r>
            <a:endParaRPr lang="en-US" sz="2000" dirty="0" smtClean="0">
              <a:solidFill>
                <a:schemeClr val="accent1">
                  <a:lumMod val="50000"/>
                </a:schemeClr>
              </a:solidFill>
            </a:endParaRPr>
          </a:p>
          <a:p>
            <a:pPr marL="342900" indent="-342900" algn="just">
              <a:lnSpc>
                <a:spcPct val="150000"/>
              </a:lnSpc>
              <a:buFont typeface="Arial" panose="020B0604020202020204" pitchFamily="34" charset="0"/>
              <a:buChar char="•"/>
            </a:pPr>
            <a:r>
              <a:rPr lang="en-US" sz="2000" dirty="0" err="1" smtClean="0">
                <a:solidFill>
                  <a:schemeClr val="accent1">
                    <a:lumMod val="50000"/>
                  </a:schemeClr>
                </a:solidFill>
              </a:rPr>
              <a:t>Konselor</a:t>
            </a:r>
            <a:r>
              <a:rPr lang="en-US" sz="2000" dirty="0" smtClean="0">
                <a:solidFill>
                  <a:schemeClr val="accent1">
                    <a:lumMod val="50000"/>
                  </a:schemeClr>
                </a:solidFill>
              </a:rPr>
              <a:t> </a:t>
            </a:r>
            <a:r>
              <a:rPr lang="en-US" sz="2000" dirty="0" err="1" smtClean="0">
                <a:solidFill>
                  <a:schemeClr val="accent1">
                    <a:lumMod val="50000"/>
                  </a:schemeClr>
                </a:solidFill>
              </a:rPr>
              <a:t>berperan</a:t>
            </a:r>
            <a:r>
              <a:rPr lang="en-US" sz="2000" dirty="0" smtClean="0">
                <a:solidFill>
                  <a:schemeClr val="accent1">
                    <a:lumMod val="50000"/>
                  </a:schemeClr>
                </a:solidFill>
              </a:rPr>
              <a:t> </a:t>
            </a:r>
            <a:r>
              <a:rPr lang="en-US" sz="2000" dirty="0" err="1" smtClean="0">
                <a:solidFill>
                  <a:schemeClr val="accent1">
                    <a:lumMod val="50000"/>
                  </a:schemeClr>
                </a:solidFill>
              </a:rPr>
              <a:t>sebagai</a:t>
            </a:r>
            <a:r>
              <a:rPr lang="en-US" sz="2000" dirty="0" smtClean="0">
                <a:solidFill>
                  <a:schemeClr val="accent1">
                    <a:lumMod val="50000"/>
                  </a:schemeClr>
                </a:solidFill>
              </a:rPr>
              <a:t> </a:t>
            </a:r>
            <a:r>
              <a:rPr lang="en-US" sz="2000" i="1" dirty="0" smtClean="0">
                <a:solidFill>
                  <a:schemeClr val="accent1">
                    <a:lumMod val="50000"/>
                  </a:schemeClr>
                </a:solidFill>
              </a:rPr>
              <a:t>projection screen</a:t>
            </a:r>
          </a:p>
          <a:p>
            <a:pPr marL="342900" indent="-342900" algn="just">
              <a:lnSpc>
                <a:spcPct val="150000"/>
              </a:lnSpc>
              <a:buFont typeface="Arial" panose="020B0604020202020204" pitchFamily="34" charset="0"/>
              <a:buChar char="•"/>
            </a:pPr>
            <a:r>
              <a:rPr lang="en-US" sz="2000" dirty="0" err="1" smtClean="0">
                <a:solidFill>
                  <a:schemeClr val="accent1">
                    <a:lumMod val="50000"/>
                  </a:schemeClr>
                </a:solidFill>
              </a:rPr>
              <a:t>Konselor</a:t>
            </a:r>
            <a:r>
              <a:rPr lang="en-US" sz="2000" dirty="0" smtClean="0">
                <a:solidFill>
                  <a:schemeClr val="accent1">
                    <a:lumMod val="50000"/>
                  </a:schemeClr>
                </a:solidFill>
              </a:rPr>
              <a:t> </a:t>
            </a:r>
            <a:r>
              <a:rPr lang="en-US" sz="2000" dirty="0" err="1" smtClean="0">
                <a:solidFill>
                  <a:schemeClr val="accent1">
                    <a:lumMod val="50000"/>
                  </a:schemeClr>
                </a:solidFill>
              </a:rPr>
              <a:t>harus</a:t>
            </a:r>
            <a:r>
              <a:rPr lang="en-US" sz="2000" dirty="0" smtClean="0">
                <a:solidFill>
                  <a:schemeClr val="accent1">
                    <a:lumMod val="50000"/>
                  </a:schemeClr>
                </a:solidFill>
              </a:rPr>
              <a:t> </a:t>
            </a:r>
            <a:r>
              <a:rPr lang="en-US" sz="2000" dirty="0" err="1" smtClean="0">
                <a:solidFill>
                  <a:schemeClr val="accent1">
                    <a:lumMod val="50000"/>
                  </a:schemeClr>
                </a:solidFill>
              </a:rPr>
              <a:t>dapat</a:t>
            </a:r>
            <a:r>
              <a:rPr lang="en-US" sz="2000" dirty="0" smtClean="0">
                <a:solidFill>
                  <a:schemeClr val="accent1">
                    <a:lumMod val="50000"/>
                  </a:schemeClr>
                </a:solidFill>
              </a:rPr>
              <a:t> </a:t>
            </a:r>
            <a:r>
              <a:rPr lang="en-US" sz="2000" dirty="0" err="1" smtClean="0">
                <a:solidFill>
                  <a:schemeClr val="accent1">
                    <a:lumMod val="50000"/>
                  </a:schemeClr>
                </a:solidFill>
              </a:rPr>
              <a:t>membaca</a:t>
            </a:r>
            <a:r>
              <a:rPr lang="en-US" sz="2000" dirty="0" smtClean="0">
                <a:solidFill>
                  <a:schemeClr val="accent1">
                    <a:lumMod val="50000"/>
                  </a:schemeClr>
                </a:solidFill>
              </a:rPr>
              <a:t> </a:t>
            </a:r>
            <a:r>
              <a:rPr lang="en-US" sz="2000" dirty="0" err="1" smtClean="0">
                <a:solidFill>
                  <a:schemeClr val="accent1">
                    <a:lumMod val="50000"/>
                  </a:schemeClr>
                </a:solidFill>
              </a:rPr>
              <a:t>dan</a:t>
            </a:r>
            <a:r>
              <a:rPr lang="en-US" sz="2000" dirty="0" smtClean="0">
                <a:solidFill>
                  <a:schemeClr val="accent1">
                    <a:lumMod val="50000"/>
                  </a:schemeClr>
                </a:solidFill>
              </a:rPr>
              <a:t> </a:t>
            </a:r>
            <a:r>
              <a:rPr lang="en-US" sz="2000" dirty="0" err="1" smtClean="0">
                <a:solidFill>
                  <a:schemeClr val="accent1">
                    <a:lumMod val="50000"/>
                  </a:schemeClr>
                </a:solidFill>
              </a:rPr>
              <a:t>menginterpretasi</a:t>
            </a:r>
            <a:r>
              <a:rPr lang="en-US" sz="2000" dirty="0" smtClean="0">
                <a:solidFill>
                  <a:schemeClr val="accent1">
                    <a:lumMod val="50000"/>
                  </a:schemeClr>
                </a:solidFill>
              </a:rPr>
              <a:t> </a:t>
            </a:r>
            <a:r>
              <a:rPr lang="en-US" sz="2000" dirty="0" err="1" smtClean="0">
                <a:solidFill>
                  <a:schemeClr val="accent1">
                    <a:lumMod val="50000"/>
                  </a:schemeClr>
                </a:solidFill>
              </a:rPr>
              <a:t>bentuk-bentuk</a:t>
            </a:r>
            <a:r>
              <a:rPr lang="en-US" sz="2000" dirty="0" smtClean="0">
                <a:solidFill>
                  <a:schemeClr val="accent1">
                    <a:lumMod val="50000"/>
                  </a:schemeClr>
                </a:solidFill>
              </a:rPr>
              <a:t> </a:t>
            </a:r>
            <a:r>
              <a:rPr lang="en-US" sz="2000" dirty="0" err="1" smtClean="0">
                <a:solidFill>
                  <a:schemeClr val="accent1">
                    <a:lumMod val="50000"/>
                  </a:schemeClr>
                </a:solidFill>
              </a:rPr>
              <a:t>bahasa</a:t>
            </a:r>
            <a:r>
              <a:rPr lang="en-US" sz="2000" dirty="0" smtClean="0">
                <a:solidFill>
                  <a:schemeClr val="accent1">
                    <a:lumMod val="50000"/>
                  </a:schemeClr>
                </a:solidFill>
              </a:rPr>
              <a:t> yang </a:t>
            </a:r>
            <a:r>
              <a:rPr lang="en-US" sz="2000" dirty="0" err="1" smtClean="0">
                <a:solidFill>
                  <a:schemeClr val="accent1">
                    <a:lumMod val="50000"/>
                  </a:schemeClr>
                </a:solidFill>
              </a:rPr>
              <a:t>dilontarkan</a:t>
            </a:r>
            <a:r>
              <a:rPr lang="en-US" sz="2000" dirty="0" smtClean="0">
                <a:solidFill>
                  <a:schemeClr val="accent1">
                    <a:lumMod val="50000"/>
                  </a:schemeClr>
                </a:solidFill>
              </a:rPr>
              <a:t> </a:t>
            </a:r>
            <a:r>
              <a:rPr lang="en-US" sz="2000" dirty="0" err="1" smtClean="0">
                <a:solidFill>
                  <a:schemeClr val="accent1">
                    <a:lumMod val="50000"/>
                  </a:schemeClr>
                </a:solidFill>
              </a:rPr>
              <a:t>konseli</a:t>
            </a:r>
            <a:endParaRPr lang="en-US" sz="2000" dirty="0" smtClean="0">
              <a:solidFill>
                <a:schemeClr val="accent1">
                  <a:lumMod val="50000"/>
                </a:schemeClr>
              </a:solidFill>
            </a:endParaRPr>
          </a:p>
        </p:txBody>
      </p:sp>
    </p:spTree>
    <p:extLst>
      <p:ext uri="{BB962C8B-B14F-4D97-AF65-F5344CB8AC3E}">
        <p14:creationId xmlns:p14="http://schemas.microsoft.com/office/powerpoint/2010/main" val="1574650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32264" y="2632566"/>
            <a:ext cx="4401099" cy="763600"/>
          </a:xfrm>
          <a:prstGeom prst="rect">
            <a:avLst/>
          </a:prstGeom>
        </p:spPr>
        <p:txBody>
          <a:bodyPr spcFirstLastPara="1" vert="horz" wrap="square" lIns="121900" tIns="121900" rIns="121900" bIns="121900" rtlCol="0" anchor="t" anchorCtr="0">
            <a:noAutofit/>
          </a:bodyPr>
          <a:lstStyle/>
          <a:p>
            <a:r>
              <a:rPr lang="id-ID" b="1" dirty="0" smtClean="0"/>
              <a:t>Tahap - Tahap Konseling</a:t>
            </a:r>
            <a:endParaRPr lang="id-ID" b="1" dirty="0"/>
          </a:p>
        </p:txBody>
      </p:sp>
      <p:sp>
        <p:nvSpPr>
          <p:cNvPr id="55" name="Google Shape;55;p13"/>
          <p:cNvSpPr txBox="1">
            <a:spLocks noGrp="1"/>
          </p:cNvSpPr>
          <p:nvPr>
            <p:ph type="body" idx="1"/>
          </p:nvPr>
        </p:nvSpPr>
        <p:spPr>
          <a:xfrm>
            <a:off x="3657597" y="952118"/>
            <a:ext cx="7714445" cy="1347117"/>
          </a:xfrm>
          <a:prstGeom prst="rect">
            <a:avLst/>
          </a:prstGeom>
        </p:spPr>
        <p:txBody>
          <a:bodyPr spcFirstLastPara="1" vert="horz" wrap="square" lIns="121900" tIns="121900" rIns="121900" bIns="121900" rtlCol="0" anchor="t" anchorCtr="0">
            <a:noAutofit/>
          </a:bodyPr>
          <a:lstStyle/>
          <a:p>
            <a:pPr marL="0" indent="0" algn="just">
              <a:buNone/>
            </a:pPr>
            <a:r>
              <a:rPr lang="id-ID" dirty="0"/>
              <a:t>T</a:t>
            </a:r>
            <a:r>
              <a:rPr lang="id" dirty="0" smtClean="0"/>
              <a:t>ahap </a:t>
            </a:r>
            <a:r>
              <a:rPr lang="id" dirty="0"/>
              <a:t>awal yang dilakukan konselor dalam melakukan konseling adalah mempertimbangkan kesesuaian konseling gestalt dengan konseli, Serta kemampuan konselor dalam menerapkan tahap-tahap dan teknik-teknik,</a:t>
            </a:r>
            <a:endParaRPr dirty="0"/>
          </a:p>
          <a:p>
            <a:pPr marL="0" indent="0" algn="just">
              <a:spcBef>
                <a:spcPts val="2133"/>
              </a:spcBef>
              <a:spcAft>
                <a:spcPts val="2133"/>
              </a:spcAft>
              <a:buNone/>
            </a:pPr>
            <a:endParaRPr dirty="0"/>
          </a:p>
        </p:txBody>
      </p:sp>
      <p:sp>
        <p:nvSpPr>
          <p:cNvPr id="4" name="Google Shape;60;p14"/>
          <p:cNvSpPr txBox="1">
            <a:spLocks/>
          </p:cNvSpPr>
          <p:nvPr/>
        </p:nvSpPr>
        <p:spPr>
          <a:xfrm>
            <a:off x="3552420" y="2877390"/>
            <a:ext cx="7924801" cy="1195122"/>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800"/>
              <a:buNone/>
              <a:defRPr sz="3600" kern="1200" spc="-60" baseline="0">
                <a:solidFill>
                  <a:srgbClr val="FFFFFF"/>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nSpc>
                <a:spcPct val="115000"/>
              </a:lnSpc>
              <a:buClr>
                <a:schemeClr val="dk1"/>
              </a:buClr>
              <a:buSzPts val="1100"/>
            </a:pPr>
            <a:r>
              <a:rPr lang="id-ID" sz="2400" dirty="0" smtClean="0">
                <a:solidFill>
                  <a:schemeClr val="dk2"/>
                </a:solidFill>
              </a:rPr>
              <a:t>Pendekatan gestalt terdapat beberapa pertanyaan yang dapat digunakan, Konselor untuk melakukan refleksi, antara lain.</a:t>
            </a:r>
          </a:p>
          <a:p>
            <a:pPr>
              <a:spcBef>
                <a:spcPts val="2133"/>
              </a:spcBef>
            </a:pPr>
            <a:endParaRPr lang="id-ID" dirty="0"/>
          </a:p>
        </p:txBody>
      </p:sp>
      <p:sp>
        <p:nvSpPr>
          <p:cNvPr id="5" name="Google Shape;61;p14"/>
          <p:cNvSpPr txBox="1">
            <a:spLocks/>
          </p:cNvSpPr>
          <p:nvPr/>
        </p:nvSpPr>
        <p:spPr>
          <a:xfrm>
            <a:off x="3360976" y="4033700"/>
            <a:ext cx="8307690" cy="1188147"/>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Clr>
                <a:schemeClr val="accent1"/>
              </a:buClr>
              <a:buSzPts val="1800"/>
              <a:buFont typeface="Wingdings 2" pitchFamily="18" charset="2"/>
              <a:buChar char="●"/>
              <a:defRPr sz="2000" kern="1200">
                <a:solidFill>
                  <a:schemeClr val="tx1">
                    <a:lumMod val="65000"/>
                    <a:lumOff val="35000"/>
                  </a:schemeClr>
                </a:solidFill>
                <a:latin typeface="+mn-lt"/>
                <a:ea typeface="+mn-ea"/>
                <a:cs typeface="+mn-cs"/>
              </a:defRPr>
            </a:lvl1pPr>
            <a:lvl2pPr marL="1219170" lvl="1" indent="-423323" algn="l" defTabSz="914400" rtl="0" eaLnBrk="1" latinLnBrk="0" hangingPunct="1">
              <a:lnSpc>
                <a:spcPct val="90000"/>
              </a:lnSpc>
              <a:spcBef>
                <a:spcPts val="2133"/>
              </a:spcBef>
              <a:spcAft>
                <a:spcPts val="0"/>
              </a:spcAft>
              <a:buClr>
                <a:schemeClr val="accent1"/>
              </a:buClr>
              <a:buSzPts val="1400"/>
              <a:buFont typeface="Wingdings 2" pitchFamily="18" charset="2"/>
              <a:buChar char="○"/>
              <a:defRPr sz="1800" kern="1200">
                <a:solidFill>
                  <a:schemeClr val="tx1">
                    <a:lumMod val="65000"/>
                    <a:lumOff val="35000"/>
                  </a:schemeClr>
                </a:solidFill>
                <a:latin typeface="+mn-lt"/>
                <a:ea typeface="+mn-ea"/>
                <a:cs typeface="+mn-cs"/>
              </a:defRPr>
            </a:lvl2pPr>
            <a:lvl3pPr marL="1828754" lvl="2" indent="-423323" algn="l" defTabSz="914400" rtl="0" eaLnBrk="1" latinLnBrk="0" hangingPunct="1">
              <a:lnSpc>
                <a:spcPct val="90000"/>
              </a:lnSpc>
              <a:spcBef>
                <a:spcPts val="2133"/>
              </a:spcBef>
              <a:spcAft>
                <a:spcPts val="0"/>
              </a:spcAft>
              <a:buClr>
                <a:schemeClr val="accent1"/>
              </a:buClr>
              <a:buSzPts val="1400"/>
              <a:buFont typeface="Wingdings 2" pitchFamily="18" charset="2"/>
              <a:buChar char="■"/>
              <a:defRPr sz="1600" kern="1200">
                <a:solidFill>
                  <a:schemeClr val="tx1">
                    <a:lumMod val="65000"/>
                    <a:lumOff val="35000"/>
                  </a:schemeClr>
                </a:solidFill>
                <a:latin typeface="+mn-lt"/>
                <a:ea typeface="+mn-ea"/>
                <a:cs typeface="+mn-cs"/>
              </a:defRPr>
            </a:lvl3pPr>
            <a:lvl4pPr marL="2438339" lvl="3" indent="-423323" algn="l" defTabSz="914400" rtl="0" eaLnBrk="1" latinLnBrk="0" hangingPunct="1">
              <a:lnSpc>
                <a:spcPct val="90000"/>
              </a:lnSpc>
              <a:spcBef>
                <a:spcPts val="2133"/>
              </a:spcBef>
              <a:spcAft>
                <a:spcPts val="0"/>
              </a:spcAft>
              <a:buClr>
                <a:schemeClr val="accent1"/>
              </a:buClr>
              <a:buSzPts val="1400"/>
              <a:buFont typeface="Wingdings 2" pitchFamily="18" charset="2"/>
              <a:buChar char="●"/>
              <a:defRPr sz="1400" kern="1200">
                <a:solidFill>
                  <a:schemeClr val="tx1">
                    <a:lumMod val="65000"/>
                    <a:lumOff val="35000"/>
                  </a:schemeClr>
                </a:solidFill>
                <a:latin typeface="+mn-lt"/>
                <a:ea typeface="+mn-ea"/>
                <a:cs typeface="+mn-cs"/>
              </a:defRPr>
            </a:lvl4pPr>
            <a:lvl5pPr marL="3047924" lvl="4" indent="-423323" algn="l" defTabSz="914400" rtl="0" eaLnBrk="1" latinLnBrk="0" hangingPunct="1">
              <a:lnSpc>
                <a:spcPct val="90000"/>
              </a:lnSpc>
              <a:spcBef>
                <a:spcPts val="2133"/>
              </a:spcBef>
              <a:spcAft>
                <a:spcPts val="0"/>
              </a:spcAft>
              <a:buClr>
                <a:schemeClr val="accent1"/>
              </a:buClr>
              <a:buSzPts val="1400"/>
              <a:buFont typeface="Wingdings 2" pitchFamily="18" charset="2"/>
              <a:buChar char="○"/>
              <a:defRPr sz="1400" kern="1200">
                <a:solidFill>
                  <a:schemeClr val="tx1">
                    <a:lumMod val="65000"/>
                    <a:lumOff val="35000"/>
                  </a:schemeClr>
                </a:solidFill>
                <a:latin typeface="+mn-lt"/>
                <a:ea typeface="+mn-ea"/>
                <a:cs typeface="+mn-cs"/>
              </a:defRPr>
            </a:lvl5pPr>
            <a:lvl6pPr marL="3657509" lvl="5" indent="-423323" algn="l" defTabSz="914400" rtl="0" eaLnBrk="1" latinLnBrk="0" hangingPunct="1">
              <a:lnSpc>
                <a:spcPct val="90000"/>
              </a:lnSpc>
              <a:spcBef>
                <a:spcPts val="2133"/>
              </a:spcBef>
              <a:spcAft>
                <a:spcPts val="0"/>
              </a:spcAft>
              <a:buClr>
                <a:schemeClr val="accent1"/>
              </a:buClr>
              <a:buSzPts val="1400"/>
              <a:buFont typeface="Wingdings 2" pitchFamily="18" charset="2"/>
              <a:buChar char="■"/>
              <a:defRPr sz="1400" kern="1200">
                <a:solidFill>
                  <a:schemeClr val="tx1">
                    <a:lumMod val="65000"/>
                    <a:lumOff val="35000"/>
                  </a:schemeClr>
                </a:solidFill>
                <a:latin typeface="+mn-lt"/>
                <a:ea typeface="+mn-ea"/>
                <a:cs typeface="+mn-cs"/>
              </a:defRPr>
            </a:lvl6pPr>
            <a:lvl7pPr marL="4267093" lvl="6" indent="-423323" algn="l" defTabSz="914400" rtl="0" eaLnBrk="1" latinLnBrk="0" hangingPunct="1">
              <a:lnSpc>
                <a:spcPct val="90000"/>
              </a:lnSpc>
              <a:spcBef>
                <a:spcPts val="2133"/>
              </a:spcBef>
              <a:spcAft>
                <a:spcPts val="0"/>
              </a:spcAft>
              <a:buClr>
                <a:schemeClr val="accent1"/>
              </a:buClr>
              <a:buSzPts val="1400"/>
              <a:buFont typeface="Wingdings 2" pitchFamily="18" charset="2"/>
              <a:buChar char="●"/>
              <a:defRPr sz="1400" kern="1200">
                <a:solidFill>
                  <a:schemeClr val="tx1">
                    <a:lumMod val="65000"/>
                    <a:lumOff val="35000"/>
                  </a:schemeClr>
                </a:solidFill>
                <a:latin typeface="+mn-lt"/>
                <a:ea typeface="+mn-ea"/>
                <a:cs typeface="+mn-cs"/>
              </a:defRPr>
            </a:lvl7pPr>
            <a:lvl8pPr marL="4876678" lvl="7" indent="-423323" algn="l" defTabSz="914400" rtl="0" eaLnBrk="1" latinLnBrk="0" hangingPunct="1">
              <a:lnSpc>
                <a:spcPct val="90000"/>
              </a:lnSpc>
              <a:spcBef>
                <a:spcPts val="2133"/>
              </a:spcBef>
              <a:spcAft>
                <a:spcPts val="0"/>
              </a:spcAft>
              <a:buClr>
                <a:schemeClr val="accent1"/>
              </a:buClr>
              <a:buSzPts val="1400"/>
              <a:buFont typeface="Wingdings 2" pitchFamily="18" charset="2"/>
              <a:buChar char="○"/>
              <a:defRPr sz="1400" kern="1200">
                <a:solidFill>
                  <a:schemeClr val="tx1">
                    <a:lumMod val="65000"/>
                    <a:lumOff val="35000"/>
                  </a:schemeClr>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Clr>
                <a:schemeClr val="accent1"/>
              </a:buClr>
              <a:buSzPts val="1400"/>
              <a:buFont typeface="Wingdings 2" pitchFamily="18" charset="2"/>
              <a:buChar char="■"/>
              <a:defRPr sz="1400" kern="1200">
                <a:solidFill>
                  <a:schemeClr val="tx1">
                    <a:lumMod val="65000"/>
                    <a:lumOff val="35000"/>
                  </a:schemeClr>
                </a:solidFill>
                <a:latin typeface="+mn-lt"/>
                <a:ea typeface="+mn-ea"/>
                <a:cs typeface="+mn-cs"/>
              </a:defRPr>
            </a:lvl9pPr>
          </a:lstStyle>
          <a:p>
            <a:pPr>
              <a:buFont typeface="Wingdings 2" pitchFamily="18" charset="2"/>
              <a:buAutoNum type="arabicPeriod"/>
            </a:pPr>
            <a:r>
              <a:rPr lang="id-ID" smtClean="0"/>
              <a:t>Apakah konselor memiliki kapasitas dan kompetensi untuk menangani masalah konseli? </a:t>
            </a:r>
          </a:p>
          <a:p>
            <a:pPr>
              <a:buFont typeface="Wingdings 2" pitchFamily="18" charset="2"/>
              <a:buAutoNum type="arabicPeriod"/>
            </a:pPr>
            <a:r>
              <a:rPr lang="id-ID" smtClean="0"/>
              <a:t>Apakah konselor tertarik menangani masalah konseling? </a:t>
            </a:r>
          </a:p>
          <a:p>
            <a:pPr>
              <a:buFont typeface="Wingdings 2" pitchFamily="18" charset="2"/>
              <a:buAutoNum type="arabicPeriod"/>
            </a:pPr>
            <a:r>
              <a:rPr lang="id-ID" smtClean="0"/>
              <a:t> Apakah konseli bersedia melakukan konseling dengan teknik-teknik gestalt?</a:t>
            </a:r>
          </a:p>
          <a:p>
            <a:pPr>
              <a:buFont typeface="Wingdings 2" pitchFamily="18" charset="2"/>
              <a:buAutoNum type="arabicPeriod"/>
            </a:pPr>
            <a:r>
              <a:rPr lang="id-ID" smtClean="0"/>
              <a:t>Apakah konseli cocok untuk menggunakan konseling dengan pendekatan gestalt? </a:t>
            </a:r>
            <a:endParaRPr lang="id-ID" dirty="0"/>
          </a:p>
        </p:txBody>
      </p:sp>
    </p:spTree>
    <p:extLst>
      <p:ext uri="{BB962C8B-B14F-4D97-AF65-F5344CB8AC3E}">
        <p14:creationId xmlns:p14="http://schemas.microsoft.com/office/powerpoint/2010/main" val="3148025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803374" y="736467"/>
            <a:ext cx="7973026" cy="763600"/>
          </a:xfrm>
          <a:prstGeom prst="rect">
            <a:avLst/>
          </a:prstGeom>
        </p:spPr>
        <p:txBody>
          <a:bodyPr spcFirstLastPara="1" vert="horz" wrap="square" lIns="121900" tIns="121900" rIns="121900" bIns="121900" rtlCol="0" anchor="t" anchorCtr="0">
            <a:noAutofit/>
          </a:bodyPr>
          <a:lstStyle/>
          <a:p>
            <a:pPr>
              <a:lnSpc>
                <a:spcPct val="115000"/>
              </a:lnSpc>
              <a:buClr>
                <a:schemeClr val="dk1"/>
              </a:buClr>
              <a:buSzPts val="1100"/>
            </a:pPr>
            <a:r>
              <a:rPr lang="id" sz="1867" dirty="0">
                <a:solidFill>
                  <a:schemeClr val="dk2"/>
                </a:solidFill>
              </a:rPr>
              <a:t>Tiap-tiap tahap memiliki prioritas dan tujuan tertentu yang membantu konselor dalam mengorganisasikan proses konseling. </a:t>
            </a:r>
            <a:endParaRPr sz="1867" dirty="0">
              <a:solidFill>
                <a:schemeClr val="dk2"/>
              </a:solidFill>
            </a:endParaRPr>
          </a:p>
          <a:p>
            <a:pPr>
              <a:lnSpc>
                <a:spcPct val="115000"/>
              </a:lnSpc>
              <a:spcBef>
                <a:spcPts val="2133"/>
              </a:spcBef>
              <a:spcAft>
                <a:spcPts val="2133"/>
              </a:spcAft>
              <a:buClr>
                <a:schemeClr val="dk1"/>
              </a:buClr>
              <a:buSzPts val="1100"/>
            </a:pPr>
            <a:r>
              <a:rPr lang="id" sz="1867" dirty="0">
                <a:solidFill>
                  <a:schemeClr val="dk2"/>
                </a:solidFill>
              </a:rPr>
              <a:t>Tahapan-tahapan tersebut yaitu :</a:t>
            </a:r>
            <a:endParaRPr sz="1867" dirty="0"/>
          </a:p>
        </p:txBody>
      </p:sp>
      <p:sp>
        <p:nvSpPr>
          <p:cNvPr id="67" name="Google Shape;67;p15"/>
          <p:cNvSpPr txBox="1">
            <a:spLocks noGrp="1"/>
          </p:cNvSpPr>
          <p:nvPr>
            <p:ph type="body" idx="1"/>
          </p:nvPr>
        </p:nvSpPr>
        <p:spPr>
          <a:xfrm>
            <a:off x="3803374" y="2132100"/>
            <a:ext cx="7973026" cy="4555200"/>
          </a:xfrm>
          <a:prstGeom prst="rect">
            <a:avLst/>
          </a:prstGeom>
        </p:spPr>
        <p:txBody>
          <a:bodyPr spcFirstLastPara="1" vert="horz" wrap="square" lIns="121900" tIns="121900" rIns="121900" bIns="121900" rtlCol="0" anchor="t" anchorCtr="0">
            <a:noAutofit/>
          </a:bodyPr>
          <a:lstStyle/>
          <a:p>
            <a:pPr indent="-423323">
              <a:buSzPts val="1400"/>
              <a:buAutoNum type="arabicPeriod"/>
            </a:pPr>
            <a:r>
              <a:rPr lang="id" b="1" dirty="0"/>
              <a:t>Tahap pertama (the beginning phase)</a:t>
            </a:r>
            <a:endParaRPr b="1" dirty="0"/>
          </a:p>
          <a:p>
            <a:pPr marL="0" indent="0">
              <a:spcBef>
                <a:spcPts val="2133"/>
              </a:spcBef>
              <a:buNone/>
            </a:pPr>
            <a:r>
              <a:rPr lang="id" dirty="0"/>
              <a:t>Secara garis besar proses yang dilalui dalam konseling tahap pertama adalah: </a:t>
            </a:r>
            <a:endParaRPr dirty="0"/>
          </a:p>
          <a:p>
            <a:pPr indent="-423323">
              <a:spcBef>
                <a:spcPts val="2133"/>
              </a:spcBef>
              <a:buSzPts val="1400"/>
            </a:pPr>
            <a:r>
              <a:rPr lang="id" dirty="0"/>
              <a:t>Menciptakan tempat yang aman dan nyaman (safe container) untuk proses konseling</a:t>
            </a:r>
            <a:endParaRPr dirty="0"/>
          </a:p>
          <a:p>
            <a:pPr indent="-423323">
              <a:buSzPts val="1400"/>
            </a:pPr>
            <a:r>
              <a:rPr lang="id" dirty="0"/>
              <a:t>Mengembangkan hubungan kolaborasi (working alliance) </a:t>
            </a:r>
            <a:endParaRPr dirty="0"/>
          </a:p>
          <a:p>
            <a:pPr indent="-423323">
              <a:buSzPts val="1400"/>
            </a:pPr>
            <a:r>
              <a:rPr lang="id" dirty="0"/>
              <a:t>Mengumpulkan data, pengalaman konseli, dan keseluruhan gambaran kepribadiannya dengan pendekatan fenomenologis.</a:t>
            </a:r>
            <a:endParaRPr dirty="0"/>
          </a:p>
          <a:p>
            <a:pPr indent="-423323">
              <a:buSzPts val="1400"/>
            </a:pPr>
            <a:r>
              <a:rPr lang="id" dirty="0"/>
              <a:t>Meningkatkan kesadaran dan tanggung jawab pribadi konseli.</a:t>
            </a:r>
            <a:endParaRPr dirty="0"/>
          </a:p>
          <a:p>
            <a:pPr indent="-423323">
              <a:buSzPts val="1400"/>
            </a:pPr>
            <a:r>
              <a:rPr lang="id" dirty="0"/>
              <a:t>Membangun sebuah hubungan </a:t>
            </a:r>
            <a:r>
              <a:rPr lang="id" dirty="0" smtClean="0"/>
              <a:t>dialogis</a:t>
            </a:r>
            <a:endParaRPr dirty="0"/>
          </a:p>
        </p:txBody>
      </p:sp>
      <p:sp>
        <p:nvSpPr>
          <p:cNvPr id="4" name="Google Shape;54;p13"/>
          <p:cNvSpPr txBox="1">
            <a:spLocks/>
          </p:cNvSpPr>
          <p:nvPr/>
        </p:nvSpPr>
        <p:spPr>
          <a:xfrm>
            <a:off x="132264" y="2632566"/>
            <a:ext cx="4401099" cy="763600"/>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800"/>
              <a:buNone/>
              <a:defRPr sz="3600" kern="1200" spc="-60" baseline="0">
                <a:solidFill>
                  <a:srgbClr val="FFFFFF"/>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id-ID" b="1" smtClean="0"/>
              <a:t>Tahap - Tahap Konseling</a:t>
            </a:r>
            <a:endParaRPr lang="id-ID" b="1" dirty="0"/>
          </a:p>
        </p:txBody>
      </p:sp>
    </p:spTree>
    <p:extLst>
      <p:ext uri="{BB962C8B-B14F-4D97-AF65-F5344CB8AC3E}">
        <p14:creationId xmlns:p14="http://schemas.microsoft.com/office/powerpoint/2010/main" val="1667462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3882886" y="1417019"/>
            <a:ext cx="7320513" cy="3958294"/>
          </a:xfrm>
          <a:prstGeom prst="rect">
            <a:avLst/>
          </a:prstGeom>
        </p:spPr>
        <p:txBody>
          <a:bodyPr spcFirstLastPara="1" vert="horz" wrap="square" lIns="121900" tIns="121900" rIns="121900" bIns="121900" rtlCol="0" anchor="t" anchorCtr="0">
            <a:noAutofit/>
          </a:bodyPr>
          <a:lstStyle/>
          <a:p>
            <a:r>
              <a:rPr lang="id" dirty="0"/>
              <a:t>Meningkatkan self-support, khususnya dengan konseli yang memiliki proses diri yang rentan</a:t>
            </a:r>
            <a:endParaRPr dirty="0"/>
          </a:p>
          <a:p>
            <a:r>
              <a:rPr lang="id" dirty="0"/>
              <a:t>Mengidentifikasi dan mengklarifikasi kebutuhan-kebutuhan konseli dan tema-tema masalah yang muncul</a:t>
            </a:r>
            <a:endParaRPr dirty="0"/>
          </a:p>
          <a:p>
            <a:r>
              <a:rPr lang="id" dirty="0"/>
              <a:t>Membuat prioritas dan kesimpulan diagnosis terhadap  koseli</a:t>
            </a:r>
            <a:endParaRPr dirty="0"/>
          </a:p>
          <a:p>
            <a:r>
              <a:rPr lang="id" dirty="0"/>
              <a:t>Mempertimbangkan isu-isu budaya dan isu-isu lainnya yang memiliki perbedaan potensial antara konselor dan konseli serta mempengaruhi proses konseling</a:t>
            </a:r>
            <a:endParaRPr dirty="0"/>
          </a:p>
          <a:p>
            <a:r>
              <a:rPr lang="id" dirty="0"/>
              <a:t>Konselor mempersiapkan rencana untuk menghadapi kondisi-kondisi khusus dari konseli, seperti menyakiti diri sendiri, kemarahan yang berlebihan, dan sebagainya</a:t>
            </a:r>
            <a:endParaRPr dirty="0"/>
          </a:p>
          <a:p>
            <a:r>
              <a:rPr lang="id" dirty="0"/>
              <a:t>Bekerjasama dengan konseli untuk membuat rencana konseling.</a:t>
            </a:r>
            <a:endParaRPr dirty="0"/>
          </a:p>
        </p:txBody>
      </p:sp>
      <p:sp>
        <p:nvSpPr>
          <p:cNvPr id="3" name="Google Shape;54;p13"/>
          <p:cNvSpPr txBox="1">
            <a:spLocks noGrp="1"/>
          </p:cNvSpPr>
          <p:nvPr>
            <p:ph type="title"/>
          </p:nvPr>
        </p:nvSpPr>
        <p:spPr>
          <a:xfrm>
            <a:off x="132264" y="2632566"/>
            <a:ext cx="4401099" cy="763600"/>
          </a:xfrm>
          <a:prstGeom prst="rect">
            <a:avLst/>
          </a:prstGeom>
        </p:spPr>
        <p:txBody>
          <a:bodyPr spcFirstLastPara="1" vert="horz" wrap="square" lIns="121900" tIns="121900" rIns="121900" bIns="121900" rtlCol="0" anchor="t" anchorCtr="0">
            <a:noAutofit/>
          </a:bodyPr>
          <a:lstStyle/>
          <a:p>
            <a:r>
              <a:rPr lang="id-ID" b="1" dirty="0" smtClean="0"/>
              <a:t>Tahap - Tahap Konseling</a:t>
            </a:r>
            <a:endParaRPr lang="id-ID" b="1" dirty="0"/>
          </a:p>
        </p:txBody>
      </p:sp>
    </p:spTree>
    <p:extLst>
      <p:ext uri="{BB962C8B-B14F-4D97-AF65-F5344CB8AC3E}">
        <p14:creationId xmlns:p14="http://schemas.microsoft.com/office/powerpoint/2010/main" val="1431018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859984" y="593367"/>
            <a:ext cx="7916415" cy="76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buClr>
                <a:schemeClr val="dk1"/>
              </a:buClr>
              <a:buSzPts val="1100"/>
            </a:pPr>
            <a:r>
              <a:rPr lang="id" sz="2400">
                <a:solidFill>
                  <a:schemeClr val="dk2"/>
                </a:solidFill>
              </a:rPr>
              <a:t>2. Tahap kedua (clearing the ground)</a:t>
            </a:r>
            <a:endParaRPr/>
          </a:p>
        </p:txBody>
      </p:sp>
      <p:sp>
        <p:nvSpPr>
          <p:cNvPr id="78" name="Google Shape;78;p17"/>
          <p:cNvSpPr txBox="1">
            <a:spLocks noGrp="1"/>
          </p:cNvSpPr>
          <p:nvPr>
            <p:ph type="body" idx="1"/>
          </p:nvPr>
        </p:nvSpPr>
        <p:spPr>
          <a:xfrm>
            <a:off x="3567447" y="1356967"/>
            <a:ext cx="7916415" cy="4555200"/>
          </a:xfrm>
          <a:prstGeom prst="rect">
            <a:avLst/>
          </a:prstGeom>
        </p:spPr>
        <p:txBody>
          <a:bodyPr spcFirstLastPara="1" vert="horz" wrap="square" lIns="121900" tIns="121900" rIns="121900" bIns="121900" rtlCol="0" anchor="t" anchorCtr="0">
            <a:noAutofit/>
          </a:bodyPr>
          <a:lstStyle/>
          <a:p>
            <a:pPr marL="0" indent="0">
              <a:buNone/>
            </a:pPr>
            <a:r>
              <a:rPr lang="id" dirty="0"/>
              <a:t> Proses tahap ini meliputi :</a:t>
            </a:r>
            <a:endParaRPr dirty="0"/>
          </a:p>
          <a:p>
            <a:pPr>
              <a:spcBef>
                <a:spcPts val="2133"/>
              </a:spcBef>
            </a:pPr>
            <a:r>
              <a:rPr lang="id" dirty="0"/>
              <a:t>Mengeksplorasi introyeksi-introyeksi dan modifikasi kontak.</a:t>
            </a:r>
            <a:endParaRPr dirty="0"/>
          </a:p>
          <a:p>
            <a:r>
              <a:rPr lang="id" dirty="0"/>
              <a:t>Mengatasi urusan yang tidak selesai (unfinished business).</a:t>
            </a:r>
            <a:endParaRPr dirty="0"/>
          </a:p>
          <a:p>
            <a:r>
              <a:rPr lang="id" dirty="0"/>
              <a:t>Mendukunv ekspresi-ekspresi konseli atau proses katarsis.</a:t>
            </a:r>
            <a:endParaRPr dirty="0"/>
          </a:p>
          <a:p>
            <a:r>
              <a:rPr lang="id" dirty="0"/>
              <a:t>Melakukan eksperimentasi perilaku baru dan memperluas pilihan-pilihan bagi konseli</a:t>
            </a:r>
            <a:endParaRPr dirty="0"/>
          </a:p>
          <a:p>
            <a:r>
              <a:rPr lang="id" dirty="0"/>
              <a:t>Terlibat secara terus menerus dalam hubungan yang dialogis</a:t>
            </a:r>
            <a:endParaRPr dirty="0"/>
          </a:p>
        </p:txBody>
      </p:sp>
      <p:sp>
        <p:nvSpPr>
          <p:cNvPr id="4" name="Google Shape;54;p13"/>
          <p:cNvSpPr txBox="1">
            <a:spLocks/>
          </p:cNvSpPr>
          <p:nvPr/>
        </p:nvSpPr>
        <p:spPr>
          <a:xfrm>
            <a:off x="132264" y="2632566"/>
            <a:ext cx="4401099" cy="763600"/>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800"/>
              <a:buNone/>
              <a:defRPr sz="3600" kern="1200" spc="-60" baseline="0">
                <a:solidFill>
                  <a:srgbClr val="FFFFFF"/>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id-ID" b="1" smtClean="0"/>
              <a:t>Tahap - Tahap Konseling</a:t>
            </a:r>
            <a:endParaRPr lang="id-ID" b="1" dirty="0"/>
          </a:p>
        </p:txBody>
      </p:sp>
    </p:spTree>
    <p:extLst>
      <p:ext uri="{BB962C8B-B14F-4D97-AF65-F5344CB8AC3E}">
        <p14:creationId xmlns:p14="http://schemas.microsoft.com/office/powerpoint/2010/main" val="2230459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650322" y="593367"/>
            <a:ext cx="8126078" cy="76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buClr>
                <a:schemeClr val="dk1"/>
              </a:buClr>
              <a:buSzPts val="1100"/>
            </a:pPr>
            <a:r>
              <a:rPr lang="id" sz="2400">
                <a:solidFill>
                  <a:schemeClr val="dk2"/>
                </a:solidFill>
              </a:rPr>
              <a:t>3. Tahap ketiga (the existential encounter)</a:t>
            </a:r>
            <a:endParaRPr/>
          </a:p>
        </p:txBody>
      </p:sp>
      <p:sp>
        <p:nvSpPr>
          <p:cNvPr id="84" name="Google Shape;84;p18"/>
          <p:cNvSpPr txBox="1">
            <a:spLocks noGrp="1"/>
          </p:cNvSpPr>
          <p:nvPr>
            <p:ph type="body" idx="1"/>
          </p:nvPr>
        </p:nvSpPr>
        <p:spPr>
          <a:xfrm>
            <a:off x="3773510" y="1595000"/>
            <a:ext cx="8126078" cy="4555200"/>
          </a:xfrm>
          <a:prstGeom prst="rect">
            <a:avLst/>
          </a:prstGeom>
        </p:spPr>
        <p:txBody>
          <a:bodyPr spcFirstLastPara="1" vert="horz" wrap="square" lIns="121900" tIns="121900" rIns="121900" bIns="121900" rtlCol="0" anchor="t" anchorCtr="0">
            <a:noAutofit/>
          </a:bodyPr>
          <a:lstStyle/>
          <a:p>
            <a:pPr marL="0" indent="0">
              <a:buNone/>
            </a:pPr>
            <a:r>
              <a:rPr lang="id" dirty="0"/>
              <a:t>Pada tahap ini terdapat beberapa langkah yang dilalui, yaitu:</a:t>
            </a:r>
            <a:endParaRPr dirty="0"/>
          </a:p>
          <a:p>
            <a:pPr>
              <a:spcBef>
                <a:spcPts val="2133"/>
              </a:spcBef>
            </a:pPr>
            <a:r>
              <a:rPr lang="id" dirty="0"/>
              <a:t>Menghadapi hal-hal yang tidak diketahui dan mempercayai regulasi diri organismik klien untuk berkembang</a:t>
            </a:r>
            <a:endParaRPr dirty="0"/>
          </a:p>
          <a:p>
            <a:r>
              <a:rPr lang="id" dirty="0"/>
              <a:t>Memiliki kembali bagian dari diri konseli yang tadinya hilang atau tidak diakui</a:t>
            </a:r>
            <a:endParaRPr dirty="0"/>
          </a:p>
          <a:p>
            <a:r>
              <a:rPr lang="id" dirty="0"/>
              <a:t>Membuat suatu keputusan eksistesial untuk hidup dan terus berjalan.</a:t>
            </a:r>
            <a:endParaRPr dirty="0"/>
          </a:p>
          <a:p>
            <a:r>
              <a:rPr lang="id" dirty="0"/>
              <a:t>Bekerja secara sistematis  dan terus menerus dalam mengatasi keyakinan.</a:t>
            </a:r>
            <a:endParaRPr dirty="0"/>
          </a:p>
          <a:p>
            <a:r>
              <a:rPr lang="id" dirty="0"/>
              <a:t>Memilih hidup dengan keberanian menghadapi ketidakpastian.</a:t>
            </a:r>
            <a:endParaRPr dirty="0"/>
          </a:p>
          <a:p>
            <a:r>
              <a:rPr lang="id" dirty="0"/>
              <a:t>Berhubungan dengan makna-makna spiritual</a:t>
            </a:r>
            <a:endParaRPr dirty="0"/>
          </a:p>
          <a:p>
            <a:r>
              <a:rPr lang="id" dirty="0"/>
              <a:t>mengalami sebuah hubungan perbaikan yang terus menerus berkembang</a:t>
            </a:r>
            <a:endParaRPr dirty="0"/>
          </a:p>
          <a:p>
            <a:pPr marL="0" indent="0">
              <a:spcBef>
                <a:spcPts val="2133"/>
              </a:spcBef>
              <a:spcAft>
                <a:spcPts val="2133"/>
              </a:spcAft>
              <a:buNone/>
            </a:pPr>
            <a:endParaRPr dirty="0"/>
          </a:p>
        </p:txBody>
      </p:sp>
      <p:sp>
        <p:nvSpPr>
          <p:cNvPr id="4" name="Google Shape;54;p13"/>
          <p:cNvSpPr txBox="1">
            <a:spLocks/>
          </p:cNvSpPr>
          <p:nvPr/>
        </p:nvSpPr>
        <p:spPr>
          <a:xfrm>
            <a:off x="132264" y="2632566"/>
            <a:ext cx="4401099" cy="763600"/>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800"/>
              <a:buNone/>
              <a:defRPr sz="3600" kern="1200" spc="-60" baseline="0">
                <a:solidFill>
                  <a:srgbClr val="FFFFFF"/>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id-ID" b="1" smtClean="0"/>
              <a:t>Tahap - Tahap Konseling</a:t>
            </a:r>
            <a:endParaRPr lang="id-ID" b="1" dirty="0"/>
          </a:p>
        </p:txBody>
      </p:sp>
    </p:spTree>
    <p:extLst>
      <p:ext uri="{BB962C8B-B14F-4D97-AF65-F5344CB8AC3E}">
        <p14:creationId xmlns:p14="http://schemas.microsoft.com/office/powerpoint/2010/main" val="323066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498194" y="593367"/>
            <a:ext cx="8278206" cy="76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buClr>
                <a:schemeClr val="dk1"/>
              </a:buClr>
              <a:buSzPts val="1100"/>
            </a:pPr>
            <a:r>
              <a:rPr lang="id" sz="2400" dirty="0" smtClean="0">
                <a:solidFill>
                  <a:schemeClr val="dk2"/>
                </a:solidFill>
              </a:rPr>
              <a:t>4</a:t>
            </a:r>
            <a:r>
              <a:rPr lang="id-ID" sz="2400" dirty="0" smtClean="0">
                <a:solidFill>
                  <a:schemeClr val="dk2"/>
                </a:solidFill>
              </a:rPr>
              <a:t>.</a:t>
            </a:r>
            <a:r>
              <a:rPr lang="id" sz="2400" dirty="0" smtClean="0">
                <a:solidFill>
                  <a:schemeClr val="dk2"/>
                </a:solidFill>
              </a:rPr>
              <a:t> </a:t>
            </a:r>
            <a:r>
              <a:rPr lang="id" sz="2400" dirty="0">
                <a:solidFill>
                  <a:schemeClr val="dk2"/>
                </a:solidFill>
              </a:rPr>
              <a:t>Tahap keempat (integration)</a:t>
            </a:r>
            <a:endParaRPr dirty="0"/>
          </a:p>
        </p:txBody>
      </p:sp>
      <p:sp>
        <p:nvSpPr>
          <p:cNvPr id="90" name="Google Shape;90;p19"/>
          <p:cNvSpPr txBox="1">
            <a:spLocks noGrp="1"/>
          </p:cNvSpPr>
          <p:nvPr>
            <p:ph type="body" idx="1"/>
          </p:nvPr>
        </p:nvSpPr>
        <p:spPr>
          <a:xfrm>
            <a:off x="3580327" y="1598267"/>
            <a:ext cx="8278206" cy="4555200"/>
          </a:xfrm>
          <a:prstGeom prst="rect">
            <a:avLst/>
          </a:prstGeom>
        </p:spPr>
        <p:txBody>
          <a:bodyPr spcFirstLastPara="1" vert="horz" wrap="square" lIns="121900" tIns="121900" rIns="121900" bIns="121900" rtlCol="0" anchor="t" anchorCtr="0">
            <a:noAutofit/>
          </a:bodyPr>
          <a:lstStyle/>
          <a:p>
            <a:pPr marL="0" indent="0">
              <a:buNone/>
            </a:pPr>
            <a:r>
              <a:rPr lang="id" dirty="0"/>
              <a:t>Tahap ini terdiri dan beberapa langkah, diantaranya: </a:t>
            </a:r>
            <a:endParaRPr dirty="0"/>
          </a:p>
          <a:p>
            <a:pPr>
              <a:spcBef>
                <a:spcPts val="2133"/>
              </a:spcBef>
            </a:pPr>
            <a:r>
              <a:rPr lang="id" dirty="0"/>
              <a:t>Membentuk kembalı pola-pola hidup dalam bimbıngan pemahaman baru dan insight baru. </a:t>
            </a:r>
            <a:endParaRPr dirty="0"/>
          </a:p>
          <a:p>
            <a:r>
              <a:rPr lang="id" dirty="0"/>
              <a:t>Memfokuskan pada pembuatan kontrak relasi yang memuaskan. </a:t>
            </a:r>
            <a:endParaRPr dirty="0"/>
          </a:p>
          <a:p>
            <a:r>
              <a:rPr lang="id" dirty="0"/>
              <a:t>Berhubungan dengan masyarakat dan komunitas secara luas. </a:t>
            </a:r>
            <a:endParaRPr dirty="0"/>
          </a:p>
          <a:p>
            <a:r>
              <a:rPr lang="id" dirty="0"/>
              <a:t>Menerima ketidakpastian dan kecemasan yang dapat menghasilkan makna-makna baru. </a:t>
            </a:r>
            <a:endParaRPr dirty="0"/>
          </a:p>
          <a:p>
            <a:r>
              <a:rPr lang="id" dirty="0"/>
              <a:t>Menerima tanggung jawab untuk hidup (Joyce &amp; Sill 2001 dalam Safaria 2005, p. 88). </a:t>
            </a:r>
            <a:endParaRPr dirty="0"/>
          </a:p>
        </p:txBody>
      </p:sp>
      <p:sp>
        <p:nvSpPr>
          <p:cNvPr id="4" name="Google Shape;54;p13"/>
          <p:cNvSpPr txBox="1">
            <a:spLocks/>
          </p:cNvSpPr>
          <p:nvPr/>
        </p:nvSpPr>
        <p:spPr>
          <a:xfrm>
            <a:off x="132264" y="2632566"/>
            <a:ext cx="4401099" cy="763600"/>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800"/>
              <a:buNone/>
              <a:defRPr sz="3600" kern="1200" spc="-60" baseline="0">
                <a:solidFill>
                  <a:srgbClr val="FFFFFF"/>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id-ID" b="1" smtClean="0"/>
              <a:t>Tahap - Tahap Konseling</a:t>
            </a:r>
            <a:endParaRPr lang="id-ID" b="1" dirty="0"/>
          </a:p>
        </p:txBody>
      </p:sp>
    </p:spTree>
    <p:extLst>
      <p:ext uri="{BB962C8B-B14F-4D97-AF65-F5344CB8AC3E}">
        <p14:creationId xmlns:p14="http://schemas.microsoft.com/office/powerpoint/2010/main" val="4109037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657600" y="593367"/>
            <a:ext cx="8118800" cy="76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buClr>
                <a:schemeClr val="dk1"/>
              </a:buClr>
              <a:buSzPts val="1100"/>
            </a:pPr>
            <a:r>
              <a:rPr lang="id" sz="2400">
                <a:solidFill>
                  <a:schemeClr val="dk2"/>
                </a:solidFill>
              </a:rPr>
              <a:t>5. Tahap kelima (ending) </a:t>
            </a:r>
            <a:endParaRPr/>
          </a:p>
        </p:txBody>
      </p:sp>
      <p:sp>
        <p:nvSpPr>
          <p:cNvPr id="96" name="Google Shape;96;p20"/>
          <p:cNvSpPr txBox="1">
            <a:spLocks noGrp="1"/>
          </p:cNvSpPr>
          <p:nvPr>
            <p:ph type="body" idx="1"/>
          </p:nvPr>
        </p:nvSpPr>
        <p:spPr>
          <a:xfrm>
            <a:off x="3657600" y="1536633"/>
            <a:ext cx="8118800" cy="4555200"/>
          </a:xfrm>
          <a:prstGeom prst="rect">
            <a:avLst/>
          </a:prstGeom>
        </p:spPr>
        <p:txBody>
          <a:bodyPr spcFirstLastPara="1" vert="horz" wrap="square" lIns="121900" tIns="121900" rIns="121900" bIns="121900" rtlCol="0" anchor="t" anchorCtr="0">
            <a:noAutofit/>
          </a:bodyPr>
          <a:lstStyle/>
          <a:p>
            <a:pPr marL="0" indent="0">
              <a:buNone/>
            </a:pPr>
            <a:r>
              <a:rPr lang="id"/>
              <a:t>Pada tahap ini konseli siap untuk memulai kehidupan secara mandiri tanpa supervisi konselor. Tahap pengakhiran ditandai dengan proses sebagai berikut: </a:t>
            </a:r>
            <a:endParaRPr/>
          </a:p>
          <a:p>
            <a:pPr>
              <a:spcBef>
                <a:spcPts val="2133"/>
              </a:spcBef>
            </a:pPr>
            <a:r>
              <a:rPr lang="id"/>
              <a:t>Berusaha untuk melakukan tindakan antisipasi akibat hubungan konseling yang telah selesai. </a:t>
            </a:r>
            <a:endParaRPr/>
          </a:p>
          <a:p>
            <a:r>
              <a:rPr lang="id"/>
              <a:t>Memberikan proses pembahasan kembali isu-isu yang ada. </a:t>
            </a:r>
            <a:endParaRPr/>
          </a:p>
          <a:p>
            <a:r>
              <a:rPr lang="id"/>
              <a:t>Merayakan apa yang telah dicapai. </a:t>
            </a:r>
            <a:endParaRPr/>
          </a:p>
          <a:p>
            <a:r>
              <a:rPr lang="id"/>
              <a:t>Menerima apa yang belum tercapai. </a:t>
            </a:r>
            <a:endParaRPr/>
          </a:p>
          <a:p>
            <a:r>
              <a:rPr lang="id"/>
              <a:t>Melakukan antisipasi dan perencanaan terhadap krisis di masa depan. </a:t>
            </a:r>
            <a:endParaRPr/>
          </a:p>
          <a:p>
            <a:r>
              <a:rPr lang="id"/>
              <a:t>Membiarkan pergi dan terus melanjutkan kehidupan (Joyce &amp; Sill 2001 dalam Safaria 2005, p. 89).</a:t>
            </a:r>
            <a:endParaRPr/>
          </a:p>
        </p:txBody>
      </p:sp>
      <p:sp>
        <p:nvSpPr>
          <p:cNvPr id="4" name="Google Shape;54;p13"/>
          <p:cNvSpPr txBox="1">
            <a:spLocks/>
          </p:cNvSpPr>
          <p:nvPr/>
        </p:nvSpPr>
        <p:spPr>
          <a:xfrm>
            <a:off x="132264" y="2632566"/>
            <a:ext cx="4401099" cy="763600"/>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800"/>
              <a:buNone/>
              <a:defRPr sz="3600" kern="1200" spc="-60" baseline="0">
                <a:solidFill>
                  <a:srgbClr val="FFFFFF"/>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id-ID" b="1" smtClean="0"/>
              <a:t>Tahap - Tahap Konseling</a:t>
            </a:r>
            <a:endParaRPr lang="id-ID" b="1" dirty="0"/>
          </a:p>
        </p:txBody>
      </p:sp>
    </p:spTree>
    <p:extLst>
      <p:ext uri="{BB962C8B-B14F-4D97-AF65-F5344CB8AC3E}">
        <p14:creationId xmlns:p14="http://schemas.microsoft.com/office/powerpoint/2010/main" val="2991326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196B8D0-44FC-4600-9F94-554DCCB61AD0}"/>
              </a:ext>
            </a:extLst>
          </p:cNvPr>
          <p:cNvSpPr/>
          <p:nvPr/>
        </p:nvSpPr>
        <p:spPr>
          <a:xfrm>
            <a:off x="3721994" y="2056402"/>
            <a:ext cx="7856113" cy="2308324"/>
          </a:xfrm>
          <a:prstGeom prst="rect">
            <a:avLst/>
          </a:prstGeom>
        </p:spPr>
        <p:txBody>
          <a:bodyPr wrap="square">
            <a:spAutoFit/>
          </a:bodyPr>
          <a:lstStyle/>
          <a:p>
            <a:pPr algn="just"/>
            <a:r>
              <a:rPr lang="id-ID" sz="2400" b="0" i="0" dirty="0" smtClean="0">
                <a:effectLst/>
                <a:latin typeface="+mj-lt"/>
              </a:rPr>
              <a:t>	</a:t>
            </a:r>
            <a:r>
              <a:rPr lang="en-ID" sz="2400" b="0" i="0" dirty="0" err="1" smtClean="0">
                <a:effectLst/>
                <a:latin typeface="+mj-lt"/>
              </a:rPr>
              <a:t>Fenomenologi</a:t>
            </a:r>
            <a:r>
              <a:rPr lang="en-ID" sz="2400" b="0" i="0" dirty="0" smtClean="0">
                <a:effectLst/>
                <a:latin typeface="+mj-lt"/>
              </a:rPr>
              <a:t> </a:t>
            </a:r>
            <a:r>
              <a:rPr lang="en-ID" sz="2400" b="0" i="0" dirty="0" err="1">
                <a:effectLst/>
                <a:latin typeface="+mj-lt"/>
              </a:rPr>
              <a:t>adalah</a:t>
            </a:r>
            <a:r>
              <a:rPr lang="en-ID" sz="2400" b="0" i="0" dirty="0">
                <a:effectLst/>
                <a:latin typeface="+mj-lt"/>
              </a:rPr>
              <a:t> </a:t>
            </a:r>
            <a:r>
              <a:rPr lang="en-ID" sz="2400" b="0" i="0" dirty="0" err="1">
                <a:effectLst/>
                <a:latin typeface="+mj-lt"/>
              </a:rPr>
              <a:t>disiplin</a:t>
            </a:r>
            <a:r>
              <a:rPr lang="en-ID" sz="2400" b="0" i="0" dirty="0">
                <a:effectLst/>
                <a:latin typeface="+mj-lt"/>
              </a:rPr>
              <a:t> </a:t>
            </a:r>
            <a:r>
              <a:rPr lang="en-ID" sz="2400" b="0" i="0" dirty="0" err="1">
                <a:effectLst/>
                <a:latin typeface="+mj-lt"/>
              </a:rPr>
              <a:t>ilmu</a:t>
            </a:r>
            <a:r>
              <a:rPr lang="en-ID" sz="2400" b="0" i="0" dirty="0">
                <a:effectLst/>
                <a:latin typeface="+mj-lt"/>
              </a:rPr>
              <a:t> yang </a:t>
            </a:r>
            <a:r>
              <a:rPr lang="en-ID" sz="2400" b="0" i="0" dirty="0" err="1">
                <a:effectLst/>
                <a:latin typeface="+mj-lt"/>
              </a:rPr>
              <a:t>bertujuan</a:t>
            </a:r>
            <a:r>
              <a:rPr lang="en-ID" sz="2400" b="0" i="0" dirty="0">
                <a:effectLst/>
                <a:latin typeface="+mj-lt"/>
              </a:rPr>
              <a:t> </a:t>
            </a:r>
            <a:r>
              <a:rPr lang="en-ID" sz="2400" b="0" i="0" dirty="0" err="1">
                <a:effectLst/>
                <a:latin typeface="+mj-lt"/>
              </a:rPr>
              <a:t>membantu</a:t>
            </a:r>
            <a:r>
              <a:rPr lang="en-ID" sz="2400" b="0" i="0" dirty="0">
                <a:effectLst/>
                <a:latin typeface="+mj-lt"/>
              </a:rPr>
              <a:t> </a:t>
            </a:r>
            <a:r>
              <a:rPr lang="en-ID" sz="2400" b="0" i="0" dirty="0" err="1">
                <a:effectLst/>
                <a:latin typeface="+mj-lt"/>
              </a:rPr>
              <a:t>individu</a:t>
            </a:r>
            <a:r>
              <a:rPr lang="en-ID" sz="2400" b="0" i="0" dirty="0">
                <a:effectLst/>
                <a:latin typeface="+mj-lt"/>
              </a:rPr>
              <a:t> </a:t>
            </a:r>
            <a:r>
              <a:rPr lang="en-ID" sz="2400" b="0" i="0" dirty="0" err="1">
                <a:effectLst/>
                <a:latin typeface="+mj-lt"/>
              </a:rPr>
              <a:t>mengambil</a:t>
            </a:r>
            <a:r>
              <a:rPr lang="en-ID" sz="2400" b="0" i="0" dirty="0">
                <a:effectLst/>
                <a:latin typeface="+mj-lt"/>
              </a:rPr>
              <a:t> </a:t>
            </a:r>
            <a:r>
              <a:rPr lang="en-ID" sz="2400" b="0" i="0" dirty="0" err="1">
                <a:effectLst/>
                <a:latin typeface="+mj-lt"/>
              </a:rPr>
              <a:t>jarak</a:t>
            </a:r>
            <a:r>
              <a:rPr lang="en-ID" sz="2400" b="0" i="0" dirty="0">
                <a:effectLst/>
                <a:latin typeface="+mj-lt"/>
              </a:rPr>
              <a:t> </a:t>
            </a:r>
            <a:r>
              <a:rPr lang="en-ID" sz="2400" b="0" i="0" dirty="0" err="1">
                <a:effectLst/>
                <a:latin typeface="+mj-lt"/>
              </a:rPr>
              <a:t>dari</a:t>
            </a:r>
            <a:r>
              <a:rPr lang="en-ID" sz="2400" b="0" i="0" dirty="0">
                <a:effectLst/>
                <a:latin typeface="+mj-lt"/>
              </a:rPr>
              <a:t> </a:t>
            </a:r>
            <a:r>
              <a:rPr lang="en-ID" sz="2400" b="0" i="0" dirty="0" err="1">
                <a:effectLst/>
                <a:latin typeface="+mj-lt"/>
              </a:rPr>
              <a:t>cara</a:t>
            </a:r>
            <a:r>
              <a:rPr lang="en-ID" sz="2400" b="0" i="0" dirty="0">
                <a:effectLst/>
                <a:latin typeface="+mj-lt"/>
              </a:rPr>
              <a:t> </a:t>
            </a:r>
            <a:r>
              <a:rPr lang="en-ID" sz="2400" b="0" i="0" dirty="0" err="1">
                <a:effectLst/>
                <a:latin typeface="+mj-lt"/>
              </a:rPr>
              <a:t>berpikir</a:t>
            </a:r>
            <a:r>
              <a:rPr lang="en-ID" sz="2400" b="0" i="0" dirty="0">
                <a:effectLst/>
                <a:latin typeface="+mj-lt"/>
              </a:rPr>
              <a:t> yang </a:t>
            </a:r>
            <a:r>
              <a:rPr lang="en-ID" sz="2400" b="0" i="0" dirty="0" err="1">
                <a:effectLst/>
                <a:latin typeface="+mj-lt"/>
              </a:rPr>
              <a:t>biasa</a:t>
            </a:r>
            <a:r>
              <a:rPr lang="en-ID" sz="2400" b="0" i="0" dirty="0">
                <a:effectLst/>
                <a:latin typeface="+mj-lt"/>
              </a:rPr>
              <a:t> </a:t>
            </a:r>
            <a:r>
              <a:rPr lang="en-ID" sz="2400" b="0" i="0" dirty="0" err="1">
                <a:effectLst/>
                <a:latin typeface="+mj-lt"/>
              </a:rPr>
              <a:t>dilakukan</a:t>
            </a:r>
            <a:r>
              <a:rPr lang="en-ID" sz="2400" b="0" i="0" dirty="0">
                <a:effectLst/>
                <a:latin typeface="+mj-lt"/>
              </a:rPr>
              <a:t> </a:t>
            </a:r>
            <a:r>
              <a:rPr lang="en-ID" sz="2400" b="0" i="0" dirty="0" err="1">
                <a:effectLst/>
                <a:latin typeface="+mj-lt"/>
              </a:rPr>
              <a:t>individu</a:t>
            </a:r>
            <a:r>
              <a:rPr lang="en-ID" sz="2400" b="0" i="0" dirty="0">
                <a:effectLst/>
                <a:latin typeface="+mj-lt"/>
              </a:rPr>
              <a:t>, </a:t>
            </a:r>
            <a:r>
              <a:rPr lang="en-ID" sz="2400" b="0" i="0" dirty="0" err="1">
                <a:effectLst/>
                <a:latin typeface="+mj-lt"/>
              </a:rPr>
              <a:t>sehingga</a:t>
            </a:r>
            <a:r>
              <a:rPr lang="en-ID" sz="2400" b="0" i="0" dirty="0">
                <a:effectLst/>
                <a:latin typeface="+mj-lt"/>
              </a:rPr>
              <a:t> </a:t>
            </a:r>
            <a:r>
              <a:rPr lang="en-ID" sz="2400" b="0" i="0" dirty="0" err="1">
                <a:effectLst/>
                <a:latin typeface="+mj-lt"/>
              </a:rPr>
              <a:t>mereka</a:t>
            </a:r>
            <a:r>
              <a:rPr lang="en-ID" sz="2400" b="0" i="0" dirty="0">
                <a:effectLst/>
                <a:latin typeface="+mj-lt"/>
              </a:rPr>
              <a:t> </a:t>
            </a:r>
            <a:r>
              <a:rPr lang="en-ID" sz="2400" b="0" i="0" dirty="0" err="1">
                <a:effectLst/>
                <a:latin typeface="+mj-lt"/>
              </a:rPr>
              <a:t>dapat</a:t>
            </a:r>
            <a:r>
              <a:rPr lang="en-ID" sz="2400" b="0" i="0" dirty="0">
                <a:effectLst/>
                <a:latin typeface="+mj-lt"/>
              </a:rPr>
              <a:t> </a:t>
            </a:r>
            <a:r>
              <a:rPr lang="en-ID" sz="2400" b="0" i="0" dirty="0" err="1">
                <a:effectLst/>
                <a:latin typeface="+mj-lt"/>
              </a:rPr>
              <a:t>mengatakan</a:t>
            </a:r>
            <a:r>
              <a:rPr lang="en-ID" sz="2400" b="0" i="0" dirty="0">
                <a:effectLst/>
                <a:latin typeface="+mj-lt"/>
              </a:rPr>
              <a:t> </a:t>
            </a:r>
            <a:r>
              <a:rPr lang="en-ID" sz="2400" b="0" i="0" dirty="0" err="1">
                <a:effectLst/>
                <a:latin typeface="+mj-lt"/>
              </a:rPr>
              <a:t>perbedaan</a:t>
            </a:r>
            <a:r>
              <a:rPr lang="en-ID" sz="2400" b="0" i="0" dirty="0">
                <a:effectLst/>
                <a:latin typeface="+mj-lt"/>
              </a:rPr>
              <a:t> </a:t>
            </a:r>
            <a:r>
              <a:rPr lang="en-ID" sz="2400" b="0" i="0" dirty="0" err="1">
                <a:effectLst/>
                <a:latin typeface="+mj-lt"/>
              </a:rPr>
              <a:t>apa</a:t>
            </a:r>
            <a:r>
              <a:rPr lang="en-ID" sz="2400" b="0" i="0" dirty="0">
                <a:effectLst/>
                <a:latin typeface="+mj-lt"/>
              </a:rPr>
              <a:t> yang </a:t>
            </a:r>
            <a:r>
              <a:rPr lang="en-ID" sz="2400" b="0" i="0" dirty="0" err="1">
                <a:effectLst/>
                <a:latin typeface="+mj-lt"/>
              </a:rPr>
              <a:t>sebenarnya</a:t>
            </a:r>
            <a:r>
              <a:rPr lang="en-ID" sz="2400" b="0" i="0" dirty="0">
                <a:effectLst/>
                <a:latin typeface="+mj-lt"/>
              </a:rPr>
              <a:t> </a:t>
            </a:r>
            <a:r>
              <a:rPr lang="en-ID" sz="2400" b="0" i="0" dirty="0" err="1">
                <a:effectLst/>
                <a:latin typeface="+mj-lt"/>
              </a:rPr>
              <a:t>dirasakan</a:t>
            </a:r>
            <a:r>
              <a:rPr lang="en-ID" sz="2400" b="0" i="0" dirty="0">
                <a:effectLst/>
                <a:latin typeface="+mj-lt"/>
              </a:rPr>
              <a:t> pada </a:t>
            </a:r>
            <a:r>
              <a:rPr lang="en-ID" sz="2400" b="0" i="0" dirty="0" err="1">
                <a:effectLst/>
                <a:latin typeface="+mj-lt"/>
              </a:rPr>
              <a:t>situasi</a:t>
            </a:r>
            <a:r>
              <a:rPr lang="en-ID" sz="2400" b="0" i="0" dirty="0">
                <a:effectLst/>
                <a:latin typeface="+mj-lt"/>
              </a:rPr>
              <a:t> </a:t>
            </a:r>
            <a:r>
              <a:rPr lang="en-ID" sz="2400" b="0" i="0" dirty="0" err="1">
                <a:effectLst/>
                <a:latin typeface="+mj-lt"/>
              </a:rPr>
              <a:t>sekarang</a:t>
            </a:r>
            <a:r>
              <a:rPr lang="en-ID" sz="2400" b="0" i="0" dirty="0">
                <a:effectLst/>
                <a:latin typeface="+mj-lt"/>
              </a:rPr>
              <a:t> (</a:t>
            </a:r>
            <a:r>
              <a:rPr lang="en-ID" sz="2400" b="0" i="0" dirty="0" err="1">
                <a:effectLst/>
                <a:latin typeface="+mj-lt"/>
              </a:rPr>
              <a:t>pengalaman</a:t>
            </a:r>
            <a:r>
              <a:rPr lang="en-ID" sz="2400" b="0" i="0" dirty="0">
                <a:effectLst/>
                <a:latin typeface="+mj-lt"/>
              </a:rPr>
              <a:t> </a:t>
            </a:r>
            <a:r>
              <a:rPr lang="en-ID" sz="2400" b="0" i="0" dirty="0" err="1">
                <a:effectLst/>
                <a:latin typeface="+mj-lt"/>
              </a:rPr>
              <a:t>sadar</a:t>
            </a:r>
            <a:r>
              <a:rPr lang="en-ID" sz="2400" b="0" i="0" dirty="0">
                <a:effectLst/>
                <a:latin typeface="+mj-lt"/>
              </a:rPr>
              <a:t>) dan </a:t>
            </a:r>
            <a:r>
              <a:rPr lang="en-ID" sz="2400" b="0" i="0" dirty="0" err="1">
                <a:effectLst/>
                <a:latin typeface="+mj-lt"/>
              </a:rPr>
              <a:t>apa</a:t>
            </a:r>
            <a:r>
              <a:rPr lang="en-ID" sz="2400" b="0" i="0" dirty="0">
                <a:effectLst/>
                <a:latin typeface="+mj-lt"/>
              </a:rPr>
              <a:t> </a:t>
            </a:r>
            <a:r>
              <a:rPr lang="en-ID" sz="2400" b="0" i="0" dirty="0" err="1">
                <a:effectLst/>
                <a:latin typeface="+mj-lt"/>
              </a:rPr>
              <a:t>hanya</a:t>
            </a:r>
            <a:r>
              <a:rPr lang="en-ID" sz="2400" b="0" i="0" dirty="0">
                <a:effectLst/>
                <a:latin typeface="+mj-lt"/>
              </a:rPr>
              <a:t> </a:t>
            </a:r>
            <a:r>
              <a:rPr lang="en-ID" sz="2400" b="0" i="0" dirty="0" err="1">
                <a:effectLst/>
                <a:latin typeface="+mj-lt"/>
              </a:rPr>
              <a:t>sebagai</a:t>
            </a:r>
            <a:r>
              <a:rPr lang="en-ID" sz="2400" b="0" i="0" dirty="0">
                <a:effectLst/>
                <a:latin typeface="+mj-lt"/>
              </a:rPr>
              <a:t> </a:t>
            </a:r>
            <a:r>
              <a:rPr lang="en-ID" sz="2400" b="0" i="0" dirty="0" err="1">
                <a:effectLst/>
                <a:latin typeface="+mj-lt"/>
              </a:rPr>
              <a:t>residu</a:t>
            </a:r>
            <a:r>
              <a:rPr lang="en-ID" sz="2400" b="0" i="0" dirty="0">
                <a:effectLst/>
                <a:latin typeface="+mj-lt"/>
              </a:rPr>
              <a:t> masa </a:t>
            </a:r>
            <a:r>
              <a:rPr lang="en-ID" sz="2400" b="0" i="0" dirty="0" err="1">
                <a:effectLst/>
                <a:latin typeface="+mj-lt"/>
              </a:rPr>
              <a:t>lalu</a:t>
            </a:r>
            <a:r>
              <a:rPr lang="en-ID" sz="2400" b="0" i="0" dirty="0">
                <a:effectLst/>
                <a:latin typeface="+mj-lt"/>
              </a:rPr>
              <a:t>. </a:t>
            </a:r>
            <a:endParaRPr lang="en-ID" sz="2400" dirty="0">
              <a:latin typeface="+mj-lt"/>
            </a:endParaRPr>
          </a:p>
        </p:txBody>
      </p:sp>
      <p:sp>
        <p:nvSpPr>
          <p:cNvPr id="4" name="Title 3"/>
          <p:cNvSpPr>
            <a:spLocks noGrp="1"/>
          </p:cNvSpPr>
          <p:nvPr>
            <p:ph type="title"/>
          </p:nvPr>
        </p:nvSpPr>
        <p:spPr/>
        <p:txBody>
          <a:bodyPr>
            <a:normAutofit/>
          </a:bodyPr>
          <a:lstStyle/>
          <a:p>
            <a:pPr algn="ctr"/>
            <a:r>
              <a:rPr lang="en-ID" sz="2800" b="1" dirty="0" err="1"/>
              <a:t>Perspektif</a:t>
            </a:r>
            <a:r>
              <a:rPr lang="en-ID" sz="2800" b="1" dirty="0"/>
              <a:t> </a:t>
            </a:r>
            <a:r>
              <a:rPr lang="en-ID" sz="2800" b="1" dirty="0" err="1"/>
              <a:t>Fenomenologi</a:t>
            </a:r>
            <a:r>
              <a:rPr lang="en-ID" sz="2800" b="1" dirty="0"/>
              <a:t> (The Phenomenological Perspective)</a:t>
            </a:r>
            <a:br>
              <a:rPr lang="en-ID" sz="2800" b="1" dirty="0"/>
            </a:br>
            <a:endParaRPr lang="id-ID" sz="2800" dirty="0"/>
          </a:p>
        </p:txBody>
      </p:sp>
    </p:spTree>
    <p:extLst>
      <p:ext uri="{BB962C8B-B14F-4D97-AF65-F5344CB8AC3E}">
        <p14:creationId xmlns:p14="http://schemas.microsoft.com/office/powerpoint/2010/main" val="669388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593206" y="593367"/>
            <a:ext cx="8183194" cy="763600"/>
          </a:xfrm>
          <a:prstGeom prst="rect">
            <a:avLst/>
          </a:prstGeom>
        </p:spPr>
        <p:txBody>
          <a:bodyPr spcFirstLastPara="1" vert="horz" wrap="square" lIns="121900" tIns="121900" rIns="121900" bIns="121900" rtlCol="0" anchor="t" anchorCtr="0">
            <a:noAutofit/>
          </a:bodyPr>
          <a:lstStyle/>
          <a:p>
            <a:endParaRPr/>
          </a:p>
        </p:txBody>
      </p:sp>
      <p:sp>
        <p:nvSpPr>
          <p:cNvPr id="102" name="Google Shape;102;p21"/>
          <p:cNvSpPr txBox="1">
            <a:spLocks noGrp="1"/>
          </p:cNvSpPr>
          <p:nvPr>
            <p:ph type="body" idx="1"/>
          </p:nvPr>
        </p:nvSpPr>
        <p:spPr>
          <a:xfrm>
            <a:off x="3593206" y="1052680"/>
            <a:ext cx="8183194" cy="4686971"/>
          </a:xfrm>
          <a:prstGeom prst="rect">
            <a:avLst/>
          </a:prstGeom>
        </p:spPr>
        <p:txBody>
          <a:bodyPr spcFirstLastPara="1" vert="horz" wrap="square" lIns="121900" tIns="121900" rIns="121900" bIns="121900" rtlCol="0" anchor="t" anchorCtr="0">
            <a:noAutofit/>
          </a:bodyPr>
          <a:lstStyle/>
          <a:p>
            <a:pPr marL="0" indent="0">
              <a:buNone/>
            </a:pPr>
            <a:r>
              <a:rPr lang="id" dirty="0"/>
              <a:t>Perls mengungkapkan tahapan konseling yang dikaitkan dengan perkembangan kepribadian individu. </a:t>
            </a:r>
            <a:endParaRPr dirty="0"/>
          </a:p>
          <a:p>
            <a:pPr marL="0" indent="0">
              <a:spcBef>
                <a:spcPts val="2133"/>
              </a:spcBef>
              <a:buNone/>
            </a:pPr>
            <a:r>
              <a:rPr lang="id" dirty="0"/>
              <a:t>Lima lapisan di bawah ini membentuk tahap-tahap konseling atau bisa disebut juga dengan lima tahap menuju gaya hidup Gestalt. </a:t>
            </a:r>
            <a:endParaRPr dirty="0"/>
          </a:p>
          <a:p>
            <a:pPr marL="0" indent="0">
              <a:spcBef>
                <a:spcPts val="2133"/>
              </a:spcBef>
              <a:buNone/>
            </a:pPr>
            <a:r>
              <a:rPr lang="id" dirty="0"/>
              <a:t>1. Lapisan phony (The phony layer). </a:t>
            </a:r>
            <a:endParaRPr dirty="0"/>
          </a:p>
          <a:p>
            <a:pPr marL="0" indent="0">
              <a:spcBef>
                <a:spcPts val="2133"/>
              </a:spcBef>
              <a:buNone/>
            </a:pPr>
            <a:r>
              <a:rPr lang="id" dirty="0"/>
              <a:t>2 lapisan phobic (The phobic layer). </a:t>
            </a:r>
            <a:endParaRPr dirty="0"/>
          </a:p>
          <a:p>
            <a:pPr marL="0" indent="0">
              <a:spcBef>
                <a:spcPts val="2133"/>
              </a:spcBef>
              <a:buNone/>
            </a:pPr>
            <a:r>
              <a:rPr lang="id" dirty="0"/>
              <a:t>3 lapisan impasse (the impasse layer)</a:t>
            </a:r>
            <a:endParaRPr dirty="0"/>
          </a:p>
          <a:p>
            <a:pPr marL="0" indent="0">
              <a:spcBef>
                <a:spcPts val="2133"/>
              </a:spcBef>
              <a:buNone/>
            </a:pPr>
            <a:r>
              <a:rPr lang="id" dirty="0"/>
              <a:t>4 lapisan implosif ( the implosive layer)</a:t>
            </a:r>
            <a:endParaRPr dirty="0"/>
          </a:p>
          <a:p>
            <a:pPr marL="0" indent="0">
              <a:spcBef>
                <a:spcPts val="2133"/>
              </a:spcBef>
              <a:spcAft>
                <a:spcPts val="2133"/>
              </a:spcAft>
              <a:buNone/>
            </a:pPr>
            <a:r>
              <a:rPr lang="id" dirty="0"/>
              <a:t>5 lapisan eksplosif ( the explosive layer)</a:t>
            </a:r>
            <a:endParaRPr dirty="0"/>
          </a:p>
        </p:txBody>
      </p:sp>
      <p:sp>
        <p:nvSpPr>
          <p:cNvPr id="4" name="Google Shape;54;p13"/>
          <p:cNvSpPr txBox="1">
            <a:spLocks/>
          </p:cNvSpPr>
          <p:nvPr/>
        </p:nvSpPr>
        <p:spPr>
          <a:xfrm>
            <a:off x="132264" y="2632566"/>
            <a:ext cx="4401099" cy="763600"/>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800"/>
              <a:buNone/>
              <a:defRPr sz="3600" kern="1200" spc="-60" baseline="0">
                <a:solidFill>
                  <a:srgbClr val="FFFFFF"/>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id-ID" b="1" smtClean="0"/>
              <a:t>Tahap - Tahap Konseling</a:t>
            </a:r>
            <a:endParaRPr lang="id-ID" b="1" dirty="0"/>
          </a:p>
        </p:txBody>
      </p:sp>
    </p:spTree>
    <p:extLst>
      <p:ext uri="{BB962C8B-B14F-4D97-AF65-F5344CB8AC3E}">
        <p14:creationId xmlns:p14="http://schemas.microsoft.com/office/powerpoint/2010/main" val="1396241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body" idx="1"/>
          </p:nvPr>
        </p:nvSpPr>
        <p:spPr>
          <a:xfrm>
            <a:off x="3515931" y="1854558"/>
            <a:ext cx="8144558" cy="3288477"/>
          </a:xfrm>
          <a:prstGeom prst="rect">
            <a:avLst/>
          </a:prstGeom>
        </p:spPr>
        <p:txBody>
          <a:bodyPr spcFirstLastPara="1" vert="horz" wrap="square" lIns="121900" tIns="121900" rIns="121900" bIns="121900" rtlCol="0" anchor="t" anchorCtr="0">
            <a:noAutofit/>
          </a:bodyPr>
          <a:lstStyle/>
          <a:p>
            <a:pPr marL="0" indent="0" algn="just">
              <a:spcAft>
                <a:spcPts val="2133"/>
              </a:spcAft>
              <a:buNone/>
            </a:pPr>
            <a:r>
              <a:rPr lang="id" dirty="0"/>
              <a:t>Hubungan antara konselor dan konseli adalah aspek yang paling penting dalam konseling. Dialog eksistensial adalah bagian yang esensial dalam metode terapi gestalt dan sebagai manifestasi dari perspektif eksistensial dalam hubungan konseling (Yotnef 1993). Hubungan tumbuh melalui kontak. Melalui kontak. indidivu menumbuhkan dan membentuk identitas. Kontak adalah pengalaman rentang perbedaan antara "saya" dan "bukan saya" ("me" and "not-me"). Ini adalah pengalaman berinteraksi dengan yang bukan saya selagi individu mempertahankan identitas diri (self) dari bukan saya.</a:t>
            </a:r>
            <a:endParaRPr dirty="0"/>
          </a:p>
        </p:txBody>
      </p:sp>
      <p:sp>
        <p:nvSpPr>
          <p:cNvPr id="3" name="Google Shape;54;p13"/>
          <p:cNvSpPr txBox="1">
            <a:spLocks noGrp="1"/>
          </p:cNvSpPr>
          <p:nvPr>
            <p:ph type="title"/>
          </p:nvPr>
        </p:nvSpPr>
        <p:spPr>
          <a:xfrm>
            <a:off x="132264" y="2632566"/>
            <a:ext cx="4401099" cy="763600"/>
          </a:xfrm>
          <a:prstGeom prst="rect">
            <a:avLst/>
          </a:prstGeom>
        </p:spPr>
        <p:txBody>
          <a:bodyPr spcFirstLastPara="1" vert="horz" wrap="square" lIns="121900" tIns="121900" rIns="121900" bIns="121900" rtlCol="0" anchor="t" anchorCtr="0">
            <a:noAutofit/>
          </a:bodyPr>
          <a:lstStyle/>
          <a:p>
            <a:r>
              <a:rPr lang="id-ID" b="1" dirty="0" smtClean="0"/>
              <a:t>Tahap - Tahap Konseling</a:t>
            </a:r>
            <a:endParaRPr lang="id-ID" b="1" dirty="0"/>
          </a:p>
        </p:txBody>
      </p:sp>
    </p:spTree>
    <p:extLst>
      <p:ext uri="{BB962C8B-B14F-4D97-AF65-F5344CB8AC3E}">
        <p14:creationId xmlns:p14="http://schemas.microsoft.com/office/powerpoint/2010/main" val="926113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body" idx="1"/>
          </p:nvPr>
        </p:nvSpPr>
        <p:spPr>
          <a:xfrm>
            <a:off x="3503053" y="1478959"/>
            <a:ext cx="8221831" cy="2307213"/>
          </a:xfrm>
          <a:prstGeom prst="rect">
            <a:avLst/>
          </a:prstGeom>
        </p:spPr>
        <p:txBody>
          <a:bodyPr spcFirstLastPara="1" vert="horz" wrap="square" lIns="121900" tIns="121900" rIns="121900" bIns="121900" rtlCol="0" anchor="t" anchorCtr="0">
            <a:noAutofit/>
          </a:bodyPr>
          <a:lstStyle/>
          <a:p>
            <a:pPr marL="0" indent="0">
              <a:buClr>
                <a:schemeClr val="dk1"/>
              </a:buClr>
              <a:buSzPts val="1100"/>
              <a:buNone/>
            </a:pPr>
            <a:r>
              <a:rPr lang="id" dirty="0"/>
              <a:t> Martin Buber mengatakan bahwa individu "saya" ("I") memiliki makna hanya dalam relasi dengan orang lain, dalam the 1-Thou dialogue bukan dalam I-It manipulative contact (Yotnef 1993). Terapi gestalt bekerja dengan menggunakan dialog dibandingkan dengan memanipulasi konseli untuk mencapai tujuan konseling. Hubungan terapcutik terapi gestalt menekankan pada empat karakteristik dialog, </a:t>
            </a:r>
            <a:r>
              <a:rPr lang="id" dirty="0" smtClean="0"/>
              <a:t>yaitu</a:t>
            </a:r>
            <a:r>
              <a:rPr lang="id-ID" dirty="0" smtClean="0"/>
              <a:t>:</a:t>
            </a:r>
            <a:endParaRPr dirty="0"/>
          </a:p>
          <a:p>
            <a:pPr marL="0" indent="0">
              <a:spcBef>
                <a:spcPts val="2133"/>
              </a:spcBef>
              <a:spcAft>
                <a:spcPts val="2133"/>
              </a:spcAft>
              <a:buNone/>
            </a:pPr>
            <a:endParaRPr dirty="0"/>
          </a:p>
        </p:txBody>
      </p:sp>
      <p:sp>
        <p:nvSpPr>
          <p:cNvPr id="3" name="Google Shape;54;p13"/>
          <p:cNvSpPr txBox="1">
            <a:spLocks noGrp="1"/>
          </p:cNvSpPr>
          <p:nvPr>
            <p:ph type="title"/>
          </p:nvPr>
        </p:nvSpPr>
        <p:spPr>
          <a:xfrm>
            <a:off x="132264" y="2632566"/>
            <a:ext cx="4401099" cy="763600"/>
          </a:xfrm>
          <a:prstGeom prst="rect">
            <a:avLst/>
          </a:prstGeom>
        </p:spPr>
        <p:txBody>
          <a:bodyPr spcFirstLastPara="1" vert="horz" wrap="square" lIns="121900" tIns="121900" rIns="121900" bIns="121900" rtlCol="0" anchor="t" anchorCtr="0">
            <a:noAutofit/>
          </a:bodyPr>
          <a:lstStyle/>
          <a:p>
            <a:r>
              <a:rPr lang="id-ID" b="1" dirty="0" smtClean="0"/>
              <a:t>Tahap - Tahap Konseling</a:t>
            </a:r>
            <a:endParaRPr lang="id-ID" b="1" dirty="0"/>
          </a:p>
        </p:txBody>
      </p:sp>
      <p:sp>
        <p:nvSpPr>
          <p:cNvPr id="2" name="Rectangle 1"/>
          <p:cNvSpPr/>
          <p:nvPr/>
        </p:nvSpPr>
        <p:spPr>
          <a:xfrm>
            <a:off x="3601792" y="3611752"/>
            <a:ext cx="6096000" cy="1200329"/>
          </a:xfrm>
          <a:prstGeom prst="rect">
            <a:avLst/>
          </a:prstGeom>
        </p:spPr>
        <p:txBody>
          <a:bodyPr>
            <a:spAutoFit/>
          </a:bodyPr>
          <a:lstStyle/>
          <a:p>
            <a:pPr indent="-507987">
              <a:buSzPts val="2400"/>
              <a:buAutoNum type="arabicPeriod"/>
            </a:pPr>
            <a:r>
              <a:rPr lang="id-ID" dirty="0"/>
              <a:t>Inklusi ( inclusion ) </a:t>
            </a:r>
          </a:p>
          <a:p>
            <a:pPr indent="-507987">
              <a:buSzPts val="2400"/>
              <a:buAutoNum type="arabicPeriod"/>
            </a:pPr>
            <a:r>
              <a:rPr lang="id-ID" dirty="0"/>
              <a:t>kehadiran ( presence )</a:t>
            </a:r>
          </a:p>
          <a:p>
            <a:pPr indent="-507987">
              <a:buSzPts val="2400"/>
              <a:buAutoNum type="arabicPeriod"/>
            </a:pPr>
            <a:r>
              <a:rPr lang="id-ID" dirty="0"/>
              <a:t>Komitmen untuk dialog ( commitment to dialogue )</a:t>
            </a:r>
          </a:p>
          <a:p>
            <a:pPr indent="-507987">
              <a:buSzPts val="2400"/>
              <a:buAutoNum type="arabicPeriod"/>
            </a:pPr>
            <a:r>
              <a:rPr lang="id-ID" dirty="0"/>
              <a:t>dialog yang hidup ( dialogue is lived </a:t>
            </a:r>
            <a:r>
              <a:rPr lang="id-ID" dirty="0" smtClean="0"/>
              <a:t>)</a:t>
            </a:r>
            <a:endParaRPr lang="id-ID" dirty="0"/>
          </a:p>
        </p:txBody>
      </p:sp>
    </p:spTree>
    <p:extLst>
      <p:ext uri="{BB962C8B-B14F-4D97-AF65-F5344CB8AC3E}">
        <p14:creationId xmlns:p14="http://schemas.microsoft.com/office/powerpoint/2010/main" val="2098140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Teknik- Teknik Konseling</a:t>
            </a:r>
            <a:endParaRPr lang="id-ID" b="1" dirty="0"/>
          </a:p>
        </p:txBody>
      </p:sp>
      <p:sp>
        <p:nvSpPr>
          <p:cNvPr id="3" name="Text Placeholder 2"/>
          <p:cNvSpPr>
            <a:spLocks noGrp="1"/>
          </p:cNvSpPr>
          <p:nvPr>
            <p:ph type="body" idx="1"/>
          </p:nvPr>
        </p:nvSpPr>
        <p:spPr>
          <a:xfrm>
            <a:off x="5851259" y="972071"/>
            <a:ext cx="3460167" cy="807720"/>
          </a:xfrm>
        </p:spPr>
        <p:txBody>
          <a:bodyPr>
            <a:noAutofit/>
          </a:bodyPr>
          <a:lstStyle/>
          <a:p>
            <a:pPr algn="ctr"/>
            <a:r>
              <a:rPr lang="id-ID" sz="2800" dirty="0" smtClean="0"/>
              <a:t>Kursi Kosong </a:t>
            </a:r>
          </a:p>
          <a:p>
            <a:pPr algn="ctr"/>
            <a:r>
              <a:rPr lang="id-ID" sz="2800" dirty="0" smtClean="0"/>
              <a:t>(Empty Chair)</a:t>
            </a:r>
            <a:endParaRPr lang="id-ID" sz="2800" dirty="0"/>
          </a:p>
        </p:txBody>
      </p:sp>
      <p:sp>
        <p:nvSpPr>
          <p:cNvPr id="4" name="Content Placeholder 3"/>
          <p:cNvSpPr>
            <a:spLocks noGrp="1"/>
          </p:cNvSpPr>
          <p:nvPr>
            <p:ph sz="half" idx="2"/>
          </p:nvPr>
        </p:nvSpPr>
        <p:spPr>
          <a:xfrm>
            <a:off x="3528811" y="1701660"/>
            <a:ext cx="3928057" cy="3411253"/>
          </a:xfrm>
        </p:spPr>
        <p:txBody>
          <a:bodyPr>
            <a:normAutofit lnSpcReduction="10000"/>
          </a:bodyPr>
          <a:lstStyle/>
          <a:p>
            <a:pPr algn="just"/>
            <a:r>
              <a:rPr lang="id-ID" dirty="0" smtClean="0"/>
              <a:t>Bertujuan untuk membantu mengatasi konflik  interpersonal dan intrapersonal.</a:t>
            </a:r>
          </a:p>
          <a:p>
            <a:pPr algn="just"/>
            <a:r>
              <a:rPr lang="id-ID" dirty="0" smtClean="0"/>
              <a:t>Teknik ini membantu konseli untuk merasakan perasaannya tentang konflik perasaan dengan mengalami secara penuh </a:t>
            </a:r>
            <a:r>
              <a:rPr lang="id-ID" dirty="0" smtClean="0"/>
              <a:t>dan teknik ini dapat membantu </a:t>
            </a:r>
            <a:r>
              <a:rPr lang="id-ID" dirty="0" smtClean="0"/>
              <a:t>konseli dari segala umur yang memiliki konflik dengan orang ketiga yang tidak hadir dalam proses konseling.</a:t>
            </a:r>
            <a:endParaRPr lang="id-ID" dirty="0"/>
          </a:p>
        </p:txBody>
      </p:sp>
      <p:sp>
        <p:nvSpPr>
          <p:cNvPr id="6" name="Content Placeholder 5"/>
          <p:cNvSpPr>
            <a:spLocks noGrp="1"/>
          </p:cNvSpPr>
          <p:nvPr>
            <p:ph sz="quarter" idx="4"/>
          </p:nvPr>
        </p:nvSpPr>
        <p:spPr>
          <a:xfrm>
            <a:off x="7785278" y="1930936"/>
            <a:ext cx="3928057" cy="4023360"/>
          </a:xfrm>
        </p:spPr>
        <p:txBody>
          <a:bodyPr>
            <a:normAutofit lnSpcReduction="10000"/>
          </a:bodyPr>
          <a:lstStyle/>
          <a:p>
            <a:pPr algn="just"/>
            <a:r>
              <a:rPr lang="id-ID" dirty="0" smtClean="0"/>
              <a:t>Greenberg &amp; Malcolm (2002) menjelaskan 4 langkah dalam menggunakan teknik kursi kosong :</a:t>
            </a:r>
          </a:p>
          <a:p>
            <a:pPr marL="845820" lvl="1" indent="-342900" algn="just">
              <a:buFont typeface="+mj-lt"/>
              <a:buAutoNum type="arabicPeriod"/>
            </a:pPr>
            <a:r>
              <a:rPr lang="id-ID" dirty="0" smtClean="0"/>
              <a:t>Konseli mengidentifikasi orang yang menjadi sumber unfinished business</a:t>
            </a:r>
          </a:p>
          <a:p>
            <a:pPr marL="845820" lvl="1" indent="-342900" algn="just">
              <a:buFont typeface="+mj-lt"/>
              <a:buAutoNum type="arabicPeriod"/>
            </a:pPr>
            <a:r>
              <a:rPr lang="id-ID" dirty="0" smtClean="0"/>
              <a:t>Konseli merespon seperti yang ingin ia yakini orang tersebut akan merespon</a:t>
            </a:r>
          </a:p>
          <a:p>
            <a:pPr marL="845820" lvl="1" indent="-342900" algn="just">
              <a:buFont typeface="+mj-lt"/>
              <a:buAutoNum type="arabicPeriod"/>
            </a:pPr>
            <a:r>
              <a:rPr lang="id-ID" dirty="0" smtClean="0"/>
              <a:t>Konseli melakukan dialog sampai pada point tercapainya unfinished business</a:t>
            </a:r>
          </a:p>
          <a:p>
            <a:pPr marL="845820" lvl="1" indent="-342900" algn="just">
              <a:buFont typeface="+mj-lt"/>
              <a:buAutoNum type="arabicPeriod"/>
            </a:pPr>
            <a:r>
              <a:rPr lang="id-ID" dirty="0" smtClean="0"/>
              <a:t>Konseli memahami unfinished business dari figure to ground dalam kesadaran konseli</a:t>
            </a:r>
          </a:p>
          <a:p>
            <a:pPr marL="845820" lvl="1" indent="-342900" algn="just">
              <a:buFont typeface="+mj-lt"/>
              <a:buAutoNum type="arabicPeriod"/>
            </a:pPr>
            <a:endParaRPr lang="id-ID" dirty="0"/>
          </a:p>
        </p:txBody>
      </p:sp>
    </p:spTree>
    <p:extLst>
      <p:ext uri="{BB962C8B-B14F-4D97-AF65-F5344CB8AC3E}">
        <p14:creationId xmlns:p14="http://schemas.microsoft.com/office/powerpoint/2010/main" val="700358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Teknik- Teknik Konseling</a:t>
            </a:r>
          </a:p>
        </p:txBody>
      </p:sp>
      <p:sp>
        <p:nvSpPr>
          <p:cNvPr id="3" name="Text Placeholder 2"/>
          <p:cNvSpPr>
            <a:spLocks noGrp="1"/>
          </p:cNvSpPr>
          <p:nvPr>
            <p:ph type="body" idx="1"/>
          </p:nvPr>
        </p:nvSpPr>
        <p:spPr>
          <a:xfrm>
            <a:off x="3528811" y="772732"/>
            <a:ext cx="3813821" cy="927279"/>
          </a:xfrm>
        </p:spPr>
        <p:txBody>
          <a:bodyPr>
            <a:noAutofit/>
          </a:bodyPr>
          <a:lstStyle/>
          <a:p>
            <a:pPr algn="ctr"/>
            <a:r>
              <a:rPr lang="id-ID" sz="2800" dirty="0" smtClean="0"/>
              <a:t>Topdog vs underdog</a:t>
            </a:r>
            <a:endParaRPr lang="id-ID" sz="2800" dirty="0"/>
          </a:p>
        </p:txBody>
      </p:sp>
      <p:sp>
        <p:nvSpPr>
          <p:cNvPr id="4" name="Content Placeholder 3"/>
          <p:cNvSpPr>
            <a:spLocks noGrp="1"/>
          </p:cNvSpPr>
          <p:nvPr>
            <p:ph sz="half" idx="2"/>
          </p:nvPr>
        </p:nvSpPr>
        <p:spPr>
          <a:xfrm>
            <a:off x="3528811" y="1930935"/>
            <a:ext cx="3966693" cy="4160771"/>
          </a:xfrm>
        </p:spPr>
        <p:txBody>
          <a:bodyPr/>
          <a:lstStyle/>
          <a:p>
            <a:pPr algn="just"/>
            <a:r>
              <a:rPr lang="id-ID" dirty="0" smtClean="0"/>
              <a:t>Topdog (yang seharusnya)</a:t>
            </a:r>
          </a:p>
          <a:p>
            <a:pPr marL="502920" lvl="1" indent="0" algn="just">
              <a:buNone/>
            </a:pPr>
            <a:r>
              <a:rPr lang="id-ID" dirty="0" smtClean="0"/>
              <a:t>Orang yang menggunakan kekuatannya untuk menekan dan menakuti orang lain. Bekerja dengan kata :</a:t>
            </a:r>
          </a:p>
          <a:p>
            <a:pPr marL="502920" lvl="1" indent="0" algn="just">
              <a:buNone/>
            </a:pPr>
            <a:r>
              <a:rPr lang="id-ID" dirty="0" smtClean="0"/>
              <a:t>“kamu harus”&amp;“kamu tidak boleh”</a:t>
            </a:r>
          </a:p>
          <a:p>
            <a:pPr algn="just"/>
            <a:r>
              <a:rPr lang="id-ID" dirty="0" smtClean="0"/>
              <a:t>Underdog (yang saya inginkan)</a:t>
            </a:r>
          </a:p>
          <a:p>
            <a:pPr marL="502920" lvl="1" indent="0" algn="just">
              <a:buNone/>
            </a:pPr>
            <a:r>
              <a:rPr lang="id-ID" dirty="0" smtClean="0"/>
              <a:t>Manipulatif dengan menjadi defensif, merengek, dan menangis seperti bayi. Bekerja </a:t>
            </a:r>
            <a:r>
              <a:rPr lang="id-ID" dirty="0"/>
              <a:t>dengan kata </a:t>
            </a:r>
            <a:r>
              <a:rPr lang="id-ID" dirty="0" smtClean="0"/>
              <a:t>:</a:t>
            </a:r>
          </a:p>
          <a:p>
            <a:pPr marL="502920" lvl="1" indent="0" algn="just">
              <a:buNone/>
            </a:pPr>
            <a:r>
              <a:rPr lang="id-ID" dirty="0" smtClean="0"/>
              <a:t>“saya mau..” &amp; mencari alasan seperti “saya sudah berusaha keras..”</a:t>
            </a:r>
            <a:endParaRPr lang="id-ID" dirty="0"/>
          </a:p>
        </p:txBody>
      </p:sp>
      <p:sp>
        <p:nvSpPr>
          <p:cNvPr id="5" name="Text Placeholder 4"/>
          <p:cNvSpPr>
            <a:spLocks noGrp="1"/>
          </p:cNvSpPr>
          <p:nvPr>
            <p:ph type="body" sz="quarter" idx="3"/>
          </p:nvPr>
        </p:nvSpPr>
        <p:spPr/>
        <p:txBody>
          <a:bodyPr>
            <a:noAutofit/>
          </a:bodyPr>
          <a:lstStyle/>
          <a:p>
            <a:pPr algn="ctr"/>
            <a:r>
              <a:rPr lang="id-ID" sz="2800" dirty="0" smtClean="0"/>
              <a:t>Membuat Serial</a:t>
            </a:r>
          </a:p>
          <a:p>
            <a:pPr algn="ctr"/>
            <a:r>
              <a:rPr lang="id-ID" sz="2800" dirty="0" smtClean="0"/>
              <a:t>(Making the Rounds)</a:t>
            </a:r>
            <a:endParaRPr lang="id-ID" sz="2800" dirty="0"/>
          </a:p>
        </p:txBody>
      </p:sp>
      <p:sp>
        <p:nvSpPr>
          <p:cNvPr id="6" name="Content Placeholder 5"/>
          <p:cNvSpPr>
            <a:spLocks noGrp="1"/>
          </p:cNvSpPr>
          <p:nvPr>
            <p:ph sz="quarter" idx="4"/>
          </p:nvPr>
        </p:nvSpPr>
        <p:spPr/>
        <p:txBody>
          <a:bodyPr/>
          <a:lstStyle/>
          <a:p>
            <a:pPr algn="just"/>
            <a:r>
              <a:rPr lang="id-ID" dirty="0" smtClean="0"/>
              <a:t>Latihan Gestalt yang melibatkan individu untuk berbicara atau melakukan sesuatu kepada orang lain dalam kelompok.</a:t>
            </a:r>
          </a:p>
          <a:p>
            <a:pPr algn="just"/>
            <a:r>
              <a:rPr lang="id-ID" dirty="0" smtClean="0"/>
              <a:t>Tujuan : melakukan konfrontasi, mengambil resiko, mmebuka diri, melatih tingkah laku bar, dan untuk melakukan perubahan.</a:t>
            </a:r>
            <a:endParaRPr lang="id-ID" dirty="0"/>
          </a:p>
        </p:txBody>
      </p:sp>
    </p:spTree>
    <p:extLst>
      <p:ext uri="{BB962C8B-B14F-4D97-AF65-F5344CB8AC3E}">
        <p14:creationId xmlns:p14="http://schemas.microsoft.com/office/powerpoint/2010/main" val="3338899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Teknik- Teknik Konseling</a:t>
            </a:r>
          </a:p>
        </p:txBody>
      </p:sp>
      <p:sp>
        <p:nvSpPr>
          <p:cNvPr id="3" name="Text Placeholder 2"/>
          <p:cNvSpPr>
            <a:spLocks noGrp="1"/>
          </p:cNvSpPr>
          <p:nvPr>
            <p:ph type="body" idx="1"/>
          </p:nvPr>
        </p:nvSpPr>
        <p:spPr>
          <a:xfrm>
            <a:off x="3377978" y="719977"/>
            <a:ext cx="4610638" cy="807720"/>
          </a:xfrm>
        </p:spPr>
        <p:txBody>
          <a:bodyPr>
            <a:noAutofit/>
          </a:bodyPr>
          <a:lstStyle/>
          <a:p>
            <a:pPr algn="ctr"/>
            <a:r>
              <a:rPr lang="id-ID" sz="2400" dirty="0" smtClean="0"/>
              <a:t>“Saya bertanggung jawab atas..”</a:t>
            </a:r>
          </a:p>
          <a:p>
            <a:pPr algn="ctr"/>
            <a:r>
              <a:rPr lang="id-ID" sz="2400" dirty="0" smtClean="0"/>
              <a:t>(“I Take Responsibility for.. “)</a:t>
            </a:r>
            <a:endParaRPr lang="id-ID" sz="2400" dirty="0"/>
          </a:p>
        </p:txBody>
      </p:sp>
      <p:sp>
        <p:nvSpPr>
          <p:cNvPr id="4" name="Content Placeholder 3"/>
          <p:cNvSpPr>
            <a:spLocks noGrp="1"/>
          </p:cNvSpPr>
          <p:nvPr>
            <p:ph sz="half" idx="2"/>
          </p:nvPr>
        </p:nvSpPr>
        <p:spPr>
          <a:xfrm>
            <a:off x="3618963" y="1930936"/>
            <a:ext cx="3966693" cy="1868332"/>
          </a:xfrm>
        </p:spPr>
        <p:txBody>
          <a:bodyPr/>
          <a:lstStyle/>
          <a:p>
            <a:pPr algn="just"/>
            <a:r>
              <a:rPr lang="id-ID" dirty="0" smtClean="0"/>
              <a:t>Tujuan : membantu konseli untuk menyadari dan mempersonalisasi perasaan dan tingkah lakunya serta mengambil tanggung jawab atas perasaan dan tingkah lakunya.</a:t>
            </a:r>
            <a:endParaRPr lang="id-ID" dirty="0"/>
          </a:p>
        </p:txBody>
      </p:sp>
      <p:sp>
        <p:nvSpPr>
          <p:cNvPr id="5" name="Text Placeholder 4"/>
          <p:cNvSpPr>
            <a:spLocks noGrp="1"/>
          </p:cNvSpPr>
          <p:nvPr>
            <p:ph type="body" sz="quarter" idx="3"/>
          </p:nvPr>
        </p:nvSpPr>
        <p:spPr>
          <a:xfrm>
            <a:off x="8282103" y="714526"/>
            <a:ext cx="3474720" cy="813171"/>
          </a:xfrm>
        </p:spPr>
        <p:txBody>
          <a:bodyPr>
            <a:noAutofit/>
          </a:bodyPr>
          <a:lstStyle/>
          <a:p>
            <a:pPr algn="ctr"/>
            <a:r>
              <a:rPr lang="id-ID" sz="2400" dirty="0" smtClean="0"/>
              <a:t>Bermain Proyeksi</a:t>
            </a:r>
          </a:p>
          <a:p>
            <a:pPr algn="ctr"/>
            <a:r>
              <a:rPr lang="id-ID" sz="2400" dirty="0" smtClean="0"/>
              <a:t>(Playing Projection)</a:t>
            </a:r>
            <a:endParaRPr lang="id-ID" sz="2400" dirty="0"/>
          </a:p>
        </p:txBody>
      </p:sp>
      <p:sp>
        <p:nvSpPr>
          <p:cNvPr id="6" name="Content Placeholder 5"/>
          <p:cNvSpPr>
            <a:spLocks noGrp="1"/>
          </p:cNvSpPr>
          <p:nvPr>
            <p:ph sz="quarter" idx="4"/>
          </p:nvPr>
        </p:nvSpPr>
        <p:spPr>
          <a:xfrm>
            <a:off x="8268923" y="1930936"/>
            <a:ext cx="3474720" cy="4766078"/>
          </a:xfrm>
        </p:spPr>
        <p:txBody>
          <a:bodyPr/>
          <a:lstStyle/>
          <a:p>
            <a:pPr algn="just"/>
            <a:r>
              <a:rPr lang="id-ID" dirty="0" smtClean="0"/>
              <a:t>Individu melihat secara jelas pada orang lain apa yang tidak ingin dilihat dan menerima dalam dirinya.</a:t>
            </a:r>
          </a:p>
          <a:p>
            <a:pPr algn="just"/>
            <a:r>
              <a:rPr lang="id-ID" dirty="0" smtClean="0"/>
              <a:t>Individu berusaha keras untuk menolak perasaannya dan menyalahkan orang lain atas kejadian yang terjadi pada dirinya.</a:t>
            </a:r>
          </a:p>
          <a:p>
            <a:pPr algn="just"/>
            <a:r>
              <a:rPr lang="id-ID" dirty="0" smtClean="0"/>
              <a:t>Konselor meminta konseli sering berkata bahwa ia tidak mempercayai orang lian untuk bermain peran sebagai orang yang tidak bisa dipercaya.</a:t>
            </a:r>
            <a:endParaRPr lang="id-ID" dirty="0"/>
          </a:p>
        </p:txBody>
      </p:sp>
    </p:spTree>
    <p:extLst>
      <p:ext uri="{BB962C8B-B14F-4D97-AF65-F5344CB8AC3E}">
        <p14:creationId xmlns:p14="http://schemas.microsoft.com/office/powerpoint/2010/main" val="691927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Teknik- Teknik Konseling</a:t>
            </a:r>
          </a:p>
        </p:txBody>
      </p:sp>
      <p:sp>
        <p:nvSpPr>
          <p:cNvPr id="3" name="Text Placeholder 2"/>
          <p:cNvSpPr>
            <a:spLocks noGrp="1"/>
          </p:cNvSpPr>
          <p:nvPr>
            <p:ph type="body" idx="1"/>
          </p:nvPr>
        </p:nvSpPr>
        <p:spPr>
          <a:xfrm>
            <a:off x="3528811" y="772732"/>
            <a:ext cx="3813821" cy="927279"/>
          </a:xfrm>
        </p:spPr>
        <p:txBody>
          <a:bodyPr>
            <a:noAutofit/>
          </a:bodyPr>
          <a:lstStyle/>
          <a:p>
            <a:pPr algn="ctr"/>
            <a:r>
              <a:rPr lang="id-ID" sz="2800" dirty="0" smtClean="0"/>
              <a:t>Pembalikan</a:t>
            </a:r>
          </a:p>
          <a:p>
            <a:pPr algn="ctr"/>
            <a:r>
              <a:rPr lang="id-ID" sz="2800" dirty="0" smtClean="0"/>
              <a:t>(Reversal Technique)</a:t>
            </a:r>
            <a:endParaRPr lang="id-ID" sz="2800" dirty="0"/>
          </a:p>
        </p:txBody>
      </p:sp>
      <p:sp>
        <p:nvSpPr>
          <p:cNvPr id="4" name="Content Placeholder 3"/>
          <p:cNvSpPr>
            <a:spLocks noGrp="1"/>
          </p:cNvSpPr>
          <p:nvPr>
            <p:ph sz="half" idx="2"/>
          </p:nvPr>
        </p:nvSpPr>
        <p:spPr>
          <a:xfrm>
            <a:off x="3528811" y="1930936"/>
            <a:ext cx="3966693" cy="3272130"/>
          </a:xfrm>
        </p:spPr>
        <p:txBody>
          <a:bodyPr/>
          <a:lstStyle/>
          <a:p>
            <a:pPr algn="just"/>
            <a:r>
              <a:rPr lang="id-ID" dirty="0" smtClean="0"/>
              <a:t>Asumsi teknik ini adalah bahwa gejala dan tingkah laku tertentu sering kali merepresentasikan impuls-impuls yang ditekan dan berada di dalam dirinya.</a:t>
            </a:r>
          </a:p>
          <a:p>
            <a:pPr algn="just"/>
            <a:r>
              <a:rPr lang="id-ID" dirty="0" smtClean="0"/>
              <a:t>Tujuan : untuk mengajak konslei untuk mengambil resiko terhadap ketakutan, kecemasan, dan melakukan kontak dengan bagian dirinya yang selama ini ditolak dan ditekan.</a:t>
            </a:r>
            <a:endParaRPr lang="id-ID" dirty="0"/>
          </a:p>
        </p:txBody>
      </p:sp>
      <p:sp>
        <p:nvSpPr>
          <p:cNvPr id="5" name="Text Placeholder 4"/>
          <p:cNvSpPr>
            <a:spLocks noGrp="1"/>
          </p:cNvSpPr>
          <p:nvPr>
            <p:ph type="body" sz="quarter" idx="3"/>
          </p:nvPr>
        </p:nvSpPr>
        <p:spPr>
          <a:xfrm>
            <a:off x="7342632" y="886840"/>
            <a:ext cx="4467295" cy="813171"/>
          </a:xfrm>
        </p:spPr>
        <p:txBody>
          <a:bodyPr>
            <a:noAutofit/>
          </a:bodyPr>
          <a:lstStyle/>
          <a:p>
            <a:pPr algn="ctr"/>
            <a:r>
              <a:rPr lang="id-ID" sz="2800" dirty="0" smtClean="0"/>
              <a:t>Latihan Gladiresik</a:t>
            </a:r>
          </a:p>
          <a:p>
            <a:pPr algn="ctr"/>
            <a:r>
              <a:rPr lang="id-ID" sz="2800" dirty="0" smtClean="0"/>
              <a:t>(The Rehearsal Experiment)</a:t>
            </a:r>
            <a:endParaRPr lang="id-ID" sz="2800" dirty="0"/>
          </a:p>
        </p:txBody>
      </p:sp>
      <p:sp>
        <p:nvSpPr>
          <p:cNvPr id="6" name="Content Placeholder 5"/>
          <p:cNvSpPr>
            <a:spLocks noGrp="1"/>
          </p:cNvSpPr>
          <p:nvPr>
            <p:ph sz="quarter" idx="4"/>
          </p:nvPr>
        </p:nvSpPr>
        <p:spPr>
          <a:xfrm>
            <a:off x="7675809" y="1826103"/>
            <a:ext cx="3992450" cy="2435002"/>
          </a:xfrm>
        </p:spPr>
        <p:txBody>
          <a:bodyPr/>
          <a:lstStyle/>
          <a:p>
            <a:pPr algn="just"/>
            <a:r>
              <a:rPr lang="id-ID" dirty="0" smtClean="0"/>
              <a:t>Teknik ini dapat digunakan dengan permainan sharing.</a:t>
            </a:r>
          </a:p>
          <a:p>
            <a:pPr algn="just"/>
            <a:r>
              <a:rPr lang="id-ID" dirty="0" smtClean="0"/>
              <a:t>Individu diminta untuk mengatakan pada orang lain fantasi-fantasi yang sering ia katakan dan ulang-ulang secara internal dalam dirinya.</a:t>
            </a:r>
            <a:endParaRPr lang="id-ID" dirty="0"/>
          </a:p>
        </p:txBody>
      </p:sp>
    </p:spTree>
    <p:extLst>
      <p:ext uri="{BB962C8B-B14F-4D97-AF65-F5344CB8AC3E}">
        <p14:creationId xmlns:p14="http://schemas.microsoft.com/office/powerpoint/2010/main" val="1210228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Teknik- Teknik Konseling</a:t>
            </a:r>
          </a:p>
        </p:txBody>
      </p:sp>
      <p:sp>
        <p:nvSpPr>
          <p:cNvPr id="3" name="Text Placeholder 2"/>
          <p:cNvSpPr>
            <a:spLocks noGrp="1"/>
          </p:cNvSpPr>
          <p:nvPr>
            <p:ph type="body" idx="1"/>
          </p:nvPr>
        </p:nvSpPr>
        <p:spPr>
          <a:xfrm>
            <a:off x="3354945" y="559946"/>
            <a:ext cx="4314423" cy="927279"/>
          </a:xfrm>
        </p:spPr>
        <p:txBody>
          <a:bodyPr>
            <a:noAutofit/>
          </a:bodyPr>
          <a:lstStyle/>
          <a:p>
            <a:pPr algn="ctr"/>
            <a:r>
              <a:rPr lang="id-ID" sz="2400" dirty="0" smtClean="0"/>
              <a:t>Latihan Melebih-lebihkan</a:t>
            </a:r>
          </a:p>
          <a:p>
            <a:pPr algn="ctr"/>
            <a:r>
              <a:rPr lang="id-ID" sz="2400" dirty="0" smtClean="0"/>
              <a:t>(The Exaggeration Experiment)</a:t>
            </a:r>
            <a:endParaRPr lang="id-ID" sz="2400" dirty="0"/>
          </a:p>
        </p:txBody>
      </p:sp>
      <p:sp>
        <p:nvSpPr>
          <p:cNvPr id="4" name="Content Placeholder 3"/>
          <p:cNvSpPr>
            <a:spLocks noGrp="1"/>
          </p:cNvSpPr>
          <p:nvPr>
            <p:ph sz="half" idx="2"/>
          </p:nvPr>
        </p:nvSpPr>
        <p:spPr>
          <a:xfrm>
            <a:off x="3528809" y="1793526"/>
            <a:ext cx="3966693" cy="2817112"/>
          </a:xfrm>
        </p:spPr>
        <p:txBody>
          <a:bodyPr/>
          <a:lstStyle/>
          <a:p>
            <a:pPr algn="just"/>
            <a:r>
              <a:rPr lang="id-ID" dirty="0" smtClean="0"/>
              <a:t>Teknik ini mmbantu konseli untuk menjadi lebih sadar pada tanda-tanda bahasa tubuhnya.</a:t>
            </a:r>
          </a:p>
          <a:p>
            <a:pPr algn="just"/>
            <a:r>
              <a:rPr lang="id-ID" dirty="0" smtClean="0"/>
              <a:t>Konseli diminta untuk mengulang kembali secara berlebihan gerakan dan bahasa tubuh yang biasa dilakukan seiring dengan tingkah laku tertentu.</a:t>
            </a:r>
            <a:endParaRPr lang="id-ID" dirty="0"/>
          </a:p>
        </p:txBody>
      </p:sp>
      <p:sp>
        <p:nvSpPr>
          <p:cNvPr id="5" name="Text Placeholder 4"/>
          <p:cNvSpPr>
            <a:spLocks noGrp="1"/>
          </p:cNvSpPr>
          <p:nvPr>
            <p:ph type="body" sz="quarter" idx="3"/>
          </p:nvPr>
        </p:nvSpPr>
        <p:spPr>
          <a:xfrm>
            <a:off x="7818463" y="717251"/>
            <a:ext cx="3785402" cy="813171"/>
          </a:xfrm>
        </p:spPr>
        <p:txBody>
          <a:bodyPr>
            <a:noAutofit/>
          </a:bodyPr>
          <a:lstStyle/>
          <a:p>
            <a:pPr algn="ctr"/>
            <a:r>
              <a:rPr lang="id-ID" sz="2400" dirty="0" smtClean="0"/>
              <a:t>Tetap pada Perasaan</a:t>
            </a:r>
          </a:p>
          <a:p>
            <a:pPr algn="ctr"/>
            <a:r>
              <a:rPr lang="id-ID" sz="2400" dirty="0" smtClean="0"/>
              <a:t>(Staying with the Feeling)</a:t>
            </a:r>
            <a:endParaRPr lang="id-ID" sz="2400" dirty="0"/>
          </a:p>
        </p:txBody>
      </p:sp>
      <p:sp>
        <p:nvSpPr>
          <p:cNvPr id="6" name="Content Placeholder 5"/>
          <p:cNvSpPr>
            <a:spLocks noGrp="1"/>
          </p:cNvSpPr>
          <p:nvPr>
            <p:ph sz="quarter" idx="4"/>
          </p:nvPr>
        </p:nvSpPr>
        <p:spPr>
          <a:xfrm>
            <a:off x="7818463" y="1930936"/>
            <a:ext cx="3785402" cy="4023360"/>
          </a:xfrm>
        </p:spPr>
        <p:txBody>
          <a:bodyPr>
            <a:normAutofit/>
          </a:bodyPr>
          <a:lstStyle/>
          <a:p>
            <a:pPr algn="just"/>
            <a:r>
              <a:rPr lang="id-ID" dirty="0" smtClean="0"/>
              <a:t>Pada teknik ini diminta untuk tetap pada perasaan ketakutan, kesakitan, dan merasakannya saat proses  konseling.</a:t>
            </a:r>
          </a:p>
          <a:p>
            <a:pPr algn="just"/>
            <a:r>
              <a:rPr lang="id-ID" dirty="0" smtClean="0"/>
              <a:t>Konselor mendorong konseli untuk merasakan dan melakukan kegiatan yang cenderung dihindarinya. Dengan menghadapi, mengkonfrontasi, dan mengalami perasaan yang membuat individu lebih berani, dan membangkitkan keinginan untuk mengatasi kesakitan.</a:t>
            </a:r>
          </a:p>
        </p:txBody>
      </p:sp>
    </p:spTree>
    <p:extLst>
      <p:ext uri="{BB962C8B-B14F-4D97-AF65-F5344CB8AC3E}">
        <p14:creationId xmlns:p14="http://schemas.microsoft.com/office/powerpoint/2010/main" val="4120776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Teknik- Teknik Konseling</a:t>
            </a:r>
          </a:p>
        </p:txBody>
      </p:sp>
      <p:sp>
        <p:nvSpPr>
          <p:cNvPr id="3" name="Text Placeholder 2"/>
          <p:cNvSpPr>
            <a:spLocks noGrp="1"/>
          </p:cNvSpPr>
          <p:nvPr>
            <p:ph type="body" idx="1"/>
          </p:nvPr>
        </p:nvSpPr>
        <p:spPr>
          <a:xfrm>
            <a:off x="5344732" y="660197"/>
            <a:ext cx="4675031" cy="927279"/>
          </a:xfrm>
        </p:spPr>
        <p:txBody>
          <a:bodyPr>
            <a:noAutofit/>
          </a:bodyPr>
          <a:lstStyle/>
          <a:p>
            <a:pPr algn="ctr"/>
            <a:r>
              <a:rPr lang="id-ID" sz="2800" dirty="0" smtClean="0"/>
              <a:t>Bahasa “Saya”</a:t>
            </a:r>
          </a:p>
          <a:p>
            <a:pPr algn="ctr"/>
            <a:r>
              <a:rPr lang="id-ID" sz="2800" dirty="0" smtClean="0"/>
              <a:t>(“I” Language)</a:t>
            </a:r>
            <a:endParaRPr lang="id-ID" sz="2800" dirty="0"/>
          </a:p>
        </p:txBody>
      </p:sp>
      <p:sp>
        <p:nvSpPr>
          <p:cNvPr id="4" name="Content Placeholder 3"/>
          <p:cNvSpPr>
            <a:spLocks noGrp="1"/>
          </p:cNvSpPr>
          <p:nvPr>
            <p:ph sz="half" idx="2"/>
          </p:nvPr>
        </p:nvSpPr>
        <p:spPr>
          <a:xfrm>
            <a:off x="3528811" y="1725769"/>
            <a:ext cx="8100812" cy="1751527"/>
          </a:xfrm>
        </p:spPr>
        <p:txBody>
          <a:bodyPr/>
          <a:lstStyle/>
          <a:p>
            <a:pPr algn="just"/>
            <a:r>
              <a:rPr lang="id-ID" dirty="0" smtClean="0"/>
              <a:t>Konselor mendorong konseli untuk menggunakan kata “saya” ketika konseli menggeneralisasikan kata “kamu” dalam berbicara. </a:t>
            </a:r>
          </a:p>
          <a:p>
            <a:pPr algn="just"/>
            <a:r>
              <a:rPr lang="id-ID" dirty="0" smtClean="0"/>
              <a:t>Tujuan : untuk membantu konseli bertanggung jawab atas perasaan, pikiran, dan tingkah lakunya.</a:t>
            </a:r>
            <a:endParaRPr lang="id-ID" dirty="0"/>
          </a:p>
        </p:txBody>
      </p:sp>
    </p:spTree>
    <p:extLst>
      <p:ext uri="{BB962C8B-B14F-4D97-AF65-F5344CB8AC3E}">
        <p14:creationId xmlns:p14="http://schemas.microsoft.com/office/powerpoint/2010/main" val="3745293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547" y="1287887"/>
            <a:ext cx="7625588" cy="4578439"/>
          </a:xfrm>
          <a:prstGeom prst="rect">
            <a:avLst/>
          </a:prstGeom>
        </p:spPr>
      </p:pic>
    </p:spTree>
    <p:extLst>
      <p:ext uri="{BB962C8B-B14F-4D97-AF65-F5344CB8AC3E}">
        <p14:creationId xmlns:p14="http://schemas.microsoft.com/office/powerpoint/2010/main" val="4083493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79601D-ABEA-4806-8BEB-33E0287699E7}"/>
              </a:ext>
            </a:extLst>
          </p:cNvPr>
          <p:cNvSpPr>
            <a:spLocks noGrp="1"/>
          </p:cNvSpPr>
          <p:nvPr>
            <p:ph type="title"/>
          </p:nvPr>
        </p:nvSpPr>
        <p:spPr>
          <a:xfrm>
            <a:off x="111693" y="1582239"/>
            <a:ext cx="3243424" cy="577505"/>
          </a:xfrm>
        </p:spPr>
        <p:txBody>
          <a:bodyPr>
            <a:noAutofit/>
          </a:bodyPr>
          <a:lstStyle/>
          <a:p>
            <a:pPr algn="ctr"/>
            <a:r>
              <a:rPr lang="en-US" sz="2800" b="1" dirty="0" err="1">
                <a:latin typeface="+mn-lt"/>
              </a:rPr>
              <a:t>Perspektif</a:t>
            </a:r>
            <a:r>
              <a:rPr lang="en-US" sz="2800" b="1" dirty="0">
                <a:latin typeface="+mn-lt"/>
              </a:rPr>
              <a:t> </a:t>
            </a:r>
            <a:r>
              <a:rPr lang="id-ID" sz="2800" b="1" dirty="0" smtClean="0">
                <a:latin typeface="+mn-lt"/>
              </a:rPr>
              <a:t> </a:t>
            </a:r>
            <a:r>
              <a:rPr lang="en-US" sz="2800" b="1" dirty="0" err="1" smtClean="0">
                <a:latin typeface="+mn-lt"/>
              </a:rPr>
              <a:t>Teori</a:t>
            </a:r>
            <a:r>
              <a:rPr lang="en-US" sz="2800" b="1" dirty="0" smtClean="0">
                <a:latin typeface="+mn-lt"/>
              </a:rPr>
              <a:t> </a:t>
            </a:r>
            <a:r>
              <a:rPr lang="en-US" sz="2800" b="1" dirty="0">
                <a:latin typeface="+mn-lt"/>
              </a:rPr>
              <a:t>Medan (The Field Theory Perspective)</a:t>
            </a:r>
            <a:endParaRPr lang="en-ID" sz="2800" b="1" dirty="0">
              <a:latin typeface="+mn-lt"/>
            </a:endParaRPr>
          </a:p>
        </p:txBody>
      </p:sp>
      <p:sp>
        <p:nvSpPr>
          <p:cNvPr id="3" name="Content Placeholder 2">
            <a:extLst>
              <a:ext uri="{FF2B5EF4-FFF2-40B4-BE49-F238E27FC236}">
                <a16:creationId xmlns="" xmlns:a16="http://schemas.microsoft.com/office/drawing/2014/main" id="{654FA922-827D-4C59-8759-D2AE8EA88ED2}"/>
              </a:ext>
            </a:extLst>
          </p:cNvPr>
          <p:cNvSpPr>
            <a:spLocks noGrp="1"/>
          </p:cNvSpPr>
          <p:nvPr>
            <p:ph idx="1"/>
          </p:nvPr>
        </p:nvSpPr>
        <p:spPr>
          <a:xfrm>
            <a:off x="3696237" y="2511380"/>
            <a:ext cx="7805717" cy="3474104"/>
          </a:xfrm>
        </p:spPr>
        <p:txBody>
          <a:bodyPr>
            <a:normAutofit/>
          </a:bodyPr>
          <a:lstStyle/>
          <a:p>
            <a:pPr marL="0" indent="0" algn="just">
              <a:buNone/>
            </a:pPr>
            <a:r>
              <a:rPr lang="en-ID" sz="2000" dirty="0" err="1">
                <a:solidFill>
                  <a:schemeClr val="accent1">
                    <a:lumMod val="50000"/>
                  </a:schemeClr>
                </a:solidFill>
              </a:rPr>
              <a:t>Landasan</a:t>
            </a:r>
            <a:r>
              <a:rPr lang="en-ID" sz="2000" dirty="0">
                <a:solidFill>
                  <a:schemeClr val="accent1">
                    <a:lumMod val="50000"/>
                  </a:schemeClr>
                </a:solidFill>
              </a:rPr>
              <a:t> </a:t>
            </a:r>
            <a:r>
              <a:rPr lang="en-ID" sz="2000" dirty="0" err="1">
                <a:solidFill>
                  <a:schemeClr val="accent1">
                    <a:lumMod val="50000"/>
                  </a:schemeClr>
                </a:solidFill>
              </a:rPr>
              <a:t>ilmiah</a:t>
            </a:r>
            <a:r>
              <a:rPr lang="en-ID" sz="2000" dirty="0">
                <a:solidFill>
                  <a:schemeClr val="accent1">
                    <a:lumMod val="50000"/>
                  </a:schemeClr>
                </a:solidFill>
              </a:rPr>
              <a:t> </a:t>
            </a:r>
            <a:r>
              <a:rPr lang="en-ID" sz="2000" dirty="0" err="1">
                <a:solidFill>
                  <a:schemeClr val="accent1">
                    <a:lumMod val="50000"/>
                  </a:schemeClr>
                </a:solidFill>
              </a:rPr>
              <a:t>perspektif</a:t>
            </a:r>
            <a:r>
              <a:rPr lang="en-ID" sz="2000" dirty="0">
                <a:solidFill>
                  <a:schemeClr val="accent1">
                    <a:lumMod val="50000"/>
                  </a:schemeClr>
                </a:solidFill>
              </a:rPr>
              <a:t> </a:t>
            </a:r>
            <a:r>
              <a:rPr lang="en-ID" sz="2000" dirty="0" err="1">
                <a:solidFill>
                  <a:schemeClr val="accent1">
                    <a:lumMod val="50000"/>
                  </a:schemeClr>
                </a:solidFill>
              </a:rPr>
              <a:t>fenomenologi</a:t>
            </a:r>
            <a:r>
              <a:rPr lang="en-ID" sz="2000" dirty="0">
                <a:solidFill>
                  <a:schemeClr val="accent1">
                    <a:lumMod val="50000"/>
                  </a:schemeClr>
                </a:solidFill>
              </a:rPr>
              <a:t> </a:t>
            </a:r>
            <a:r>
              <a:rPr lang="en-ID" sz="2000" dirty="0" err="1">
                <a:solidFill>
                  <a:schemeClr val="accent1">
                    <a:lumMod val="50000"/>
                  </a:schemeClr>
                </a:solidFill>
              </a:rPr>
              <a:t>pendekatan</a:t>
            </a:r>
            <a:r>
              <a:rPr lang="en-ID" sz="2000" dirty="0">
                <a:solidFill>
                  <a:schemeClr val="accent1">
                    <a:lumMod val="50000"/>
                  </a:schemeClr>
                </a:solidFill>
              </a:rPr>
              <a:t> Gestalt </a:t>
            </a:r>
            <a:r>
              <a:rPr lang="en-ID" sz="2000" dirty="0" err="1">
                <a:solidFill>
                  <a:schemeClr val="accent1">
                    <a:lumMod val="50000"/>
                  </a:schemeClr>
                </a:solidFill>
              </a:rPr>
              <a:t>adalah</a:t>
            </a:r>
            <a:r>
              <a:rPr lang="en-ID" sz="2000" dirty="0">
                <a:solidFill>
                  <a:schemeClr val="accent1">
                    <a:lumMod val="50000"/>
                  </a:schemeClr>
                </a:solidFill>
              </a:rPr>
              <a:t> </a:t>
            </a:r>
            <a:r>
              <a:rPr lang="en-ID" sz="2000" dirty="0" err="1">
                <a:solidFill>
                  <a:schemeClr val="accent1">
                    <a:lumMod val="50000"/>
                  </a:schemeClr>
                </a:solidFill>
              </a:rPr>
              <a:t>teori</a:t>
            </a:r>
            <a:r>
              <a:rPr lang="en-ID" sz="2000" dirty="0">
                <a:solidFill>
                  <a:schemeClr val="accent1">
                    <a:lumMod val="50000"/>
                  </a:schemeClr>
                </a:solidFill>
              </a:rPr>
              <a:t> </a:t>
            </a:r>
            <a:r>
              <a:rPr lang="en-ID" sz="2000" dirty="0" err="1">
                <a:solidFill>
                  <a:schemeClr val="accent1">
                    <a:lumMod val="50000"/>
                  </a:schemeClr>
                </a:solidFill>
              </a:rPr>
              <a:t>medan</a:t>
            </a:r>
            <a:r>
              <a:rPr lang="en-ID" sz="2000" dirty="0">
                <a:solidFill>
                  <a:schemeClr val="accent1">
                    <a:lumMod val="50000"/>
                  </a:schemeClr>
                </a:solidFill>
              </a:rPr>
              <a:t> (field theory ). </a:t>
            </a:r>
          </a:p>
          <a:p>
            <a:pPr marL="0" indent="0" algn="just">
              <a:buNone/>
            </a:pPr>
            <a:r>
              <a:rPr lang="en-ID" sz="2000" dirty="0">
                <a:solidFill>
                  <a:schemeClr val="accent1">
                    <a:lumMod val="50000"/>
                  </a:schemeClr>
                </a:solidFill>
              </a:rPr>
              <a:t>Field theory </a:t>
            </a:r>
            <a:r>
              <a:rPr lang="en-ID" sz="2000" dirty="0" err="1">
                <a:solidFill>
                  <a:schemeClr val="accent1">
                    <a:lumMod val="50000"/>
                  </a:schemeClr>
                </a:solidFill>
              </a:rPr>
              <a:t>adalah</a:t>
            </a:r>
            <a:r>
              <a:rPr lang="en-ID" sz="2000" dirty="0">
                <a:solidFill>
                  <a:schemeClr val="accent1">
                    <a:lumMod val="50000"/>
                  </a:schemeClr>
                </a:solidFill>
              </a:rPr>
              <a:t> </a:t>
            </a:r>
            <a:r>
              <a:rPr lang="en-ID" sz="2000" dirty="0" err="1">
                <a:solidFill>
                  <a:schemeClr val="accent1">
                    <a:lumMod val="50000"/>
                  </a:schemeClr>
                </a:solidFill>
              </a:rPr>
              <a:t>metode</a:t>
            </a:r>
            <a:r>
              <a:rPr lang="en-ID" sz="2000" dirty="0">
                <a:solidFill>
                  <a:schemeClr val="accent1">
                    <a:lumMod val="50000"/>
                  </a:schemeClr>
                </a:solidFill>
              </a:rPr>
              <a:t> </a:t>
            </a:r>
            <a:r>
              <a:rPr lang="en-ID" sz="2000" dirty="0" err="1">
                <a:solidFill>
                  <a:schemeClr val="accent1">
                    <a:lumMod val="50000"/>
                  </a:schemeClr>
                </a:solidFill>
              </a:rPr>
              <a:t>untuk</a:t>
            </a:r>
            <a:r>
              <a:rPr lang="en-ID" sz="2000" dirty="0">
                <a:solidFill>
                  <a:schemeClr val="accent1">
                    <a:lumMod val="50000"/>
                  </a:schemeClr>
                </a:solidFill>
              </a:rPr>
              <a:t> </a:t>
            </a:r>
            <a:r>
              <a:rPr lang="en-ID" sz="2000" dirty="0" err="1">
                <a:solidFill>
                  <a:schemeClr val="accent1">
                    <a:lumMod val="50000"/>
                  </a:schemeClr>
                </a:solidFill>
              </a:rPr>
              <a:t>mengeksplorasi</a:t>
            </a:r>
            <a:r>
              <a:rPr lang="en-ID" sz="2000" dirty="0">
                <a:solidFill>
                  <a:schemeClr val="accent1">
                    <a:lumMod val="50000"/>
                  </a:schemeClr>
                </a:solidFill>
              </a:rPr>
              <a:t> </a:t>
            </a:r>
            <a:r>
              <a:rPr lang="en-ID" sz="2000" dirty="0" err="1">
                <a:solidFill>
                  <a:schemeClr val="accent1">
                    <a:lumMod val="50000"/>
                  </a:schemeClr>
                </a:solidFill>
              </a:rPr>
              <a:t>apa</a:t>
            </a:r>
            <a:r>
              <a:rPr lang="en-ID" sz="2000" dirty="0">
                <a:solidFill>
                  <a:schemeClr val="accent1">
                    <a:lumMod val="50000"/>
                  </a:schemeClr>
                </a:solidFill>
              </a:rPr>
              <a:t> yang </a:t>
            </a:r>
            <a:r>
              <a:rPr lang="en-ID" sz="2000" dirty="0" err="1">
                <a:solidFill>
                  <a:schemeClr val="accent1">
                    <a:lumMod val="50000"/>
                  </a:schemeClr>
                </a:solidFill>
              </a:rPr>
              <a:t>dideskripsikan</a:t>
            </a:r>
            <a:r>
              <a:rPr lang="en-ID" sz="2000" dirty="0">
                <a:solidFill>
                  <a:schemeClr val="accent1">
                    <a:lumMod val="50000"/>
                  </a:schemeClr>
                </a:solidFill>
              </a:rPr>
              <a:t> </a:t>
            </a:r>
            <a:r>
              <a:rPr lang="en-ID" sz="2000" dirty="0" err="1">
                <a:solidFill>
                  <a:schemeClr val="accent1">
                    <a:lumMod val="50000"/>
                  </a:schemeClr>
                </a:solidFill>
              </a:rPr>
              <a:t>keseluruhan</a:t>
            </a:r>
            <a:r>
              <a:rPr lang="en-ID" sz="2000" dirty="0">
                <a:solidFill>
                  <a:schemeClr val="accent1">
                    <a:lumMod val="50000"/>
                  </a:schemeClr>
                </a:solidFill>
              </a:rPr>
              <a:t> ( the whole field ) </a:t>
            </a:r>
            <a:r>
              <a:rPr lang="en-ID" sz="2000" dirty="0" err="1">
                <a:solidFill>
                  <a:schemeClr val="accent1">
                    <a:lumMod val="50000"/>
                  </a:schemeClr>
                </a:solidFill>
              </a:rPr>
              <a:t>kejadian</a:t>
            </a:r>
            <a:r>
              <a:rPr lang="en-ID" sz="2000" dirty="0">
                <a:solidFill>
                  <a:schemeClr val="accent1">
                    <a:lumMod val="50000"/>
                  </a:schemeClr>
                </a:solidFill>
              </a:rPr>
              <a:t> yang </a:t>
            </a:r>
            <a:r>
              <a:rPr lang="en-ID" sz="2000" dirty="0" err="1">
                <a:solidFill>
                  <a:schemeClr val="accent1">
                    <a:lumMod val="50000"/>
                  </a:schemeClr>
                </a:solidFill>
              </a:rPr>
              <a:t>sedang</a:t>
            </a:r>
            <a:r>
              <a:rPr lang="en-ID" sz="2000" dirty="0">
                <a:solidFill>
                  <a:schemeClr val="accent1">
                    <a:lumMod val="50000"/>
                  </a:schemeClr>
                </a:solidFill>
              </a:rPr>
              <a:t> </a:t>
            </a:r>
            <a:r>
              <a:rPr lang="en-ID" sz="2000" dirty="0" err="1">
                <a:solidFill>
                  <a:schemeClr val="accent1">
                    <a:lumMod val="50000"/>
                  </a:schemeClr>
                </a:solidFill>
              </a:rPr>
              <a:t>dirasakan</a:t>
            </a:r>
            <a:r>
              <a:rPr lang="en-ID" sz="2000" dirty="0">
                <a:solidFill>
                  <a:schemeClr val="accent1">
                    <a:lumMod val="50000"/>
                  </a:schemeClr>
                </a:solidFill>
              </a:rPr>
              <a:t>, </a:t>
            </a:r>
            <a:r>
              <a:rPr lang="en-ID" sz="2000" dirty="0" err="1">
                <a:solidFill>
                  <a:schemeClr val="accent1">
                    <a:lumMod val="50000"/>
                  </a:schemeClr>
                </a:solidFill>
              </a:rPr>
              <a:t>bukan</a:t>
            </a:r>
            <a:r>
              <a:rPr lang="en-ID" sz="2000" dirty="0">
                <a:solidFill>
                  <a:schemeClr val="accent1">
                    <a:lumMod val="50000"/>
                  </a:schemeClr>
                </a:solidFill>
              </a:rPr>
              <a:t> </a:t>
            </a:r>
            <a:r>
              <a:rPr lang="en-ID" sz="2000" dirty="0" err="1">
                <a:solidFill>
                  <a:schemeClr val="accent1">
                    <a:lumMod val="50000"/>
                  </a:schemeClr>
                </a:solidFill>
              </a:rPr>
              <a:t>menganalisis</a:t>
            </a:r>
            <a:r>
              <a:rPr lang="en-ID" sz="2000" dirty="0">
                <a:solidFill>
                  <a:schemeClr val="accent1">
                    <a:lumMod val="50000"/>
                  </a:schemeClr>
                </a:solidFill>
              </a:rPr>
              <a:t> </a:t>
            </a:r>
            <a:r>
              <a:rPr lang="en-ID" sz="2000" dirty="0" err="1">
                <a:solidFill>
                  <a:schemeClr val="accent1">
                    <a:lumMod val="50000"/>
                  </a:schemeClr>
                </a:solidFill>
              </a:rPr>
              <a:t>kejadian</a:t>
            </a:r>
            <a:r>
              <a:rPr lang="en-ID" sz="2000" dirty="0">
                <a:solidFill>
                  <a:schemeClr val="accent1">
                    <a:lumMod val="50000"/>
                  </a:schemeClr>
                </a:solidFill>
              </a:rPr>
              <a:t> </a:t>
            </a:r>
            <a:r>
              <a:rPr lang="en-ID" sz="2000" dirty="0" err="1">
                <a:solidFill>
                  <a:schemeClr val="accent1">
                    <a:lumMod val="50000"/>
                  </a:schemeClr>
                </a:solidFill>
              </a:rPr>
              <a:t>berdasarkan</a:t>
            </a:r>
            <a:r>
              <a:rPr lang="en-ID" sz="2000" dirty="0">
                <a:solidFill>
                  <a:schemeClr val="accent1">
                    <a:lumMod val="50000"/>
                  </a:schemeClr>
                </a:solidFill>
              </a:rPr>
              <a:t> </a:t>
            </a:r>
            <a:r>
              <a:rPr lang="en-ID" sz="2000" dirty="0" err="1">
                <a:solidFill>
                  <a:schemeClr val="accent1">
                    <a:lumMod val="50000"/>
                  </a:schemeClr>
                </a:solidFill>
              </a:rPr>
              <a:t>bagian-bagian</a:t>
            </a:r>
            <a:r>
              <a:rPr lang="en-ID" sz="2000" dirty="0">
                <a:solidFill>
                  <a:schemeClr val="accent1">
                    <a:lumMod val="50000"/>
                  </a:schemeClr>
                </a:solidFill>
              </a:rPr>
              <a:t> </a:t>
            </a:r>
            <a:r>
              <a:rPr lang="en-ID" sz="2000" dirty="0" err="1">
                <a:solidFill>
                  <a:schemeClr val="accent1">
                    <a:lumMod val="50000"/>
                  </a:schemeClr>
                </a:solidFill>
              </a:rPr>
              <a:t>tertentu</a:t>
            </a:r>
            <a:r>
              <a:rPr lang="en-ID" sz="2000" dirty="0">
                <a:solidFill>
                  <a:schemeClr val="accent1">
                    <a:lumMod val="50000"/>
                  </a:schemeClr>
                </a:solidFill>
              </a:rPr>
              <a:t>. </a:t>
            </a:r>
          </a:p>
          <a:p>
            <a:pPr marL="0" indent="0" algn="just">
              <a:buNone/>
            </a:pPr>
            <a:r>
              <a:rPr lang="en-ID" sz="2000" dirty="0" err="1">
                <a:solidFill>
                  <a:schemeClr val="accent1">
                    <a:lumMod val="50000"/>
                  </a:schemeClr>
                </a:solidFill>
              </a:rPr>
              <a:t>Pendekatan</a:t>
            </a:r>
            <a:r>
              <a:rPr lang="en-ID" sz="2000" dirty="0">
                <a:solidFill>
                  <a:schemeClr val="accent1">
                    <a:lumMod val="50000"/>
                  </a:schemeClr>
                </a:solidFill>
              </a:rPr>
              <a:t> </a:t>
            </a:r>
            <a:r>
              <a:rPr lang="en-ID" sz="2000" dirty="0" err="1">
                <a:solidFill>
                  <a:schemeClr val="accent1">
                    <a:lumMod val="50000"/>
                  </a:schemeClr>
                </a:solidFill>
              </a:rPr>
              <a:t>medan</a:t>
            </a:r>
            <a:r>
              <a:rPr lang="en-ID" sz="2000" dirty="0">
                <a:solidFill>
                  <a:schemeClr val="accent1">
                    <a:lumMod val="50000"/>
                  </a:schemeClr>
                </a:solidFill>
              </a:rPr>
              <a:t> </a:t>
            </a:r>
            <a:r>
              <a:rPr lang="en-ID" sz="2000" dirty="0" err="1">
                <a:solidFill>
                  <a:schemeClr val="accent1">
                    <a:lumMod val="50000"/>
                  </a:schemeClr>
                </a:solidFill>
              </a:rPr>
              <a:t>adalah</a:t>
            </a:r>
            <a:r>
              <a:rPr lang="en-ID" sz="2000" dirty="0">
                <a:solidFill>
                  <a:schemeClr val="accent1">
                    <a:lumMod val="50000"/>
                  </a:schemeClr>
                </a:solidFill>
              </a:rPr>
              <a:t> </a:t>
            </a:r>
            <a:r>
              <a:rPr lang="en-ID" sz="2000" dirty="0" err="1">
                <a:solidFill>
                  <a:schemeClr val="accent1">
                    <a:lumMod val="50000"/>
                  </a:schemeClr>
                </a:solidFill>
              </a:rPr>
              <a:t>pendekatan</a:t>
            </a:r>
            <a:r>
              <a:rPr lang="en-ID" sz="2000" dirty="0">
                <a:solidFill>
                  <a:schemeClr val="accent1">
                    <a:lumMod val="50000"/>
                  </a:schemeClr>
                </a:solidFill>
              </a:rPr>
              <a:t> yang </a:t>
            </a:r>
            <a:r>
              <a:rPr lang="en-ID" sz="2000" dirty="0" err="1">
                <a:solidFill>
                  <a:schemeClr val="accent1">
                    <a:lumMod val="50000"/>
                  </a:schemeClr>
                </a:solidFill>
              </a:rPr>
              <a:t>deskriptif</a:t>
            </a:r>
            <a:r>
              <a:rPr lang="en-ID" sz="2000" dirty="0">
                <a:solidFill>
                  <a:schemeClr val="accent1">
                    <a:lumMod val="50000"/>
                  </a:schemeClr>
                </a:solidFill>
              </a:rPr>
              <a:t>, </a:t>
            </a:r>
            <a:r>
              <a:rPr lang="en-ID" sz="2000" dirty="0" err="1">
                <a:solidFill>
                  <a:schemeClr val="accent1">
                    <a:lumMod val="50000"/>
                  </a:schemeClr>
                </a:solidFill>
              </a:rPr>
              <a:t>bukan</a:t>
            </a:r>
            <a:r>
              <a:rPr lang="en-ID" sz="2000" dirty="0">
                <a:solidFill>
                  <a:schemeClr val="accent1">
                    <a:lumMod val="50000"/>
                  </a:schemeClr>
                </a:solidFill>
              </a:rPr>
              <a:t> </a:t>
            </a:r>
            <a:r>
              <a:rPr lang="en-ID" sz="2000" dirty="0" err="1">
                <a:solidFill>
                  <a:schemeClr val="accent1">
                    <a:lumMod val="50000"/>
                  </a:schemeClr>
                </a:solidFill>
              </a:rPr>
              <a:t>spekulatif</a:t>
            </a:r>
            <a:r>
              <a:rPr lang="en-ID" sz="2000" dirty="0">
                <a:solidFill>
                  <a:schemeClr val="accent1">
                    <a:lumMod val="50000"/>
                  </a:schemeClr>
                </a:solidFill>
              </a:rPr>
              <a:t> dan </a:t>
            </a:r>
            <a:r>
              <a:rPr lang="en-ID" sz="2000" dirty="0" err="1">
                <a:solidFill>
                  <a:schemeClr val="accent1">
                    <a:lumMod val="50000"/>
                  </a:schemeClr>
                </a:solidFill>
              </a:rPr>
              <a:t>interpretatif</a:t>
            </a:r>
            <a:r>
              <a:rPr lang="en-ID" sz="2000" dirty="0">
                <a:solidFill>
                  <a:schemeClr val="accent1">
                    <a:lumMod val="50000"/>
                  </a:schemeClr>
                </a:solidFill>
              </a:rPr>
              <a:t>. </a:t>
            </a:r>
            <a:r>
              <a:rPr lang="en-ID" sz="2000" dirty="0" err="1">
                <a:solidFill>
                  <a:schemeClr val="accent1">
                    <a:lumMod val="50000"/>
                  </a:schemeClr>
                </a:solidFill>
              </a:rPr>
              <a:t>Penekanannya</a:t>
            </a:r>
            <a:r>
              <a:rPr lang="en-ID" sz="2000" dirty="0">
                <a:solidFill>
                  <a:schemeClr val="accent1">
                    <a:lumMod val="50000"/>
                  </a:schemeClr>
                </a:solidFill>
              </a:rPr>
              <a:t> pada </a:t>
            </a:r>
            <a:r>
              <a:rPr lang="en-ID" sz="2000" dirty="0" err="1">
                <a:solidFill>
                  <a:schemeClr val="accent1">
                    <a:lumMod val="50000"/>
                  </a:schemeClr>
                </a:solidFill>
              </a:rPr>
              <a:t>mengobservasi</a:t>
            </a:r>
            <a:r>
              <a:rPr lang="en-ID" sz="2000" dirty="0">
                <a:solidFill>
                  <a:schemeClr val="accent1">
                    <a:lumMod val="50000"/>
                  </a:schemeClr>
                </a:solidFill>
              </a:rPr>
              <a:t>, </a:t>
            </a:r>
            <a:r>
              <a:rPr lang="en-ID" sz="2000" dirty="0" err="1">
                <a:solidFill>
                  <a:schemeClr val="accent1">
                    <a:lumMod val="50000"/>
                  </a:schemeClr>
                </a:solidFill>
              </a:rPr>
              <a:t>mendeskripsikan</a:t>
            </a:r>
            <a:r>
              <a:rPr lang="en-ID" sz="2000" dirty="0">
                <a:solidFill>
                  <a:schemeClr val="accent1">
                    <a:lumMod val="50000"/>
                  </a:schemeClr>
                </a:solidFill>
              </a:rPr>
              <a:t>, dan </a:t>
            </a:r>
            <a:r>
              <a:rPr lang="en-ID" sz="2000" dirty="0" err="1">
                <a:solidFill>
                  <a:schemeClr val="accent1">
                    <a:lumMod val="50000"/>
                  </a:schemeClr>
                </a:solidFill>
              </a:rPr>
              <a:t>menjelaskan</a:t>
            </a:r>
            <a:r>
              <a:rPr lang="en-ID" sz="2000" dirty="0">
                <a:solidFill>
                  <a:schemeClr val="accent1">
                    <a:lumMod val="50000"/>
                  </a:schemeClr>
                </a:solidFill>
              </a:rPr>
              <a:t> </a:t>
            </a:r>
            <a:r>
              <a:rPr lang="en-ID" sz="2000" dirty="0" err="1">
                <a:solidFill>
                  <a:schemeClr val="accent1">
                    <a:lumMod val="50000"/>
                  </a:schemeClr>
                </a:solidFill>
              </a:rPr>
              <a:t>struktur</a:t>
            </a:r>
            <a:r>
              <a:rPr lang="en-ID" sz="2000" dirty="0">
                <a:solidFill>
                  <a:schemeClr val="accent1">
                    <a:lumMod val="50000"/>
                  </a:schemeClr>
                </a:solidFill>
              </a:rPr>
              <a:t> yang </a:t>
            </a:r>
            <a:r>
              <a:rPr lang="en-ID" sz="2000" dirty="0" err="1">
                <a:solidFill>
                  <a:schemeClr val="accent1">
                    <a:lumMod val="50000"/>
                  </a:schemeClr>
                </a:solidFill>
              </a:rPr>
              <a:t>diobservasi</a:t>
            </a:r>
            <a:r>
              <a:rPr lang="en-ID" sz="2000" dirty="0">
                <a:solidFill>
                  <a:schemeClr val="accent1">
                    <a:lumMod val="50000"/>
                  </a:schemeClr>
                </a:solidFill>
              </a:rPr>
              <a:t>.</a:t>
            </a:r>
          </a:p>
        </p:txBody>
      </p:sp>
      <p:pic>
        <p:nvPicPr>
          <p:cNvPr id="5" name="Picture 4">
            <a:extLst>
              <a:ext uri="{FF2B5EF4-FFF2-40B4-BE49-F238E27FC236}">
                <a16:creationId xmlns="" xmlns:a16="http://schemas.microsoft.com/office/drawing/2014/main" id="{021FD786-31C5-41A0-A6B0-AEE786EB7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67" y="2691685"/>
            <a:ext cx="2870276" cy="25983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0706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CCB521-3670-4861-80F0-904912DF4524}"/>
              </a:ext>
            </a:extLst>
          </p:cNvPr>
          <p:cNvSpPr>
            <a:spLocks noGrp="1"/>
          </p:cNvSpPr>
          <p:nvPr>
            <p:ph type="title"/>
          </p:nvPr>
        </p:nvSpPr>
        <p:spPr>
          <a:xfrm>
            <a:off x="104104" y="1500218"/>
            <a:ext cx="3128493" cy="496266"/>
          </a:xfrm>
        </p:spPr>
        <p:txBody>
          <a:bodyPr>
            <a:noAutofit/>
          </a:bodyPr>
          <a:lstStyle/>
          <a:p>
            <a:pPr algn="ctr"/>
            <a:r>
              <a:rPr lang="en-ID" sz="2800" b="1" dirty="0" err="1"/>
              <a:t>Perspektif</a:t>
            </a:r>
            <a:r>
              <a:rPr lang="en-ID" sz="2800" b="1" dirty="0"/>
              <a:t> </a:t>
            </a:r>
            <a:r>
              <a:rPr lang="en-ID" sz="2800" b="1" dirty="0" err="1"/>
              <a:t>Eksistensial</a:t>
            </a:r>
            <a:r>
              <a:rPr lang="en-ID" sz="2800" b="1" dirty="0"/>
              <a:t> (The Existential Perspective)</a:t>
            </a:r>
            <a:endParaRPr lang="en-ID" sz="4000" dirty="0"/>
          </a:p>
        </p:txBody>
      </p:sp>
      <p:sp>
        <p:nvSpPr>
          <p:cNvPr id="3" name="Content Placeholder 2">
            <a:extLst>
              <a:ext uri="{FF2B5EF4-FFF2-40B4-BE49-F238E27FC236}">
                <a16:creationId xmlns="" xmlns:a16="http://schemas.microsoft.com/office/drawing/2014/main" id="{08EE258D-D6D5-4207-9A1B-21000C32D010}"/>
              </a:ext>
            </a:extLst>
          </p:cNvPr>
          <p:cNvSpPr>
            <a:spLocks noGrp="1"/>
          </p:cNvSpPr>
          <p:nvPr>
            <p:ph idx="1"/>
          </p:nvPr>
        </p:nvSpPr>
        <p:spPr>
          <a:xfrm>
            <a:off x="3528811" y="2230284"/>
            <a:ext cx="8075053" cy="4257123"/>
          </a:xfrm>
        </p:spPr>
        <p:txBody>
          <a:bodyPr>
            <a:normAutofit/>
          </a:bodyPr>
          <a:lstStyle/>
          <a:p>
            <a:pPr marL="0" indent="0" algn="just">
              <a:buNone/>
            </a:pPr>
            <a:r>
              <a:rPr lang="en-ID" sz="2000" dirty="0">
                <a:solidFill>
                  <a:schemeClr val="accent1">
                    <a:lumMod val="50000"/>
                  </a:schemeClr>
                </a:solidFill>
              </a:rPr>
              <a:t>Existentialism </a:t>
            </a:r>
            <a:r>
              <a:rPr lang="en-ID" sz="2000" dirty="0" err="1">
                <a:solidFill>
                  <a:schemeClr val="accent1">
                    <a:lumMod val="50000"/>
                  </a:schemeClr>
                </a:solidFill>
              </a:rPr>
              <a:t>adalah</a:t>
            </a:r>
            <a:r>
              <a:rPr lang="en-ID" sz="2000" dirty="0">
                <a:solidFill>
                  <a:schemeClr val="accent1">
                    <a:lumMod val="50000"/>
                  </a:schemeClr>
                </a:solidFill>
              </a:rPr>
              <a:t> </a:t>
            </a:r>
            <a:r>
              <a:rPr lang="en-ID" sz="2000" dirty="0" err="1">
                <a:solidFill>
                  <a:schemeClr val="accent1">
                    <a:lumMod val="50000"/>
                  </a:schemeClr>
                </a:solidFill>
              </a:rPr>
              <a:t>dasar</a:t>
            </a:r>
            <a:r>
              <a:rPr lang="en-ID" sz="2000" dirty="0">
                <a:solidFill>
                  <a:schemeClr val="accent1">
                    <a:lumMod val="50000"/>
                  </a:schemeClr>
                </a:solidFill>
              </a:rPr>
              <a:t> </a:t>
            </a:r>
            <a:r>
              <a:rPr lang="en-ID" sz="2000" dirty="0" err="1">
                <a:solidFill>
                  <a:schemeClr val="accent1">
                    <a:lumMod val="50000"/>
                  </a:schemeClr>
                </a:solidFill>
              </a:rPr>
              <a:t>dari</a:t>
            </a:r>
            <a:r>
              <a:rPr lang="en-ID" sz="2000" dirty="0">
                <a:solidFill>
                  <a:schemeClr val="accent1">
                    <a:lumMod val="50000"/>
                  </a:schemeClr>
                </a:solidFill>
              </a:rPr>
              <a:t> </a:t>
            </a:r>
            <a:r>
              <a:rPr lang="en-ID" sz="2000" dirty="0" err="1">
                <a:solidFill>
                  <a:schemeClr val="accent1">
                    <a:lumMod val="50000"/>
                  </a:schemeClr>
                </a:solidFill>
              </a:rPr>
              <a:t>metode</a:t>
            </a:r>
            <a:r>
              <a:rPr lang="en-ID" sz="2000" dirty="0">
                <a:solidFill>
                  <a:schemeClr val="accent1">
                    <a:lumMod val="50000"/>
                  </a:schemeClr>
                </a:solidFill>
              </a:rPr>
              <a:t> </a:t>
            </a:r>
            <a:r>
              <a:rPr lang="en-ID" sz="2000" dirty="0" err="1">
                <a:solidFill>
                  <a:schemeClr val="accent1">
                    <a:lumMod val="50000"/>
                  </a:schemeClr>
                </a:solidFill>
              </a:rPr>
              <a:t>fenomenologi</a:t>
            </a:r>
            <a:r>
              <a:rPr lang="en-ID" sz="2000" dirty="0">
                <a:solidFill>
                  <a:schemeClr val="accent1">
                    <a:lumMod val="50000"/>
                  </a:schemeClr>
                </a:solidFill>
              </a:rPr>
              <a:t> yang </a:t>
            </a:r>
            <a:r>
              <a:rPr lang="en-ID" sz="2000" dirty="0" err="1">
                <a:solidFill>
                  <a:schemeClr val="accent1">
                    <a:lumMod val="50000"/>
                  </a:schemeClr>
                </a:solidFill>
              </a:rPr>
              <a:t>berfokus</a:t>
            </a:r>
            <a:r>
              <a:rPr lang="en-ID" sz="2000" dirty="0">
                <a:solidFill>
                  <a:schemeClr val="accent1">
                    <a:lumMod val="50000"/>
                  </a:schemeClr>
                </a:solidFill>
              </a:rPr>
              <a:t> pada </a:t>
            </a:r>
            <a:r>
              <a:rPr lang="en-ID" sz="2000" dirty="0" err="1">
                <a:solidFill>
                  <a:schemeClr val="accent1">
                    <a:lumMod val="50000"/>
                  </a:schemeClr>
                </a:solidFill>
              </a:rPr>
              <a:t>eksistensi</a:t>
            </a:r>
            <a:r>
              <a:rPr lang="en-ID" sz="2000" dirty="0">
                <a:solidFill>
                  <a:schemeClr val="accent1">
                    <a:lumMod val="50000"/>
                  </a:schemeClr>
                </a:solidFill>
              </a:rPr>
              <a:t> </a:t>
            </a:r>
            <a:r>
              <a:rPr lang="en-ID" sz="2000" dirty="0" err="1">
                <a:solidFill>
                  <a:schemeClr val="accent1">
                    <a:lumMod val="50000"/>
                  </a:schemeClr>
                </a:solidFill>
              </a:rPr>
              <a:t>individu</a:t>
            </a:r>
            <a:r>
              <a:rPr lang="en-ID" sz="2000" dirty="0">
                <a:solidFill>
                  <a:schemeClr val="accent1">
                    <a:lumMod val="50000"/>
                  </a:schemeClr>
                </a:solidFill>
              </a:rPr>
              <a:t>, </a:t>
            </a:r>
            <a:r>
              <a:rPr lang="en-ID" sz="2000" dirty="0" err="1">
                <a:solidFill>
                  <a:schemeClr val="accent1">
                    <a:lumMod val="50000"/>
                  </a:schemeClr>
                </a:solidFill>
              </a:rPr>
              <a:t>hubungan</a:t>
            </a:r>
            <a:r>
              <a:rPr lang="en-ID" sz="2000" dirty="0">
                <a:solidFill>
                  <a:schemeClr val="accent1">
                    <a:lumMod val="50000"/>
                  </a:schemeClr>
                </a:solidFill>
              </a:rPr>
              <a:t> </a:t>
            </a:r>
            <a:r>
              <a:rPr lang="en-ID" sz="2000" dirty="0" err="1">
                <a:solidFill>
                  <a:schemeClr val="accent1">
                    <a:lumMod val="50000"/>
                  </a:schemeClr>
                </a:solidFill>
              </a:rPr>
              <a:t>dengan</a:t>
            </a:r>
            <a:r>
              <a:rPr lang="en-ID" sz="2000" dirty="0">
                <a:solidFill>
                  <a:schemeClr val="accent1">
                    <a:lumMod val="50000"/>
                  </a:schemeClr>
                </a:solidFill>
              </a:rPr>
              <a:t> orang lain </a:t>
            </a:r>
            <a:r>
              <a:rPr lang="en-ID" sz="2000" dirty="0" err="1">
                <a:solidFill>
                  <a:schemeClr val="accent1">
                    <a:lumMod val="50000"/>
                  </a:schemeClr>
                </a:solidFill>
              </a:rPr>
              <a:t>serta</a:t>
            </a:r>
            <a:r>
              <a:rPr lang="en-ID" sz="2000" dirty="0">
                <a:solidFill>
                  <a:schemeClr val="accent1">
                    <a:lumMod val="50000"/>
                  </a:schemeClr>
                </a:solidFill>
              </a:rPr>
              <a:t> </a:t>
            </a:r>
            <a:r>
              <a:rPr lang="en-ID" sz="2000" dirty="0" err="1">
                <a:solidFill>
                  <a:schemeClr val="accent1">
                    <a:lumMod val="50000"/>
                  </a:schemeClr>
                </a:solidFill>
              </a:rPr>
              <a:t>kesenangan</a:t>
            </a:r>
            <a:r>
              <a:rPr lang="en-ID" sz="2000" dirty="0">
                <a:solidFill>
                  <a:schemeClr val="accent1">
                    <a:lumMod val="50000"/>
                  </a:schemeClr>
                </a:solidFill>
              </a:rPr>
              <a:t> dan </a:t>
            </a:r>
            <a:r>
              <a:rPr lang="en-ID" sz="2000" dirty="0" err="1">
                <a:solidFill>
                  <a:schemeClr val="accent1">
                    <a:lumMod val="50000"/>
                  </a:schemeClr>
                </a:solidFill>
              </a:rPr>
              <a:t>kesakitan</a:t>
            </a:r>
            <a:r>
              <a:rPr lang="en-ID" sz="2000" dirty="0">
                <a:solidFill>
                  <a:schemeClr val="accent1">
                    <a:lumMod val="50000"/>
                  </a:schemeClr>
                </a:solidFill>
              </a:rPr>
              <a:t> yang </a:t>
            </a:r>
            <a:r>
              <a:rPr lang="en-ID" sz="2000" dirty="0" err="1">
                <a:solidFill>
                  <a:schemeClr val="accent1">
                    <a:lumMod val="50000"/>
                  </a:schemeClr>
                </a:solidFill>
              </a:rPr>
              <a:t>langsung</a:t>
            </a:r>
            <a:r>
              <a:rPr lang="en-ID" sz="2000" dirty="0">
                <a:solidFill>
                  <a:schemeClr val="accent1">
                    <a:lumMod val="50000"/>
                  </a:schemeClr>
                </a:solidFill>
              </a:rPr>
              <a:t> </a:t>
            </a:r>
            <a:r>
              <a:rPr lang="en-ID" sz="2000" dirty="0" err="1">
                <a:solidFill>
                  <a:schemeClr val="accent1">
                    <a:lumMod val="50000"/>
                  </a:schemeClr>
                </a:solidFill>
              </a:rPr>
              <a:t>dirasakan</a:t>
            </a:r>
            <a:r>
              <a:rPr lang="en-ID" sz="2000" dirty="0">
                <a:solidFill>
                  <a:schemeClr val="accent1">
                    <a:lumMod val="50000"/>
                  </a:schemeClr>
                </a:solidFill>
              </a:rPr>
              <a:t>. </a:t>
            </a:r>
          </a:p>
          <a:p>
            <a:pPr marL="0" indent="0" algn="just">
              <a:buNone/>
            </a:pPr>
            <a:r>
              <a:rPr lang="en-ID" sz="2000" dirty="0">
                <a:solidFill>
                  <a:schemeClr val="accent1">
                    <a:lumMod val="50000"/>
                  </a:schemeClr>
                </a:solidFill>
              </a:rPr>
              <a:t>Karena, </a:t>
            </a:r>
            <a:r>
              <a:rPr lang="en-ID" sz="2000" dirty="0" err="1">
                <a:solidFill>
                  <a:schemeClr val="accent1">
                    <a:lumMod val="50000"/>
                  </a:schemeClr>
                </a:solidFill>
              </a:rPr>
              <a:t>sebagian</a:t>
            </a:r>
            <a:r>
              <a:rPr lang="en-ID" sz="2000" dirty="0">
                <a:solidFill>
                  <a:schemeClr val="accent1">
                    <a:lumMod val="50000"/>
                  </a:schemeClr>
                </a:solidFill>
              </a:rPr>
              <a:t> </a:t>
            </a:r>
            <a:r>
              <a:rPr lang="en-ID" sz="2000" dirty="0" err="1">
                <a:solidFill>
                  <a:schemeClr val="accent1">
                    <a:lumMod val="50000"/>
                  </a:schemeClr>
                </a:solidFill>
              </a:rPr>
              <a:t>besar</a:t>
            </a:r>
            <a:r>
              <a:rPr lang="en-ID" sz="2000" dirty="0">
                <a:solidFill>
                  <a:schemeClr val="accent1">
                    <a:lumMod val="50000"/>
                  </a:schemeClr>
                </a:solidFill>
              </a:rPr>
              <a:t> </a:t>
            </a:r>
            <a:r>
              <a:rPr lang="en-ID" sz="2000" dirty="0" err="1">
                <a:solidFill>
                  <a:schemeClr val="accent1">
                    <a:lumMod val="50000"/>
                  </a:schemeClr>
                </a:solidFill>
              </a:rPr>
              <a:t>manusia</a:t>
            </a:r>
            <a:r>
              <a:rPr lang="en-ID" sz="2000" dirty="0">
                <a:solidFill>
                  <a:schemeClr val="accent1">
                    <a:lumMod val="50000"/>
                  </a:schemeClr>
                </a:solidFill>
              </a:rPr>
              <a:t> </a:t>
            </a:r>
            <a:r>
              <a:rPr lang="en-ID" sz="2000" dirty="0" err="1">
                <a:solidFill>
                  <a:schemeClr val="accent1">
                    <a:lumMod val="50000"/>
                  </a:schemeClr>
                </a:solidFill>
              </a:rPr>
              <a:t>berpikir</a:t>
            </a:r>
            <a:r>
              <a:rPr lang="en-ID" sz="2000" dirty="0">
                <a:solidFill>
                  <a:schemeClr val="accent1">
                    <a:lumMod val="50000"/>
                  </a:schemeClr>
                </a:solidFill>
              </a:rPr>
              <a:t> </a:t>
            </a:r>
            <a:r>
              <a:rPr lang="en-ID" sz="2000" dirty="0" err="1">
                <a:solidFill>
                  <a:schemeClr val="accent1">
                    <a:lumMod val="50000"/>
                  </a:schemeClr>
                </a:solidFill>
              </a:rPr>
              <a:t>negatif</a:t>
            </a:r>
            <a:r>
              <a:rPr lang="en-ID" sz="2000" dirty="0">
                <a:solidFill>
                  <a:schemeClr val="accent1">
                    <a:lumMod val="50000"/>
                  </a:schemeClr>
                </a:solidFill>
              </a:rPr>
              <a:t> </a:t>
            </a:r>
            <a:r>
              <a:rPr lang="en-ID" sz="2000" dirty="0" err="1">
                <a:solidFill>
                  <a:schemeClr val="accent1">
                    <a:lumMod val="50000"/>
                  </a:schemeClr>
                </a:solidFill>
              </a:rPr>
              <a:t>seperti</a:t>
            </a:r>
            <a:r>
              <a:rPr lang="en-ID" sz="2000" dirty="0">
                <a:solidFill>
                  <a:schemeClr val="accent1">
                    <a:lumMod val="50000"/>
                  </a:schemeClr>
                </a:solidFill>
              </a:rPr>
              <a:t> (</a:t>
            </a:r>
            <a:r>
              <a:rPr lang="en-ID" sz="2000" dirty="0" err="1">
                <a:solidFill>
                  <a:schemeClr val="accent1">
                    <a:lumMod val="50000"/>
                  </a:schemeClr>
                </a:solidFill>
              </a:rPr>
              <a:t>perasaan</a:t>
            </a:r>
            <a:r>
              <a:rPr lang="en-ID" sz="2000" dirty="0">
                <a:solidFill>
                  <a:schemeClr val="accent1">
                    <a:lumMod val="50000"/>
                  </a:schemeClr>
                </a:solidFill>
              </a:rPr>
              <a:t> </a:t>
            </a:r>
            <a:r>
              <a:rPr lang="en-ID" sz="2000" dirty="0" err="1">
                <a:solidFill>
                  <a:schemeClr val="accent1">
                    <a:lumMod val="50000"/>
                  </a:schemeClr>
                </a:solidFill>
              </a:rPr>
              <a:t>takut</a:t>
            </a:r>
            <a:r>
              <a:rPr lang="en-ID" sz="2000" dirty="0">
                <a:solidFill>
                  <a:schemeClr val="accent1">
                    <a:lumMod val="50000"/>
                  </a:schemeClr>
                </a:solidFill>
              </a:rPr>
              <a:t>, rasa </a:t>
            </a:r>
            <a:r>
              <a:rPr lang="en-ID" sz="2000" dirty="0" err="1">
                <a:solidFill>
                  <a:schemeClr val="accent1">
                    <a:lumMod val="50000"/>
                  </a:schemeClr>
                </a:solidFill>
              </a:rPr>
              <a:t>bersalah</a:t>
            </a:r>
            <a:r>
              <a:rPr lang="en-ID" sz="2000" dirty="0">
                <a:solidFill>
                  <a:schemeClr val="accent1">
                    <a:lumMod val="50000"/>
                  </a:schemeClr>
                </a:solidFill>
              </a:rPr>
              <a:t>, dan </a:t>
            </a:r>
            <a:r>
              <a:rPr lang="en-ID" sz="2000" dirty="0" err="1">
                <a:solidFill>
                  <a:schemeClr val="accent1">
                    <a:lumMod val="50000"/>
                  </a:schemeClr>
                </a:solidFill>
              </a:rPr>
              <a:t>cemas</a:t>
            </a:r>
            <a:r>
              <a:rPr lang="en-ID" sz="2000" dirty="0">
                <a:solidFill>
                  <a:schemeClr val="accent1">
                    <a:lumMod val="50000"/>
                  </a:schemeClr>
                </a:solidFill>
              </a:rPr>
              <a:t>) </a:t>
            </a:r>
            <a:r>
              <a:rPr lang="en-ID" sz="2000" dirty="0" err="1">
                <a:solidFill>
                  <a:schemeClr val="accent1">
                    <a:lumMod val="50000"/>
                  </a:schemeClr>
                </a:solidFill>
              </a:rPr>
              <a:t>atau</a:t>
            </a:r>
            <a:r>
              <a:rPr lang="en-ID" sz="2000" dirty="0">
                <a:solidFill>
                  <a:schemeClr val="accent1">
                    <a:lumMod val="50000"/>
                  </a:schemeClr>
                </a:solidFill>
              </a:rPr>
              <a:t> </a:t>
            </a:r>
            <a:r>
              <a:rPr lang="en-ID" sz="2000" dirty="0" err="1">
                <a:solidFill>
                  <a:schemeClr val="accent1">
                    <a:lumMod val="50000"/>
                  </a:schemeClr>
                </a:solidFill>
              </a:rPr>
              <a:t>menghindari</a:t>
            </a:r>
            <a:r>
              <a:rPr lang="en-ID" sz="2000" dirty="0">
                <a:solidFill>
                  <a:schemeClr val="accent1">
                    <a:lumMod val="50000"/>
                  </a:schemeClr>
                </a:solidFill>
              </a:rPr>
              <a:t> </a:t>
            </a:r>
            <a:r>
              <a:rPr lang="en-ID" sz="2000" dirty="0" err="1">
                <a:solidFill>
                  <a:schemeClr val="accent1">
                    <a:lumMod val="50000"/>
                  </a:schemeClr>
                </a:solidFill>
              </a:rPr>
              <a:t>pemahaman</a:t>
            </a:r>
            <a:r>
              <a:rPr lang="en-ID" sz="2000" dirty="0">
                <a:solidFill>
                  <a:schemeClr val="accent1">
                    <a:lumMod val="50000"/>
                  </a:schemeClr>
                </a:solidFill>
              </a:rPr>
              <a:t> dan </a:t>
            </a:r>
            <a:r>
              <a:rPr lang="en-ID" sz="2000" dirty="0" err="1">
                <a:solidFill>
                  <a:schemeClr val="accent1">
                    <a:lumMod val="50000"/>
                  </a:schemeClr>
                </a:solidFill>
              </a:rPr>
              <a:t>pengakuan</a:t>
            </a:r>
            <a:r>
              <a:rPr lang="en-ID" sz="2000" dirty="0">
                <a:solidFill>
                  <a:schemeClr val="accent1">
                    <a:lumMod val="50000"/>
                  </a:schemeClr>
                </a:solidFill>
              </a:rPr>
              <a:t> </a:t>
            </a:r>
            <a:r>
              <a:rPr lang="en-ID" sz="2000" dirty="0" err="1">
                <a:solidFill>
                  <a:schemeClr val="accent1">
                    <a:lumMod val="50000"/>
                  </a:schemeClr>
                </a:solidFill>
              </a:rPr>
              <a:t>tentang</a:t>
            </a:r>
            <a:r>
              <a:rPr lang="en-ID" sz="2000" dirty="0">
                <a:solidFill>
                  <a:schemeClr val="accent1">
                    <a:lumMod val="50000"/>
                  </a:schemeClr>
                </a:solidFill>
              </a:rPr>
              <a:t> </a:t>
            </a:r>
            <a:r>
              <a:rPr lang="en-ID" sz="2000" dirty="0" err="1">
                <a:solidFill>
                  <a:schemeClr val="accent1">
                    <a:lumMod val="50000"/>
                  </a:schemeClr>
                </a:solidFill>
              </a:rPr>
              <a:t>bagaimana</a:t>
            </a:r>
            <a:r>
              <a:rPr lang="en-ID" sz="2000" dirty="0">
                <a:solidFill>
                  <a:schemeClr val="accent1">
                    <a:lumMod val="50000"/>
                  </a:schemeClr>
                </a:solidFill>
              </a:rPr>
              <a:t> </a:t>
            </a:r>
            <a:r>
              <a:rPr lang="en-ID" sz="2000" dirty="0" err="1">
                <a:solidFill>
                  <a:schemeClr val="accent1">
                    <a:lumMod val="50000"/>
                  </a:schemeClr>
                </a:solidFill>
              </a:rPr>
              <a:t>dunianya</a:t>
            </a:r>
            <a:r>
              <a:rPr lang="en-ID" sz="2000" dirty="0">
                <a:solidFill>
                  <a:schemeClr val="accent1">
                    <a:lumMod val="50000"/>
                  </a:schemeClr>
                </a:solidFill>
              </a:rPr>
              <a:t> (</a:t>
            </a:r>
            <a:r>
              <a:rPr lang="en-ID" sz="2000" dirty="0" err="1">
                <a:solidFill>
                  <a:schemeClr val="accent1">
                    <a:lumMod val="50000"/>
                  </a:schemeClr>
                </a:solidFill>
              </a:rPr>
              <a:t>membohongi</a:t>
            </a:r>
            <a:r>
              <a:rPr lang="en-ID" sz="2000" dirty="0">
                <a:solidFill>
                  <a:schemeClr val="accent1">
                    <a:lumMod val="50000"/>
                  </a:schemeClr>
                </a:solidFill>
              </a:rPr>
              <a:t> </a:t>
            </a:r>
            <a:r>
              <a:rPr lang="en-ID" sz="2000" dirty="0" err="1">
                <a:solidFill>
                  <a:schemeClr val="accent1">
                    <a:lumMod val="50000"/>
                  </a:schemeClr>
                </a:solidFill>
              </a:rPr>
              <a:t>diri</a:t>
            </a:r>
            <a:r>
              <a:rPr lang="en-ID" sz="2000" dirty="0">
                <a:solidFill>
                  <a:schemeClr val="accent1">
                    <a:lumMod val="50000"/>
                  </a:schemeClr>
                </a:solidFill>
              </a:rPr>
              <a:t> </a:t>
            </a:r>
            <a:r>
              <a:rPr lang="en-ID" sz="2000" dirty="0" err="1">
                <a:solidFill>
                  <a:schemeClr val="accent1">
                    <a:lumMod val="50000"/>
                  </a:schemeClr>
                </a:solidFill>
              </a:rPr>
              <a:t>sendiri</a:t>
            </a:r>
            <a:r>
              <a:rPr lang="en-ID" sz="2000" dirty="0">
                <a:solidFill>
                  <a:schemeClr val="accent1">
                    <a:lumMod val="50000"/>
                  </a:schemeClr>
                </a:solidFill>
              </a:rPr>
              <a:t>). </a:t>
            </a:r>
          </a:p>
          <a:p>
            <a:pPr marL="0" indent="0" algn="just">
              <a:buNone/>
            </a:pPr>
            <a:r>
              <a:rPr lang="en-ID" sz="2000" dirty="0" err="1">
                <a:solidFill>
                  <a:schemeClr val="accent1">
                    <a:lumMod val="50000"/>
                  </a:schemeClr>
                </a:solidFill>
              </a:rPr>
              <a:t>Terapi</a:t>
            </a:r>
            <a:r>
              <a:rPr lang="en-ID" sz="2000" dirty="0">
                <a:solidFill>
                  <a:schemeClr val="accent1">
                    <a:lumMod val="50000"/>
                  </a:schemeClr>
                </a:solidFill>
              </a:rPr>
              <a:t> Gestalt </a:t>
            </a:r>
            <a:r>
              <a:rPr lang="en-ID" sz="2000" dirty="0" err="1">
                <a:solidFill>
                  <a:schemeClr val="accent1">
                    <a:lumMod val="50000"/>
                  </a:schemeClr>
                </a:solidFill>
              </a:rPr>
              <a:t>memberikan</a:t>
            </a:r>
            <a:r>
              <a:rPr lang="en-ID" sz="2000" dirty="0">
                <a:solidFill>
                  <a:schemeClr val="accent1">
                    <a:lumMod val="50000"/>
                  </a:schemeClr>
                </a:solidFill>
              </a:rPr>
              <a:t> </a:t>
            </a:r>
            <a:r>
              <a:rPr lang="en-ID" sz="2000" dirty="0" err="1">
                <a:solidFill>
                  <a:schemeClr val="accent1">
                    <a:lumMod val="50000"/>
                  </a:schemeClr>
                </a:solidFill>
              </a:rPr>
              <a:t>strategi</a:t>
            </a:r>
            <a:r>
              <a:rPr lang="en-ID" sz="2000" dirty="0">
                <a:solidFill>
                  <a:schemeClr val="accent1">
                    <a:lumMod val="50000"/>
                  </a:schemeClr>
                </a:solidFill>
              </a:rPr>
              <a:t> </a:t>
            </a:r>
            <a:r>
              <a:rPr lang="en-ID" sz="2000" dirty="0" err="1">
                <a:solidFill>
                  <a:schemeClr val="accent1">
                    <a:lumMod val="50000"/>
                  </a:schemeClr>
                </a:solidFill>
              </a:rPr>
              <a:t>untuk</a:t>
            </a:r>
            <a:r>
              <a:rPr lang="en-ID" sz="2000" dirty="0">
                <a:solidFill>
                  <a:schemeClr val="accent1">
                    <a:lumMod val="50000"/>
                  </a:schemeClr>
                </a:solidFill>
              </a:rPr>
              <a:t> </a:t>
            </a:r>
            <a:r>
              <a:rPr lang="en-ID" sz="2000" dirty="0" err="1">
                <a:solidFill>
                  <a:schemeClr val="accent1">
                    <a:lumMod val="50000"/>
                  </a:schemeClr>
                </a:solidFill>
              </a:rPr>
              <a:t>individu</a:t>
            </a:r>
            <a:r>
              <a:rPr lang="en-ID" sz="2000" dirty="0">
                <a:solidFill>
                  <a:schemeClr val="accent1">
                    <a:lumMod val="50000"/>
                  </a:schemeClr>
                </a:solidFill>
              </a:rPr>
              <a:t> </a:t>
            </a:r>
            <a:r>
              <a:rPr lang="en-ID" sz="2000" dirty="0" err="1">
                <a:solidFill>
                  <a:schemeClr val="accent1">
                    <a:lumMod val="50000"/>
                  </a:schemeClr>
                </a:solidFill>
              </a:rPr>
              <a:t>memiliki</a:t>
            </a:r>
            <a:r>
              <a:rPr lang="en-ID" sz="2000" dirty="0">
                <a:solidFill>
                  <a:schemeClr val="accent1">
                    <a:lumMod val="50000"/>
                  </a:schemeClr>
                </a:solidFill>
              </a:rPr>
              <a:t> </a:t>
            </a:r>
            <a:r>
              <a:rPr lang="en-ID" sz="2000" dirty="0" err="1">
                <a:solidFill>
                  <a:schemeClr val="accent1">
                    <a:lumMod val="50000"/>
                  </a:schemeClr>
                </a:solidFill>
              </a:rPr>
              <a:t>kesadaran</a:t>
            </a:r>
            <a:r>
              <a:rPr lang="en-ID" sz="2000" dirty="0">
                <a:solidFill>
                  <a:schemeClr val="accent1">
                    <a:lumMod val="50000"/>
                  </a:schemeClr>
                </a:solidFill>
              </a:rPr>
              <a:t> </a:t>
            </a:r>
            <a:r>
              <a:rPr lang="en-ID" sz="2000" dirty="0" err="1">
                <a:solidFill>
                  <a:schemeClr val="accent1">
                    <a:lumMod val="50000"/>
                  </a:schemeClr>
                </a:solidFill>
              </a:rPr>
              <a:t>dalam</a:t>
            </a:r>
            <a:r>
              <a:rPr lang="en-ID" sz="2000" dirty="0">
                <a:solidFill>
                  <a:schemeClr val="accent1">
                    <a:lumMod val="50000"/>
                  </a:schemeClr>
                </a:solidFill>
              </a:rPr>
              <a:t> </a:t>
            </a:r>
            <a:r>
              <a:rPr lang="en-ID" sz="2000" dirty="0" err="1">
                <a:solidFill>
                  <a:schemeClr val="accent1">
                    <a:lumMod val="50000"/>
                  </a:schemeClr>
                </a:solidFill>
              </a:rPr>
              <a:t>menerima</a:t>
            </a:r>
            <a:r>
              <a:rPr lang="en-ID" sz="2000" dirty="0">
                <a:solidFill>
                  <a:schemeClr val="accent1">
                    <a:lumMod val="50000"/>
                  </a:schemeClr>
                </a:solidFill>
              </a:rPr>
              <a:t> </a:t>
            </a:r>
            <a:r>
              <a:rPr lang="en-ID" sz="2000" dirty="0" err="1">
                <a:solidFill>
                  <a:schemeClr val="accent1">
                    <a:lumMod val="50000"/>
                  </a:schemeClr>
                </a:solidFill>
              </a:rPr>
              <a:t>dirinya</a:t>
            </a:r>
            <a:r>
              <a:rPr lang="en-ID" sz="2000" dirty="0">
                <a:solidFill>
                  <a:schemeClr val="accent1">
                    <a:lumMod val="50000"/>
                  </a:schemeClr>
                </a:solidFill>
              </a:rPr>
              <a:t> </a:t>
            </a:r>
            <a:r>
              <a:rPr lang="en-ID" sz="2000" dirty="0" err="1">
                <a:solidFill>
                  <a:schemeClr val="accent1">
                    <a:lumMod val="50000"/>
                  </a:schemeClr>
                </a:solidFill>
              </a:rPr>
              <a:t>secara</a:t>
            </a:r>
            <a:r>
              <a:rPr lang="en-ID" sz="2000" dirty="0">
                <a:solidFill>
                  <a:schemeClr val="accent1">
                    <a:lumMod val="50000"/>
                  </a:schemeClr>
                </a:solidFill>
              </a:rPr>
              <a:t> </a:t>
            </a:r>
            <a:r>
              <a:rPr lang="en-ID" sz="2000" dirty="0" err="1">
                <a:solidFill>
                  <a:schemeClr val="accent1">
                    <a:lumMod val="50000"/>
                  </a:schemeClr>
                </a:solidFill>
              </a:rPr>
              <a:t>bermakna</a:t>
            </a:r>
            <a:r>
              <a:rPr lang="en-ID" sz="2000" dirty="0">
                <a:solidFill>
                  <a:schemeClr val="accent1">
                    <a:lumMod val="50000"/>
                  </a:schemeClr>
                </a:solidFill>
              </a:rPr>
              <a:t>.</a:t>
            </a:r>
          </a:p>
        </p:txBody>
      </p:sp>
      <p:pic>
        <p:nvPicPr>
          <p:cNvPr id="5" name="Picture 4">
            <a:extLst>
              <a:ext uri="{FF2B5EF4-FFF2-40B4-BE49-F238E27FC236}">
                <a16:creationId xmlns="" xmlns:a16="http://schemas.microsoft.com/office/drawing/2014/main" id="{BA8D06D7-B775-4A33-87C5-31E0CC4D1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44" y="2820474"/>
            <a:ext cx="2995553" cy="3076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273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0637FDB-13A1-C445-9A4D-C5B3C7442CB2}"/>
              </a:ext>
            </a:extLst>
          </p:cNvPr>
          <p:cNvSpPr>
            <a:spLocks noGrp="1"/>
          </p:cNvSpPr>
          <p:nvPr>
            <p:ph idx="1"/>
          </p:nvPr>
        </p:nvSpPr>
        <p:spPr>
          <a:xfrm>
            <a:off x="3464417" y="1940612"/>
            <a:ext cx="8229600" cy="3340310"/>
          </a:xfrm>
        </p:spPr>
        <p:txBody>
          <a:bodyPr>
            <a:noAutofit/>
          </a:bodyPr>
          <a:lstStyle/>
          <a:p>
            <a:pPr marL="342900" indent="-342900" algn="just">
              <a:lnSpc>
                <a:spcPct val="150000"/>
              </a:lnSpc>
              <a:buClrTx/>
              <a:buFont typeface="Arial" panose="020B0604020202020204" pitchFamily="34" charset="0"/>
              <a:buChar char="•"/>
            </a:pPr>
            <a:r>
              <a:rPr lang="en-US" dirty="0" err="1">
                <a:solidFill>
                  <a:schemeClr val="accent1">
                    <a:lumMod val="50000"/>
                  </a:schemeClr>
                </a:solidFill>
              </a:rPr>
              <a:t>Pandangan</a:t>
            </a:r>
            <a:r>
              <a:rPr lang="en-US" dirty="0">
                <a:solidFill>
                  <a:schemeClr val="accent1">
                    <a:lumMod val="50000"/>
                  </a:schemeClr>
                </a:solidFill>
              </a:rPr>
              <a:t> </a:t>
            </a:r>
            <a:r>
              <a:rPr lang="en-US" dirty="0" err="1">
                <a:solidFill>
                  <a:schemeClr val="accent1">
                    <a:lumMod val="50000"/>
                  </a:schemeClr>
                </a:solidFill>
              </a:rPr>
              <a:t>pendekatan</a:t>
            </a:r>
            <a:r>
              <a:rPr lang="en-US" dirty="0">
                <a:solidFill>
                  <a:schemeClr val="accent1">
                    <a:lumMod val="50000"/>
                  </a:schemeClr>
                </a:solidFill>
              </a:rPr>
              <a:t> Gestalt </a:t>
            </a:r>
            <a:r>
              <a:rPr lang="en-US" dirty="0" err="1">
                <a:solidFill>
                  <a:schemeClr val="accent1">
                    <a:lumMod val="50000"/>
                  </a:schemeClr>
                </a:solidFill>
              </a:rPr>
              <a:t>terhadap</a:t>
            </a:r>
            <a:r>
              <a:rPr lang="en-US" dirty="0">
                <a:solidFill>
                  <a:schemeClr val="accent1">
                    <a:lumMod val="50000"/>
                  </a:schemeClr>
                </a:solidFill>
              </a:rPr>
              <a:t> </a:t>
            </a:r>
            <a:r>
              <a:rPr lang="en-US" dirty="0" err="1">
                <a:solidFill>
                  <a:schemeClr val="accent1">
                    <a:lumMod val="50000"/>
                  </a:schemeClr>
                </a:solidFill>
              </a:rPr>
              <a:t>manusia</a:t>
            </a:r>
            <a:r>
              <a:rPr lang="en-US" dirty="0">
                <a:solidFill>
                  <a:schemeClr val="accent1">
                    <a:lumMod val="50000"/>
                  </a:schemeClr>
                </a:solidFill>
              </a:rPr>
              <a:t> </a:t>
            </a:r>
            <a:r>
              <a:rPr lang="en-US" dirty="0" err="1">
                <a:solidFill>
                  <a:schemeClr val="accent1">
                    <a:lumMod val="50000"/>
                  </a:schemeClr>
                </a:solidFill>
              </a:rPr>
              <a:t>dipengaruhi</a:t>
            </a:r>
            <a:r>
              <a:rPr lang="en-US" dirty="0">
                <a:solidFill>
                  <a:schemeClr val="accent1">
                    <a:lumMod val="50000"/>
                  </a:schemeClr>
                </a:solidFill>
              </a:rPr>
              <a:t> </a:t>
            </a:r>
            <a:r>
              <a:rPr lang="en-US" dirty="0" err="1">
                <a:solidFill>
                  <a:schemeClr val="accent1">
                    <a:lumMod val="50000"/>
                  </a:schemeClr>
                </a:solidFill>
              </a:rPr>
              <a:t>oleh</a:t>
            </a:r>
            <a:r>
              <a:rPr lang="en-US" dirty="0">
                <a:solidFill>
                  <a:schemeClr val="accent1">
                    <a:lumMod val="50000"/>
                  </a:schemeClr>
                </a:solidFill>
              </a:rPr>
              <a:t> </a:t>
            </a:r>
            <a:r>
              <a:rPr lang="en-US" dirty="0" err="1">
                <a:solidFill>
                  <a:schemeClr val="accent1">
                    <a:lumMod val="50000"/>
                  </a:schemeClr>
                </a:solidFill>
              </a:rPr>
              <a:t>filsafat</a:t>
            </a:r>
            <a:r>
              <a:rPr lang="en-US" dirty="0">
                <a:solidFill>
                  <a:schemeClr val="accent1">
                    <a:lumMod val="50000"/>
                  </a:schemeClr>
                </a:solidFill>
              </a:rPr>
              <a:t> </a:t>
            </a:r>
            <a:r>
              <a:rPr lang="en-US" dirty="0" err="1">
                <a:solidFill>
                  <a:schemeClr val="accent1">
                    <a:lumMod val="50000"/>
                  </a:schemeClr>
                </a:solidFill>
              </a:rPr>
              <a:t>eksistensial</a:t>
            </a:r>
            <a:r>
              <a:rPr lang="en-US" dirty="0">
                <a:solidFill>
                  <a:schemeClr val="accent1">
                    <a:lumMod val="50000"/>
                  </a:schemeClr>
                </a:solidFill>
              </a:rPr>
              <a:t> </a:t>
            </a:r>
            <a:r>
              <a:rPr lang="en-US" dirty="0" err="1">
                <a:solidFill>
                  <a:schemeClr val="accent1">
                    <a:lumMod val="50000"/>
                  </a:schemeClr>
                </a:solidFill>
              </a:rPr>
              <a:t>dan</a:t>
            </a:r>
            <a:r>
              <a:rPr lang="en-US" dirty="0">
                <a:solidFill>
                  <a:schemeClr val="accent1">
                    <a:lumMod val="50000"/>
                  </a:schemeClr>
                </a:solidFill>
              </a:rPr>
              <a:t> </a:t>
            </a:r>
            <a:r>
              <a:rPr lang="en-US" dirty="0" err="1">
                <a:solidFill>
                  <a:schemeClr val="accent1">
                    <a:lumMod val="50000"/>
                  </a:schemeClr>
                </a:solidFill>
              </a:rPr>
              <a:t>fenomenologi</a:t>
            </a:r>
            <a:r>
              <a:rPr lang="en-US" dirty="0">
                <a:solidFill>
                  <a:schemeClr val="accent1">
                    <a:lumMod val="50000"/>
                  </a:schemeClr>
                </a:solidFill>
              </a:rPr>
              <a:t>. </a:t>
            </a:r>
          </a:p>
          <a:p>
            <a:pPr marL="342900" indent="-342900" algn="just">
              <a:lnSpc>
                <a:spcPct val="150000"/>
              </a:lnSpc>
              <a:buClrTx/>
              <a:buFont typeface="Arial" panose="020B0604020202020204" pitchFamily="34" charset="0"/>
              <a:buChar char="•"/>
            </a:pPr>
            <a:r>
              <a:rPr lang="en-US" dirty="0" err="1">
                <a:solidFill>
                  <a:schemeClr val="accent1">
                    <a:lumMod val="50000"/>
                  </a:schemeClr>
                </a:solidFill>
              </a:rPr>
              <a:t>Perls</a:t>
            </a:r>
            <a:r>
              <a:rPr lang="en-US" dirty="0">
                <a:solidFill>
                  <a:schemeClr val="accent1">
                    <a:lumMod val="50000"/>
                  </a:schemeClr>
                </a:solidFill>
              </a:rPr>
              <a:t> </a:t>
            </a:r>
            <a:r>
              <a:rPr lang="en-US" dirty="0" err="1">
                <a:solidFill>
                  <a:schemeClr val="accent1">
                    <a:lumMod val="50000"/>
                  </a:schemeClr>
                </a:solidFill>
              </a:rPr>
              <a:t>mengatakan</a:t>
            </a:r>
            <a:r>
              <a:rPr lang="en-US" dirty="0">
                <a:solidFill>
                  <a:schemeClr val="accent1">
                    <a:lumMod val="50000"/>
                  </a:schemeClr>
                </a:solidFill>
              </a:rPr>
              <a:t> </a:t>
            </a:r>
            <a:r>
              <a:rPr lang="en-US" dirty="0" err="1">
                <a:solidFill>
                  <a:schemeClr val="accent1">
                    <a:lumMod val="50000"/>
                  </a:schemeClr>
                </a:solidFill>
              </a:rPr>
              <a:t>badan</a:t>
            </a:r>
            <a:r>
              <a:rPr lang="en-US" dirty="0">
                <a:solidFill>
                  <a:schemeClr val="accent1">
                    <a:lumMod val="50000"/>
                  </a:schemeClr>
                </a:solidFill>
              </a:rPr>
              <a:t> </a:t>
            </a:r>
            <a:r>
              <a:rPr lang="en-US" dirty="0" err="1">
                <a:solidFill>
                  <a:schemeClr val="accent1">
                    <a:lumMod val="50000"/>
                  </a:schemeClr>
                </a:solidFill>
              </a:rPr>
              <a:t>dan</a:t>
            </a:r>
            <a:r>
              <a:rPr lang="en-US" dirty="0">
                <a:solidFill>
                  <a:schemeClr val="accent1">
                    <a:lumMod val="50000"/>
                  </a:schemeClr>
                </a:solidFill>
              </a:rPr>
              <a:t> </a:t>
            </a:r>
            <a:r>
              <a:rPr lang="en-US" dirty="0" err="1">
                <a:solidFill>
                  <a:schemeClr val="accent1">
                    <a:lumMod val="50000"/>
                  </a:schemeClr>
                </a:solidFill>
              </a:rPr>
              <a:t>perasaan</a:t>
            </a:r>
            <a:r>
              <a:rPr lang="en-US" dirty="0">
                <a:solidFill>
                  <a:schemeClr val="accent1">
                    <a:lumMod val="50000"/>
                  </a:schemeClr>
                </a:solidFill>
              </a:rPr>
              <a:t> </a:t>
            </a:r>
            <a:r>
              <a:rPr lang="en-US" dirty="0" err="1">
                <a:solidFill>
                  <a:schemeClr val="accent1">
                    <a:lumMod val="50000"/>
                  </a:schemeClr>
                </a:solidFill>
              </a:rPr>
              <a:t>adalah</a:t>
            </a:r>
            <a:r>
              <a:rPr lang="en-US" dirty="0">
                <a:solidFill>
                  <a:schemeClr val="accent1">
                    <a:lumMod val="50000"/>
                  </a:schemeClr>
                </a:solidFill>
              </a:rPr>
              <a:t> indicator yang </a:t>
            </a:r>
            <a:r>
              <a:rPr lang="en-US" dirty="0" err="1">
                <a:solidFill>
                  <a:schemeClr val="accent1">
                    <a:lumMod val="50000"/>
                  </a:schemeClr>
                </a:solidFill>
              </a:rPr>
              <a:t>lebih</a:t>
            </a:r>
            <a:r>
              <a:rPr lang="en-US" dirty="0">
                <a:solidFill>
                  <a:schemeClr val="accent1">
                    <a:lumMod val="50000"/>
                  </a:schemeClr>
                </a:solidFill>
              </a:rPr>
              <a:t> </a:t>
            </a:r>
            <a:r>
              <a:rPr lang="en-US" dirty="0" err="1">
                <a:solidFill>
                  <a:schemeClr val="accent1">
                    <a:lumMod val="50000"/>
                  </a:schemeClr>
                </a:solidFill>
              </a:rPr>
              <a:t>baik</a:t>
            </a:r>
            <a:r>
              <a:rPr lang="en-US" dirty="0">
                <a:solidFill>
                  <a:schemeClr val="accent1">
                    <a:lumMod val="50000"/>
                  </a:schemeClr>
                </a:solidFill>
              </a:rPr>
              <a:t> </a:t>
            </a:r>
            <a:r>
              <a:rPr lang="en-US" dirty="0" err="1">
                <a:solidFill>
                  <a:schemeClr val="accent1">
                    <a:lumMod val="50000"/>
                  </a:schemeClr>
                </a:solidFill>
              </a:rPr>
              <a:t>untuk</a:t>
            </a:r>
            <a:r>
              <a:rPr lang="en-US" dirty="0">
                <a:solidFill>
                  <a:schemeClr val="accent1">
                    <a:lumMod val="50000"/>
                  </a:schemeClr>
                </a:solidFill>
              </a:rPr>
              <a:t> </a:t>
            </a:r>
            <a:r>
              <a:rPr lang="en-US" dirty="0" err="1">
                <a:solidFill>
                  <a:schemeClr val="accent1">
                    <a:lumMod val="50000"/>
                  </a:schemeClr>
                </a:solidFill>
              </a:rPr>
              <a:t>melihat</a:t>
            </a:r>
            <a:r>
              <a:rPr lang="en-US" dirty="0">
                <a:solidFill>
                  <a:schemeClr val="accent1">
                    <a:lumMod val="50000"/>
                  </a:schemeClr>
                </a:solidFill>
              </a:rPr>
              <a:t> </a:t>
            </a:r>
            <a:r>
              <a:rPr lang="en-US" dirty="0" err="1">
                <a:solidFill>
                  <a:schemeClr val="accent1">
                    <a:lumMod val="50000"/>
                  </a:schemeClr>
                </a:solidFill>
              </a:rPr>
              <a:t>kondisi</a:t>
            </a:r>
            <a:r>
              <a:rPr lang="en-US" dirty="0">
                <a:solidFill>
                  <a:schemeClr val="accent1">
                    <a:lumMod val="50000"/>
                  </a:schemeClr>
                </a:solidFill>
              </a:rPr>
              <a:t> </a:t>
            </a:r>
            <a:r>
              <a:rPr lang="en-US" dirty="0" err="1">
                <a:solidFill>
                  <a:schemeClr val="accent1">
                    <a:lumMod val="50000"/>
                  </a:schemeClr>
                </a:solidFill>
              </a:rPr>
              <a:t>psikologis</a:t>
            </a:r>
            <a:r>
              <a:rPr lang="en-US" dirty="0">
                <a:solidFill>
                  <a:schemeClr val="accent1">
                    <a:lumMod val="50000"/>
                  </a:schemeClr>
                </a:solidFill>
              </a:rPr>
              <a:t> </a:t>
            </a:r>
            <a:r>
              <a:rPr lang="en-US" dirty="0" err="1">
                <a:solidFill>
                  <a:schemeClr val="accent1">
                    <a:lumMod val="50000"/>
                  </a:schemeClr>
                </a:solidFill>
              </a:rPr>
              <a:t>individu</a:t>
            </a:r>
            <a:r>
              <a:rPr lang="en-US" dirty="0">
                <a:solidFill>
                  <a:schemeClr val="accent1">
                    <a:lumMod val="50000"/>
                  </a:schemeClr>
                </a:solidFill>
              </a:rPr>
              <a:t> </a:t>
            </a:r>
          </a:p>
          <a:p>
            <a:pPr marL="342900" indent="-342900" algn="just">
              <a:lnSpc>
                <a:spcPct val="150000"/>
              </a:lnSpc>
              <a:buClrTx/>
              <a:buFont typeface="Arial" panose="020B0604020202020204" pitchFamily="34" charset="0"/>
              <a:buChar char="•"/>
            </a:pPr>
            <a:r>
              <a:rPr lang="en-US" dirty="0" err="1">
                <a:solidFill>
                  <a:schemeClr val="accent1">
                    <a:lumMod val="50000"/>
                  </a:schemeClr>
                </a:solidFill>
              </a:rPr>
              <a:t>Ia</a:t>
            </a:r>
            <a:r>
              <a:rPr lang="en-US" dirty="0">
                <a:solidFill>
                  <a:schemeClr val="accent1">
                    <a:lumMod val="50000"/>
                  </a:schemeClr>
                </a:solidFill>
              </a:rPr>
              <a:t> </a:t>
            </a:r>
            <a:r>
              <a:rPr lang="en-US" dirty="0" err="1">
                <a:solidFill>
                  <a:schemeClr val="accent1">
                    <a:lumMod val="50000"/>
                  </a:schemeClr>
                </a:solidFill>
              </a:rPr>
              <a:t>percaya</a:t>
            </a:r>
            <a:r>
              <a:rPr lang="en-US" dirty="0">
                <a:solidFill>
                  <a:schemeClr val="accent1">
                    <a:lumMod val="50000"/>
                  </a:schemeClr>
                </a:solidFill>
              </a:rPr>
              <a:t> </a:t>
            </a:r>
            <a:r>
              <a:rPr lang="en-US" dirty="0" err="1">
                <a:solidFill>
                  <a:schemeClr val="accent1">
                    <a:lumMod val="50000"/>
                  </a:schemeClr>
                </a:solidFill>
              </a:rPr>
              <a:t>kalo</a:t>
            </a:r>
            <a:r>
              <a:rPr lang="en-US" dirty="0">
                <a:solidFill>
                  <a:schemeClr val="accent1">
                    <a:lumMod val="50000"/>
                  </a:schemeClr>
                </a:solidFill>
              </a:rPr>
              <a:t> </a:t>
            </a:r>
            <a:r>
              <a:rPr lang="en-US" dirty="0" err="1">
                <a:solidFill>
                  <a:schemeClr val="accent1">
                    <a:lumMod val="50000"/>
                  </a:schemeClr>
                </a:solidFill>
              </a:rPr>
              <a:t>kesadaran</a:t>
            </a:r>
            <a:r>
              <a:rPr lang="en-US" dirty="0">
                <a:solidFill>
                  <a:schemeClr val="accent1">
                    <a:lumMod val="50000"/>
                  </a:schemeClr>
                </a:solidFill>
              </a:rPr>
              <a:t> (</a:t>
            </a:r>
            <a:r>
              <a:rPr lang="en-US" i="1" dirty="0">
                <a:solidFill>
                  <a:schemeClr val="accent1">
                    <a:lumMod val="50000"/>
                  </a:schemeClr>
                </a:solidFill>
              </a:rPr>
              <a:t>awareness</a:t>
            </a:r>
            <a:r>
              <a:rPr lang="en-US" dirty="0">
                <a:solidFill>
                  <a:schemeClr val="accent1">
                    <a:lumMod val="50000"/>
                  </a:schemeClr>
                </a:solidFill>
              </a:rPr>
              <a:t>) </a:t>
            </a:r>
            <a:r>
              <a:rPr lang="en-US" dirty="0" err="1">
                <a:solidFill>
                  <a:schemeClr val="accent1">
                    <a:lumMod val="50000"/>
                  </a:schemeClr>
                </a:solidFill>
              </a:rPr>
              <a:t>bisa</a:t>
            </a:r>
            <a:r>
              <a:rPr lang="en-US" dirty="0">
                <a:solidFill>
                  <a:schemeClr val="accent1">
                    <a:lumMod val="50000"/>
                  </a:schemeClr>
                </a:solidFill>
              </a:rPr>
              <a:t> </a:t>
            </a:r>
            <a:r>
              <a:rPr lang="en-US" dirty="0" err="1">
                <a:solidFill>
                  <a:schemeClr val="accent1">
                    <a:lumMod val="50000"/>
                  </a:schemeClr>
                </a:solidFill>
              </a:rPr>
              <a:t>menjadi</a:t>
            </a:r>
            <a:r>
              <a:rPr lang="en-US" dirty="0">
                <a:solidFill>
                  <a:schemeClr val="accent1">
                    <a:lumMod val="50000"/>
                  </a:schemeClr>
                </a:solidFill>
              </a:rPr>
              <a:t> “</a:t>
            </a:r>
            <a:r>
              <a:rPr lang="en-US" dirty="0" err="1">
                <a:solidFill>
                  <a:schemeClr val="accent1">
                    <a:lumMod val="50000"/>
                  </a:schemeClr>
                </a:solidFill>
              </a:rPr>
              <a:t>obat</a:t>
            </a:r>
            <a:r>
              <a:rPr lang="en-US" dirty="0">
                <a:solidFill>
                  <a:schemeClr val="accent1">
                    <a:lumMod val="50000"/>
                  </a:schemeClr>
                </a:solidFill>
              </a:rPr>
              <a:t>” </a:t>
            </a:r>
            <a:r>
              <a:rPr lang="en-US" dirty="0" err="1">
                <a:solidFill>
                  <a:schemeClr val="accent1">
                    <a:lumMod val="50000"/>
                  </a:schemeClr>
                </a:solidFill>
              </a:rPr>
              <a:t>untuk</a:t>
            </a:r>
            <a:r>
              <a:rPr lang="en-US" dirty="0">
                <a:solidFill>
                  <a:schemeClr val="accent1">
                    <a:lumMod val="50000"/>
                  </a:schemeClr>
                </a:solidFill>
              </a:rPr>
              <a:t> </a:t>
            </a:r>
            <a:r>
              <a:rPr lang="en-US" dirty="0" err="1">
                <a:solidFill>
                  <a:schemeClr val="accent1">
                    <a:lumMod val="50000"/>
                  </a:schemeClr>
                </a:solidFill>
              </a:rPr>
              <a:t>masalah</a:t>
            </a:r>
            <a:r>
              <a:rPr lang="en-US" dirty="0">
                <a:solidFill>
                  <a:schemeClr val="accent1">
                    <a:lumMod val="50000"/>
                  </a:schemeClr>
                </a:solidFill>
              </a:rPr>
              <a:t> </a:t>
            </a:r>
            <a:r>
              <a:rPr lang="en-US" dirty="0" err="1">
                <a:solidFill>
                  <a:schemeClr val="accent1">
                    <a:lumMod val="50000"/>
                  </a:schemeClr>
                </a:solidFill>
              </a:rPr>
              <a:t>individu</a:t>
            </a:r>
            <a:r>
              <a:rPr lang="en-US" dirty="0">
                <a:solidFill>
                  <a:schemeClr val="accent1">
                    <a:lumMod val="50000"/>
                  </a:schemeClr>
                </a:solidFill>
              </a:rPr>
              <a:t>, </a:t>
            </a:r>
            <a:r>
              <a:rPr lang="en-US" dirty="0" err="1">
                <a:solidFill>
                  <a:schemeClr val="accent1">
                    <a:lumMod val="50000"/>
                  </a:schemeClr>
                </a:solidFill>
              </a:rPr>
              <a:t>dengan</a:t>
            </a:r>
            <a:r>
              <a:rPr lang="en-US" dirty="0">
                <a:solidFill>
                  <a:schemeClr val="accent1">
                    <a:lumMod val="50000"/>
                  </a:schemeClr>
                </a:solidFill>
              </a:rPr>
              <a:t> </a:t>
            </a:r>
            <a:r>
              <a:rPr lang="en-US" dirty="0" err="1">
                <a:solidFill>
                  <a:schemeClr val="accent1">
                    <a:lumMod val="50000"/>
                  </a:schemeClr>
                </a:solidFill>
              </a:rPr>
              <a:t>kesadaran</a:t>
            </a:r>
            <a:r>
              <a:rPr lang="en-US" dirty="0">
                <a:solidFill>
                  <a:schemeClr val="accent1">
                    <a:lumMod val="50000"/>
                  </a:schemeClr>
                </a:solidFill>
              </a:rPr>
              <a:t> </a:t>
            </a:r>
            <a:r>
              <a:rPr lang="en-US" dirty="0" err="1">
                <a:solidFill>
                  <a:schemeClr val="accent1">
                    <a:lumMod val="50000"/>
                  </a:schemeClr>
                </a:solidFill>
              </a:rPr>
              <a:t>penuh</a:t>
            </a:r>
            <a:r>
              <a:rPr lang="en-US" dirty="0">
                <a:solidFill>
                  <a:schemeClr val="accent1">
                    <a:lumMod val="50000"/>
                  </a:schemeClr>
                </a:solidFill>
              </a:rPr>
              <a:t> </a:t>
            </a:r>
            <a:r>
              <a:rPr lang="en-US" dirty="0" err="1">
                <a:solidFill>
                  <a:schemeClr val="accent1">
                    <a:lumMod val="50000"/>
                  </a:schemeClr>
                </a:solidFill>
              </a:rPr>
              <a:t>individu</a:t>
            </a:r>
            <a:r>
              <a:rPr lang="en-US" dirty="0">
                <a:solidFill>
                  <a:schemeClr val="accent1">
                    <a:lumMod val="50000"/>
                  </a:schemeClr>
                </a:solidFill>
              </a:rPr>
              <a:t> </a:t>
            </a:r>
            <a:r>
              <a:rPr lang="en-US" dirty="0" err="1">
                <a:solidFill>
                  <a:schemeClr val="accent1">
                    <a:lumMod val="50000"/>
                  </a:schemeClr>
                </a:solidFill>
              </a:rPr>
              <a:t>dapat</a:t>
            </a:r>
            <a:r>
              <a:rPr lang="en-US" dirty="0">
                <a:solidFill>
                  <a:schemeClr val="accent1">
                    <a:lumMod val="50000"/>
                  </a:schemeClr>
                </a:solidFill>
              </a:rPr>
              <a:t> </a:t>
            </a:r>
            <a:r>
              <a:rPr lang="en-US" dirty="0" err="1">
                <a:solidFill>
                  <a:schemeClr val="accent1">
                    <a:lumMod val="50000"/>
                  </a:schemeClr>
                </a:solidFill>
              </a:rPr>
              <a:t>mengembangkan</a:t>
            </a:r>
            <a:r>
              <a:rPr lang="en-US" dirty="0">
                <a:solidFill>
                  <a:schemeClr val="accent1">
                    <a:lumMod val="50000"/>
                  </a:schemeClr>
                </a:solidFill>
              </a:rPr>
              <a:t> </a:t>
            </a:r>
            <a:r>
              <a:rPr lang="en-US" i="1" dirty="0">
                <a:solidFill>
                  <a:schemeClr val="accent1">
                    <a:lumMod val="50000"/>
                  </a:schemeClr>
                </a:solidFill>
              </a:rPr>
              <a:t>self-regulation</a:t>
            </a:r>
            <a:r>
              <a:rPr lang="en-US" dirty="0">
                <a:solidFill>
                  <a:schemeClr val="accent1">
                    <a:lumMod val="50000"/>
                  </a:schemeClr>
                </a:solidFill>
              </a:rPr>
              <a:t> </a:t>
            </a:r>
            <a:r>
              <a:rPr lang="en-US" dirty="0" err="1">
                <a:solidFill>
                  <a:schemeClr val="accent1">
                    <a:lumMod val="50000"/>
                  </a:schemeClr>
                </a:solidFill>
              </a:rPr>
              <a:t>dan</a:t>
            </a:r>
            <a:r>
              <a:rPr lang="en-US" dirty="0">
                <a:solidFill>
                  <a:schemeClr val="accent1">
                    <a:lumMod val="50000"/>
                  </a:schemeClr>
                </a:solidFill>
              </a:rPr>
              <a:t> </a:t>
            </a:r>
            <a:r>
              <a:rPr lang="en-US" dirty="0" err="1">
                <a:solidFill>
                  <a:schemeClr val="accent1">
                    <a:lumMod val="50000"/>
                  </a:schemeClr>
                </a:solidFill>
              </a:rPr>
              <a:t>dapat</a:t>
            </a:r>
            <a:r>
              <a:rPr lang="en-US" dirty="0">
                <a:solidFill>
                  <a:schemeClr val="accent1">
                    <a:lumMod val="50000"/>
                  </a:schemeClr>
                </a:solidFill>
              </a:rPr>
              <a:t> </a:t>
            </a:r>
            <a:r>
              <a:rPr lang="en-US" dirty="0" err="1">
                <a:solidFill>
                  <a:schemeClr val="accent1">
                    <a:lumMod val="50000"/>
                  </a:schemeClr>
                </a:solidFill>
              </a:rPr>
              <a:t>mengontrol</a:t>
            </a:r>
            <a:r>
              <a:rPr lang="en-US" dirty="0">
                <a:solidFill>
                  <a:schemeClr val="accent1">
                    <a:lumMod val="50000"/>
                  </a:schemeClr>
                </a:solidFill>
              </a:rPr>
              <a:t> </a:t>
            </a:r>
            <a:r>
              <a:rPr lang="en-US" dirty="0" err="1">
                <a:solidFill>
                  <a:schemeClr val="accent1">
                    <a:lumMod val="50000"/>
                  </a:schemeClr>
                </a:solidFill>
              </a:rPr>
              <a:t>dirinya</a:t>
            </a:r>
            <a:r>
              <a:rPr lang="en-US" dirty="0">
                <a:solidFill>
                  <a:schemeClr val="accent1">
                    <a:lumMod val="50000"/>
                  </a:schemeClr>
                </a:solidFill>
              </a:rPr>
              <a:t>. </a:t>
            </a:r>
          </a:p>
        </p:txBody>
      </p:sp>
      <p:sp>
        <p:nvSpPr>
          <p:cNvPr id="4" name="Title 1">
            <a:extLst>
              <a:ext uri="{FF2B5EF4-FFF2-40B4-BE49-F238E27FC236}">
                <a16:creationId xmlns="" xmlns:a16="http://schemas.microsoft.com/office/drawing/2014/main" id="{F1B549BE-D744-5942-BF93-71387CECD1FA}"/>
              </a:ext>
            </a:extLst>
          </p:cNvPr>
          <p:cNvSpPr txBox="1">
            <a:spLocks/>
          </p:cNvSpPr>
          <p:nvPr/>
        </p:nvSpPr>
        <p:spPr>
          <a:xfrm>
            <a:off x="90152" y="2834913"/>
            <a:ext cx="3232597" cy="77585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000" dirty="0" err="1" smtClean="0"/>
              <a:t>Pandangan</a:t>
            </a:r>
            <a:r>
              <a:rPr lang="en-US" sz="4000" dirty="0" smtClean="0"/>
              <a:t> </a:t>
            </a:r>
            <a:r>
              <a:rPr lang="en-US" sz="4000" dirty="0" err="1" smtClean="0"/>
              <a:t>Tentang</a:t>
            </a:r>
            <a:r>
              <a:rPr lang="en-US" sz="4000" dirty="0" smtClean="0"/>
              <a:t> </a:t>
            </a:r>
            <a:r>
              <a:rPr lang="en-US" sz="4000" dirty="0" err="1" smtClean="0"/>
              <a:t>Manusia</a:t>
            </a:r>
            <a:endParaRPr lang="en-US" sz="4000" dirty="0"/>
          </a:p>
        </p:txBody>
      </p:sp>
    </p:spTree>
    <p:extLst>
      <p:ext uri="{BB962C8B-B14F-4D97-AF65-F5344CB8AC3E}">
        <p14:creationId xmlns:p14="http://schemas.microsoft.com/office/powerpoint/2010/main" val="3958249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10637FDB-13A1-C445-9A4D-C5B3C7442CB2}"/>
              </a:ext>
            </a:extLst>
          </p:cNvPr>
          <p:cNvSpPr txBox="1">
            <a:spLocks/>
          </p:cNvSpPr>
          <p:nvPr/>
        </p:nvSpPr>
        <p:spPr>
          <a:xfrm>
            <a:off x="257577" y="321972"/>
            <a:ext cx="11578107" cy="6259132"/>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lnSpc>
                <a:spcPct val="150000"/>
              </a:lnSpc>
              <a:buFont typeface="Wingdings 2" pitchFamily="18" charset="2"/>
              <a:buNone/>
            </a:pPr>
            <a:r>
              <a:rPr lang="en-US" dirty="0" err="1" smtClean="0">
                <a:solidFill>
                  <a:schemeClr val="accent1">
                    <a:lumMod val="50000"/>
                  </a:schemeClr>
                </a:solidFill>
              </a:rPr>
              <a:t>Pendekatan</a:t>
            </a:r>
            <a:r>
              <a:rPr lang="en-US" dirty="0" smtClean="0">
                <a:solidFill>
                  <a:schemeClr val="accent1">
                    <a:lumMod val="50000"/>
                  </a:schemeClr>
                </a:solidFill>
              </a:rPr>
              <a:t> Gestalt </a:t>
            </a:r>
            <a:r>
              <a:rPr lang="en-US" dirty="0" err="1" smtClean="0">
                <a:solidFill>
                  <a:schemeClr val="accent1">
                    <a:lumMod val="50000"/>
                  </a:schemeClr>
                </a:solidFill>
              </a:rPr>
              <a:t>berpendapat</a:t>
            </a:r>
            <a:r>
              <a:rPr lang="en-US" dirty="0" smtClean="0">
                <a:solidFill>
                  <a:schemeClr val="accent1">
                    <a:lumMod val="50000"/>
                  </a:schemeClr>
                </a:solidFill>
              </a:rPr>
              <a:t> </a:t>
            </a:r>
            <a:r>
              <a:rPr lang="en-US" dirty="0" err="1" smtClean="0">
                <a:solidFill>
                  <a:schemeClr val="accent1">
                    <a:lumMod val="50000"/>
                  </a:schemeClr>
                </a:solidFill>
              </a:rPr>
              <a:t>individu</a:t>
            </a:r>
            <a:r>
              <a:rPr lang="en-US" dirty="0" smtClean="0">
                <a:solidFill>
                  <a:schemeClr val="accent1">
                    <a:lumMod val="50000"/>
                  </a:schemeClr>
                </a:solidFill>
              </a:rPr>
              <a:t> yang </a:t>
            </a:r>
            <a:r>
              <a:rPr lang="en-US" dirty="0" err="1" smtClean="0">
                <a:solidFill>
                  <a:schemeClr val="accent1">
                    <a:lumMod val="50000"/>
                  </a:schemeClr>
                </a:solidFill>
              </a:rPr>
              <a:t>sehat</a:t>
            </a:r>
            <a:r>
              <a:rPr lang="en-US" dirty="0" smtClean="0">
                <a:solidFill>
                  <a:schemeClr val="accent1">
                    <a:lumMod val="50000"/>
                  </a:schemeClr>
                </a:solidFill>
              </a:rPr>
              <a:t> </a:t>
            </a:r>
            <a:r>
              <a:rPr lang="en-US" dirty="0" err="1" smtClean="0">
                <a:solidFill>
                  <a:schemeClr val="accent1">
                    <a:lumMod val="50000"/>
                  </a:schemeClr>
                </a:solidFill>
              </a:rPr>
              <a:t>secara</a:t>
            </a:r>
            <a:r>
              <a:rPr lang="en-US" dirty="0" smtClean="0">
                <a:solidFill>
                  <a:schemeClr val="accent1">
                    <a:lumMod val="50000"/>
                  </a:schemeClr>
                </a:solidFill>
              </a:rPr>
              <a:t> mental </a:t>
            </a:r>
            <a:r>
              <a:rPr lang="en-US" dirty="0" err="1" smtClean="0">
                <a:solidFill>
                  <a:schemeClr val="accent1">
                    <a:lumMod val="50000"/>
                  </a:schemeClr>
                </a:solidFill>
              </a:rPr>
              <a:t>adalah</a:t>
            </a:r>
            <a:r>
              <a:rPr lang="en-US" dirty="0" smtClean="0">
                <a:solidFill>
                  <a:schemeClr val="accent1">
                    <a:lumMod val="50000"/>
                  </a:schemeClr>
                </a:solidFill>
              </a:rPr>
              <a:t>:</a:t>
            </a:r>
          </a:p>
          <a:p>
            <a:pPr algn="just">
              <a:lnSpc>
                <a:spcPct val="150000"/>
              </a:lnSpc>
            </a:pPr>
            <a:r>
              <a:rPr lang="en-US" dirty="0" err="1" smtClean="0">
                <a:solidFill>
                  <a:schemeClr val="accent1">
                    <a:lumMod val="50000"/>
                  </a:schemeClr>
                </a:solidFill>
              </a:rPr>
              <a:t>Individu</a:t>
            </a:r>
            <a:r>
              <a:rPr lang="en-US" dirty="0" smtClean="0">
                <a:solidFill>
                  <a:schemeClr val="accent1">
                    <a:lumMod val="50000"/>
                  </a:schemeClr>
                </a:solidFill>
              </a:rPr>
              <a:t> </a:t>
            </a:r>
            <a:r>
              <a:rPr lang="en-US" dirty="0" err="1" smtClean="0">
                <a:solidFill>
                  <a:schemeClr val="accent1">
                    <a:lumMod val="50000"/>
                  </a:schemeClr>
                </a:solidFill>
              </a:rPr>
              <a:t>dapat</a:t>
            </a:r>
            <a:r>
              <a:rPr lang="en-US" dirty="0" smtClean="0">
                <a:solidFill>
                  <a:schemeClr val="accent1">
                    <a:lumMod val="50000"/>
                  </a:schemeClr>
                </a:solidFill>
              </a:rPr>
              <a:t> </a:t>
            </a:r>
            <a:r>
              <a:rPr lang="en-US" dirty="0" err="1" smtClean="0">
                <a:solidFill>
                  <a:schemeClr val="accent1">
                    <a:lumMod val="50000"/>
                  </a:schemeClr>
                </a:solidFill>
              </a:rPr>
              <a:t>mempertahankan</a:t>
            </a:r>
            <a:r>
              <a:rPr lang="en-US" dirty="0" smtClean="0">
                <a:solidFill>
                  <a:schemeClr val="accent1">
                    <a:lumMod val="50000"/>
                  </a:schemeClr>
                </a:solidFill>
              </a:rPr>
              <a:t> </a:t>
            </a:r>
            <a:r>
              <a:rPr lang="en-US" dirty="0" err="1" smtClean="0">
                <a:solidFill>
                  <a:schemeClr val="accent1">
                    <a:lumMod val="50000"/>
                  </a:schemeClr>
                </a:solidFill>
              </a:rPr>
              <a:t>kesadaran</a:t>
            </a:r>
            <a:r>
              <a:rPr lang="en-US" dirty="0" smtClean="0">
                <a:solidFill>
                  <a:schemeClr val="accent1">
                    <a:lumMod val="50000"/>
                  </a:schemeClr>
                </a:solidFill>
              </a:rPr>
              <a:t> </a:t>
            </a:r>
            <a:r>
              <a:rPr lang="en-US" dirty="0" err="1" smtClean="0">
                <a:solidFill>
                  <a:schemeClr val="accent1">
                    <a:lumMod val="50000"/>
                  </a:schemeClr>
                </a:solidFill>
              </a:rPr>
              <a:t>tanpa</a:t>
            </a:r>
            <a:r>
              <a:rPr lang="en-US" dirty="0" smtClean="0">
                <a:solidFill>
                  <a:schemeClr val="accent1">
                    <a:lumMod val="50000"/>
                  </a:schemeClr>
                </a:solidFill>
              </a:rPr>
              <a:t> </a:t>
            </a:r>
            <a:r>
              <a:rPr lang="en-US" dirty="0" err="1" smtClean="0">
                <a:solidFill>
                  <a:schemeClr val="accent1">
                    <a:lumMod val="50000"/>
                  </a:schemeClr>
                </a:solidFill>
              </a:rPr>
              <a:t>diganggu</a:t>
            </a:r>
            <a:r>
              <a:rPr lang="en-US" dirty="0" smtClean="0">
                <a:solidFill>
                  <a:schemeClr val="accent1">
                    <a:lumMod val="50000"/>
                  </a:schemeClr>
                </a:solidFill>
              </a:rPr>
              <a:t> </a:t>
            </a:r>
            <a:r>
              <a:rPr lang="en-US" dirty="0" err="1" smtClean="0">
                <a:solidFill>
                  <a:schemeClr val="accent1">
                    <a:lumMod val="50000"/>
                  </a:schemeClr>
                </a:solidFill>
              </a:rPr>
              <a:t>stimulasi</a:t>
            </a:r>
            <a:r>
              <a:rPr lang="en-US" dirty="0" smtClean="0">
                <a:solidFill>
                  <a:schemeClr val="accent1">
                    <a:lumMod val="50000"/>
                  </a:schemeClr>
                </a:solidFill>
              </a:rPr>
              <a:t> </a:t>
            </a:r>
            <a:r>
              <a:rPr lang="en-US" dirty="0" err="1" smtClean="0">
                <a:solidFill>
                  <a:schemeClr val="accent1">
                    <a:lumMod val="50000"/>
                  </a:schemeClr>
                </a:solidFill>
              </a:rPr>
              <a:t>dari</a:t>
            </a:r>
            <a:r>
              <a:rPr lang="en-US" dirty="0" smtClean="0">
                <a:solidFill>
                  <a:schemeClr val="accent1">
                    <a:lumMod val="50000"/>
                  </a:schemeClr>
                </a:solidFill>
              </a:rPr>
              <a:t> </a:t>
            </a:r>
            <a:r>
              <a:rPr lang="en-US" dirty="0" err="1" smtClean="0">
                <a:solidFill>
                  <a:schemeClr val="accent1">
                    <a:lumMod val="50000"/>
                  </a:schemeClr>
                </a:solidFill>
              </a:rPr>
              <a:t>lingkungan</a:t>
            </a:r>
            <a:r>
              <a:rPr lang="en-US" dirty="0" smtClean="0">
                <a:solidFill>
                  <a:schemeClr val="accent1">
                    <a:lumMod val="50000"/>
                  </a:schemeClr>
                </a:solidFill>
              </a:rPr>
              <a:t> yang </a:t>
            </a:r>
            <a:r>
              <a:rPr lang="en-US" dirty="0" err="1" smtClean="0">
                <a:solidFill>
                  <a:schemeClr val="accent1">
                    <a:lumMod val="50000"/>
                  </a:schemeClr>
                </a:solidFill>
              </a:rPr>
              <a:t>dapat</a:t>
            </a:r>
            <a:r>
              <a:rPr lang="en-US" dirty="0" smtClean="0">
                <a:solidFill>
                  <a:schemeClr val="accent1">
                    <a:lumMod val="50000"/>
                  </a:schemeClr>
                </a:solidFill>
              </a:rPr>
              <a:t> </a:t>
            </a:r>
            <a:r>
              <a:rPr lang="en-US" dirty="0" err="1" smtClean="0">
                <a:solidFill>
                  <a:schemeClr val="accent1">
                    <a:lumMod val="50000"/>
                  </a:schemeClr>
                </a:solidFill>
              </a:rPr>
              <a:t>mengganggu</a:t>
            </a:r>
            <a:r>
              <a:rPr lang="en-US" dirty="0" smtClean="0">
                <a:solidFill>
                  <a:schemeClr val="accent1">
                    <a:lumMod val="50000"/>
                  </a:schemeClr>
                </a:solidFill>
              </a:rPr>
              <a:t> </a:t>
            </a:r>
            <a:r>
              <a:rPr lang="en-US" dirty="0" err="1" smtClean="0">
                <a:solidFill>
                  <a:schemeClr val="accent1">
                    <a:lumMod val="50000"/>
                  </a:schemeClr>
                </a:solidFill>
              </a:rPr>
              <a:t>perhatian</a:t>
            </a:r>
            <a:r>
              <a:rPr lang="en-US" dirty="0" smtClean="0">
                <a:solidFill>
                  <a:schemeClr val="accent1">
                    <a:lumMod val="50000"/>
                  </a:schemeClr>
                </a:solidFill>
              </a:rPr>
              <a:t> </a:t>
            </a:r>
            <a:r>
              <a:rPr lang="en-US" dirty="0" err="1" smtClean="0">
                <a:solidFill>
                  <a:schemeClr val="accent1">
                    <a:lumMod val="50000"/>
                  </a:schemeClr>
                </a:solidFill>
              </a:rPr>
              <a:t>individu</a:t>
            </a:r>
            <a:endParaRPr lang="en-US" dirty="0" smtClean="0">
              <a:solidFill>
                <a:schemeClr val="accent1">
                  <a:lumMod val="50000"/>
                </a:schemeClr>
              </a:solidFill>
            </a:endParaRPr>
          </a:p>
          <a:p>
            <a:pPr algn="just">
              <a:lnSpc>
                <a:spcPct val="150000"/>
              </a:lnSpc>
            </a:pPr>
            <a:r>
              <a:rPr lang="en-US" dirty="0" err="1" smtClean="0">
                <a:solidFill>
                  <a:schemeClr val="accent1">
                    <a:lumMod val="50000"/>
                  </a:schemeClr>
                </a:solidFill>
              </a:rPr>
              <a:t>Individu</a:t>
            </a:r>
            <a:r>
              <a:rPr lang="en-US" dirty="0" smtClean="0">
                <a:solidFill>
                  <a:schemeClr val="accent1">
                    <a:lumMod val="50000"/>
                  </a:schemeClr>
                </a:solidFill>
              </a:rPr>
              <a:t> </a:t>
            </a:r>
            <a:r>
              <a:rPr lang="en-US" dirty="0" err="1" smtClean="0">
                <a:solidFill>
                  <a:schemeClr val="accent1">
                    <a:lumMod val="50000"/>
                  </a:schemeClr>
                </a:solidFill>
              </a:rPr>
              <a:t>dapat</a:t>
            </a:r>
            <a:r>
              <a:rPr lang="en-US" dirty="0" smtClean="0">
                <a:solidFill>
                  <a:schemeClr val="accent1">
                    <a:lumMod val="50000"/>
                  </a:schemeClr>
                </a:solidFill>
              </a:rPr>
              <a:t> </a:t>
            </a:r>
            <a:r>
              <a:rPr lang="en-US" dirty="0" err="1" smtClean="0">
                <a:solidFill>
                  <a:schemeClr val="accent1">
                    <a:lumMod val="50000"/>
                  </a:schemeClr>
                </a:solidFill>
              </a:rPr>
              <a:t>merasakan</a:t>
            </a:r>
            <a:r>
              <a:rPr lang="en-US" dirty="0" smtClean="0">
                <a:solidFill>
                  <a:schemeClr val="accent1">
                    <a:lumMod val="50000"/>
                  </a:schemeClr>
                </a:solidFill>
              </a:rPr>
              <a:t> </a:t>
            </a:r>
            <a:r>
              <a:rPr lang="en-US" dirty="0" err="1" smtClean="0">
                <a:solidFill>
                  <a:schemeClr val="accent1">
                    <a:lumMod val="50000"/>
                  </a:schemeClr>
                </a:solidFill>
              </a:rPr>
              <a:t>konflik</a:t>
            </a:r>
            <a:r>
              <a:rPr lang="en-US" dirty="0" smtClean="0">
                <a:solidFill>
                  <a:schemeClr val="accent1">
                    <a:lumMod val="50000"/>
                  </a:schemeClr>
                </a:solidFill>
              </a:rPr>
              <a:t> </a:t>
            </a:r>
            <a:r>
              <a:rPr lang="en-US" dirty="0" err="1" smtClean="0">
                <a:solidFill>
                  <a:schemeClr val="accent1">
                    <a:lumMod val="50000"/>
                  </a:schemeClr>
                </a:solidFill>
              </a:rPr>
              <a:t>dengan</a:t>
            </a:r>
            <a:r>
              <a:rPr lang="en-US" dirty="0" smtClean="0">
                <a:solidFill>
                  <a:schemeClr val="accent1">
                    <a:lumMod val="50000"/>
                  </a:schemeClr>
                </a:solidFill>
              </a:rPr>
              <a:t> </a:t>
            </a:r>
            <a:r>
              <a:rPr lang="en-US" dirty="0" err="1" smtClean="0">
                <a:solidFill>
                  <a:schemeClr val="accent1">
                    <a:lumMod val="50000"/>
                  </a:schemeClr>
                </a:solidFill>
              </a:rPr>
              <a:t>kesadaran</a:t>
            </a:r>
            <a:r>
              <a:rPr lang="en-US" dirty="0" smtClean="0">
                <a:solidFill>
                  <a:schemeClr val="accent1">
                    <a:lumMod val="50000"/>
                  </a:schemeClr>
                </a:solidFill>
              </a:rPr>
              <a:t> </a:t>
            </a:r>
            <a:r>
              <a:rPr lang="en-US" dirty="0" err="1" smtClean="0">
                <a:solidFill>
                  <a:schemeClr val="accent1">
                    <a:lumMod val="50000"/>
                  </a:schemeClr>
                </a:solidFill>
              </a:rPr>
              <a:t>dan</a:t>
            </a:r>
            <a:r>
              <a:rPr lang="en-US" dirty="0" smtClean="0">
                <a:solidFill>
                  <a:schemeClr val="accent1">
                    <a:lumMod val="50000"/>
                  </a:schemeClr>
                </a:solidFill>
              </a:rPr>
              <a:t> </a:t>
            </a:r>
            <a:r>
              <a:rPr lang="en-US" dirty="0" err="1" smtClean="0">
                <a:solidFill>
                  <a:schemeClr val="accent1">
                    <a:lumMod val="50000"/>
                  </a:schemeClr>
                </a:solidFill>
              </a:rPr>
              <a:t>konsentrasi</a:t>
            </a:r>
            <a:r>
              <a:rPr lang="en-US" dirty="0" smtClean="0">
                <a:solidFill>
                  <a:schemeClr val="accent1">
                    <a:lumMod val="50000"/>
                  </a:schemeClr>
                </a:solidFill>
              </a:rPr>
              <a:t> </a:t>
            </a:r>
            <a:r>
              <a:rPr lang="en-US" dirty="0" err="1" smtClean="0">
                <a:solidFill>
                  <a:schemeClr val="accent1">
                    <a:lumMod val="50000"/>
                  </a:schemeClr>
                </a:solidFill>
              </a:rPr>
              <a:t>tanpa</a:t>
            </a:r>
            <a:r>
              <a:rPr lang="en-US" dirty="0" smtClean="0">
                <a:solidFill>
                  <a:schemeClr val="accent1">
                    <a:lumMod val="50000"/>
                  </a:schemeClr>
                </a:solidFill>
              </a:rPr>
              <a:t> </a:t>
            </a:r>
            <a:r>
              <a:rPr lang="en-US" dirty="0" err="1" smtClean="0">
                <a:solidFill>
                  <a:schemeClr val="accent1">
                    <a:lumMod val="50000"/>
                  </a:schemeClr>
                </a:solidFill>
              </a:rPr>
              <a:t>dicampur</a:t>
            </a:r>
            <a:r>
              <a:rPr lang="en-US" dirty="0" smtClean="0">
                <a:solidFill>
                  <a:schemeClr val="accent1">
                    <a:lumMod val="50000"/>
                  </a:schemeClr>
                </a:solidFill>
              </a:rPr>
              <a:t> </a:t>
            </a:r>
            <a:r>
              <a:rPr lang="en-US" dirty="0" err="1" smtClean="0">
                <a:solidFill>
                  <a:schemeClr val="accent1">
                    <a:lumMod val="50000"/>
                  </a:schemeClr>
                </a:solidFill>
              </a:rPr>
              <a:t>dengan</a:t>
            </a:r>
            <a:r>
              <a:rPr lang="en-US" dirty="0" smtClean="0">
                <a:solidFill>
                  <a:schemeClr val="accent1">
                    <a:lumMod val="50000"/>
                  </a:schemeClr>
                </a:solidFill>
              </a:rPr>
              <a:t> </a:t>
            </a:r>
            <a:r>
              <a:rPr lang="en-US" dirty="0" err="1" smtClean="0">
                <a:solidFill>
                  <a:schemeClr val="accent1">
                    <a:lumMod val="50000"/>
                  </a:schemeClr>
                </a:solidFill>
              </a:rPr>
              <a:t>fantasi</a:t>
            </a:r>
            <a:endParaRPr lang="en-US" dirty="0" smtClean="0">
              <a:solidFill>
                <a:schemeClr val="accent1">
                  <a:lumMod val="50000"/>
                </a:schemeClr>
              </a:solidFill>
            </a:endParaRPr>
          </a:p>
          <a:p>
            <a:pPr algn="just">
              <a:lnSpc>
                <a:spcPct val="150000"/>
              </a:lnSpc>
            </a:pPr>
            <a:r>
              <a:rPr lang="en-US" dirty="0" err="1" smtClean="0">
                <a:solidFill>
                  <a:schemeClr val="accent1">
                    <a:lumMod val="50000"/>
                  </a:schemeClr>
                </a:solidFill>
              </a:rPr>
              <a:t>Individu</a:t>
            </a:r>
            <a:r>
              <a:rPr lang="en-US" dirty="0" smtClean="0">
                <a:solidFill>
                  <a:schemeClr val="accent1">
                    <a:lumMod val="50000"/>
                  </a:schemeClr>
                </a:solidFill>
              </a:rPr>
              <a:t> </a:t>
            </a:r>
            <a:r>
              <a:rPr lang="en-US" dirty="0" err="1" smtClean="0">
                <a:solidFill>
                  <a:schemeClr val="accent1">
                    <a:lumMod val="50000"/>
                  </a:schemeClr>
                </a:solidFill>
              </a:rPr>
              <a:t>dapat</a:t>
            </a:r>
            <a:r>
              <a:rPr lang="en-US" dirty="0" smtClean="0">
                <a:solidFill>
                  <a:schemeClr val="accent1">
                    <a:lumMod val="50000"/>
                  </a:schemeClr>
                </a:solidFill>
              </a:rPr>
              <a:t> </a:t>
            </a:r>
            <a:r>
              <a:rPr lang="en-US" dirty="0" err="1" smtClean="0">
                <a:solidFill>
                  <a:schemeClr val="accent1">
                    <a:lumMod val="50000"/>
                  </a:schemeClr>
                </a:solidFill>
              </a:rPr>
              <a:t>membedakan</a:t>
            </a:r>
            <a:r>
              <a:rPr lang="en-US" dirty="0" smtClean="0">
                <a:solidFill>
                  <a:schemeClr val="accent1">
                    <a:lumMod val="50000"/>
                  </a:schemeClr>
                </a:solidFill>
              </a:rPr>
              <a:t> </a:t>
            </a:r>
            <a:r>
              <a:rPr lang="en-US" dirty="0" err="1" smtClean="0">
                <a:solidFill>
                  <a:schemeClr val="accent1">
                    <a:lumMod val="50000"/>
                  </a:schemeClr>
                </a:solidFill>
              </a:rPr>
              <a:t>konflik</a:t>
            </a:r>
            <a:r>
              <a:rPr lang="en-US" dirty="0" smtClean="0">
                <a:solidFill>
                  <a:schemeClr val="accent1">
                    <a:lumMod val="50000"/>
                  </a:schemeClr>
                </a:solidFill>
              </a:rPr>
              <a:t> </a:t>
            </a:r>
            <a:r>
              <a:rPr lang="en-US" dirty="0" err="1" smtClean="0">
                <a:solidFill>
                  <a:schemeClr val="accent1">
                    <a:lumMod val="50000"/>
                  </a:schemeClr>
                </a:solidFill>
              </a:rPr>
              <a:t>dan</a:t>
            </a:r>
            <a:r>
              <a:rPr lang="en-US" dirty="0" smtClean="0">
                <a:solidFill>
                  <a:schemeClr val="accent1">
                    <a:lumMod val="50000"/>
                  </a:schemeClr>
                </a:solidFill>
              </a:rPr>
              <a:t> </a:t>
            </a:r>
            <a:r>
              <a:rPr lang="en-US" dirty="0" err="1" smtClean="0">
                <a:solidFill>
                  <a:schemeClr val="accent1">
                    <a:lumMod val="50000"/>
                  </a:schemeClr>
                </a:solidFill>
              </a:rPr>
              <a:t>masalah</a:t>
            </a:r>
            <a:r>
              <a:rPr lang="en-US" dirty="0" smtClean="0">
                <a:solidFill>
                  <a:schemeClr val="accent1">
                    <a:lumMod val="50000"/>
                  </a:schemeClr>
                </a:solidFill>
              </a:rPr>
              <a:t> yang </a:t>
            </a:r>
            <a:r>
              <a:rPr lang="en-US" dirty="0" err="1" smtClean="0">
                <a:solidFill>
                  <a:schemeClr val="accent1">
                    <a:lumMod val="50000"/>
                  </a:schemeClr>
                </a:solidFill>
              </a:rPr>
              <a:t>dapat</a:t>
            </a:r>
            <a:r>
              <a:rPr lang="en-US" dirty="0" smtClean="0">
                <a:solidFill>
                  <a:schemeClr val="accent1">
                    <a:lumMod val="50000"/>
                  </a:schemeClr>
                </a:solidFill>
              </a:rPr>
              <a:t> </a:t>
            </a:r>
            <a:r>
              <a:rPr lang="en-US" dirty="0" err="1" smtClean="0">
                <a:solidFill>
                  <a:schemeClr val="accent1">
                    <a:lumMod val="50000"/>
                  </a:schemeClr>
                </a:solidFill>
              </a:rPr>
              <a:t>diselesaikan</a:t>
            </a:r>
            <a:r>
              <a:rPr lang="en-US" dirty="0" smtClean="0">
                <a:solidFill>
                  <a:schemeClr val="accent1">
                    <a:lumMod val="50000"/>
                  </a:schemeClr>
                </a:solidFill>
              </a:rPr>
              <a:t> </a:t>
            </a:r>
            <a:r>
              <a:rPr lang="en-US" dirty="0" err="1" smtClean="0">
                <a:solidFill>
                  <a:schemeClr val="accent1">
                    <a:lumMod val="50000"/>
                  </a:schemeClr>
                </a:solidFill>
              </a:rPr>
              <a:t>dan</a:t>
            </a:r>
            <a:r>
              <a:rPr lang="en-US" dirty="0" smtClean="0">
                <a:solidFill>
                  <a:schemeClr val="accent1">
                    <a:lumMod val="50000"/>
                  </a:schemeClr>
                </a:solidFill>
              </a:rPr>
              <a:t> </a:t>
            </a:r>
            <a:r>
              <a:rPr lang="en-US" dirty="0" err="1" smtClean="0">
                <a:solidFill>
                  <a:schemeClr val="accent1">
                    <a:lumMod val="50000"/>
                  </a:schemeClr>
                </a:solidFill>
              </a:rPr>
              <a:t>tidak</a:t>
            </a:r>
            <a:r>
              <a:rPr lang="en-US" dirty="0" smtClean="0">
                <a:solidFill>
                  <a:schemeClr val="accent1">
                    <a:lumMod val="50000"/>
                  </a:schemeClr>
                </a:solidFill>
              </a:rPr>
              <a:t> </a:t>
            </a:r>
            <a:r>
              <a:rPr lang="en-US" dirty="0" err="1" smtClean="0">
                <a:solidFill>
                  <a:schemeClr val="accent1">
                    <a:lumMod val="50000"/>
                  </a:schemeClr>
                </a:solidFill>
              </a:rPr>
              <a:t>dapat</a:t>
            </a:r>
            <a:r>
              <a:rPr lang="en-US" dirty="0" smtClean="0">
                <a:solidFill>
                  <a:schemeClr val="accent1">
                    <a:lumMod val="50000"/>
                  </a:schemeClr>
                </a:solidFill>
              </a:rPr>
              <a:t> </a:t>
            </a:r>
            <a:r>
              <a:rPr lang="en-US" dirty="0" err="1" smtClean="0">
                <a:solidFill>
                  <a:schemeClr val="accent1">
                    <a:lumMod val="50000"/>
                  </a:schemeClr>
                </a:solidFill>
              </a:rPr>
              <a:t>diselesaikan</a:t>
            </a:r>
            <a:endParaRPr lang="en-US" dirty="0" smtClean="0">
              <a:solidFill>
                <a:schemeClr val="accent1">
                  <a:lumMod val="50000"/>
                </a:schemeClr>
              </a:solidFill>
            </a:endParaRPr>
          </a:p>
          <a:p>
            <a:pPr algn="just">
              <a:lnSpc>
                <a:spcPct val="150000"/>
              </a:lnSpc>
            </a:pPr>
            <a:r>
              <a:rPr lang="en-US" dirty="0" err="1" smtClean="0">
                <a:solidFill>
                  <a:schemeClr val="accent1">
                    <a:lumMod val="50000"/>
                  </a:schemeClr>
                </a:solidFill>
              </a:rPr>
              <a:t>Individu</a:t>
            </a:r>
            <a:r>
              <a:rPr lang="en-US" dirty="0" smtClean="0">
                <a:solidFill>
                  <a:schemeClr val="accent1">
                    <a:lumMod val="50000"/>
                  </a:schemeClr>
                </a:solidFill>
              </a:rPr>
              <a:t> </a:t>
            </a:r>
            <a:r>
              <a:rPr lang="en-US" dirty="0" err="1" smtClean="0">
                <a:solidFill>
                  <a:schemeClr val="accent1">
                    <a:lumMod val="50000"/>
                  </a:schemeClr>
                </a:solidFill>
              </a:rPr>
              <a:t>dapat</a:t>
            </a:r>
            <a:r>
              <a:rPr lang="en-US" dirty="0" smtClean="0">
                <a:solidFill>
                  <a:schemeClr val="accent1">
                    <a:lumMod val="50000"/>
                  </a:schemeClr>
                </a:solidFill>
              </a:rPr>
              <a:t>  </a:t>
            </a:r>
            <a:r>
              <a:rPr lang="en-US" dirty="0" err="1" smtClean="0">
                <a:solidFill>
                  <a:schemeClr val="accent1">
                    <a:lumMod val="50000"/>
                  </a:schemeClr>
                </a:solidFill>
              </a:rPr>
              <a:t>bertanggung</a:t>
            </a:r>
            <a:r>
              <a:rPr lang="en-US" dirty="0" smtClean="0">
                <a:solidFill>
                  <a:schemeClr val="accent1">
                    <a:lumMod val="50000"/>
                  </a:schemeClr>
                </a:solidFill>
              </a:rPr>
              <a:t> </a:t>
            </a:r>
            <a:r>
              <a:rPr lang="en-US" dirty="0" err="1" smtClean="0">
                <a:solidFill>
                  <a:schemeClr val="accent1">
                    <a:lumMod val="50000"/>
                  </a:schemeClr>
                </a:solidFill>
              </a:rPr>
              <a:t>jawab</a:t>
            </a:r>
            <a:r>
              <a:rPr lang="en-US" dirty="0" smtClean="0">
                <a:solidFill>
                  <a:schemeClr val="accent1">
                    <a:lumMod val="50000"/>
                  </a:schemeClr>
                </a:solidFill>
              </a:rPr>
              <a:t> </a:t>
            </a:r>
            <a:r>
              <a:rPr lang="en-US" dirty="0" err="1" smtClean="0">
                <a:solidFill>
                  <a:schemeClr val="accent1">
                    <a:lumMod val="50000"/>
                  </a:schemeClr>
                </a:solidFill>
              </a:rPr>
              <a:t>atas</a:t>
            </a:r>
            <a:r>
              <a:rPr lang="en-US" dirty="0" smtClean="0">
                <a:solidFill>
                  <a:schemeClr val="accent1">
                    <a:lumMod val="50000"/>
                  </a:schemeClr>
                </a:solidFill>
              </a:rPr>
              <a:t> </a:t>
            </a:r>
            <a:r>
              <a:rPr lang="en-US" dirty="0" err="1" smtClean="0">
                <a:solidFill>
                  <a:schemeClr val="accent1">
                    <a:lumMod val="50000"/>
                  </a:schemeClr>
                </a:solidFill>
              </a:rPr>
              <a:t>hidupnya</a:t>
            </a:r>
            <a:endParaRPr lang="en-US" dirty="0" smtClean="0">
              <a:solidFill>
                <a:schemeClr val="accent1">
                  <a:lumMod val="50000"/>
                </a:schemeClr>
              </a:solidFill>
            </a:endParaRPr>
          </a:p>
          <a:p>
            <a:pPr algn="just">
              <a:lnSpc>
                <a:spcPct val="150000"/>
              </a:lnSpc>
            </a:pPr>
            <a:r>
              <a:rPr lang="en-US" dirty="0" err="1" smtClean="0">
                <a:solidFill>
                  <a:schemeClr val="accent1">
                    <a:lumMod val="50000"/>
                  </a:schemeClr>
                </a:solidFill>
              </a:rPr>
              <a:t>Individu</a:t>
            </a:r>
            <a:r>
              <a:rPr lang="en-US" dirty="0" smtClean="0">
                <a:solidFill>
                  <a:schemeClr val="accent1">
                    <a:lumMod val="50000"/>
                  </a:schemeClr>
                </a:solidFill>
              </a:rPr>
              <a:t> yang </a:t>
            </a:r>
            <a:r>
              <a:rPr lang="en-US" dirty="0" err="1" smtClean="0">
                <a:solidFill>
                  <a:schemeClr val="accent1">
                    <a:lumMod val="50000"/>
                  </a:schemeClr>
                </a:solidFill>
              </a:rPr>
              <a:t>dapat</a:t>
            </a:r>
            <a:r>
              <a:rPr lang="en-US" dirty="0" smtClean="0">
                <a:solidFill>
                  <a:schemeClr val="accent1">
                    <a:lumMod val="50000"/>
                  </a:schemeClr>
                </a:solidFill>
              </a:rPr>
              <a:t> </a:t>
            </a:r>
            <a:r>
              <a:rPr lang="en-US" dirty="0" err="1" smtClean="0">
                <a:solidFill>
                  <a:schemeClr val="accent1">
                    <a:lumMod val="50000"/>
                  </a:schemeClr>
                </a:solidFill>
              </a:rPr>
              <a:t>berfokus</a:t>
            </a:r>
            <a:r>
              <a:rPr lang="en-US" dirty="0" smtClean="0">
                <a:solidFill>
                  <a:schemeClr val="accent1">
                    <a:lumMod val="50000"/>
                  </a:schemeClr>
                </a:solidFill>
              </a:rPr>
              <a:t> </a:t>
            </a:r>
            <a:r>
              <a:rPr lang="en-US" dirty="0" err="1" smtClean="0">
                <a:solidFill>
                  <a:schemeClr val="accent1">
                    <a:lumMod val="50000"/>
                  </a:schemeClr>
                </a:solidFill>
              </a:rPr>
              <a:t>pada</a:t>
            </a:r>
            <a:r>
              <a:rPr lang="en-US" dirty="0" smtClean="0">
                <a:solidFill>
                  <a:schemeClr val="accent1">
                    <a:lumMod val="50000"/>
                  </a:schemeClr>
                </a:solidFill>
              </a:rPr>
              <a:t> </a:t>
            </a:r>
            <a:r>
              <a:rPr lang="en-US" dirty="0" err="1" smtClean="0">
                <a:solidFill>
                  <a:schemeClr val="accent1">
                    <a:lumMod val="50000"/>
                  </a:schemeClr>
                </a:solidFill>
              </a:rPr>
              <a:t>satu</a:t>
            </a:r>
            <a:r>
              <a:rPr lang="en-US" dirty="0" smtClean="0">
                <a:solidFill>
                  <a:schemeClr val="accent1">
                    <a:lumMod val="50000"/>
                  </a:schemeClr>
                </a:solidFill>
              </a:rPr>
              <a:t> </a:t>
            </a:r>
            <a:r>
              <a:rPr lang="en-US" dirty="0" err="1" smtClean="0">
                <a:solidFill>
                  <a:schemeClr val="accent1">
                    <a:lumMod val="50000"/>
                  </a:schemeClr>
                </a:solidFill>
              </a:rPr>
              <a:t>kebutuhan</a:t>
            </a:r>
            <a:r>
              <a:rPr lang="en-US" dirty="0" smtClean="0">
                <a:solidFill>
                  <a:schemeClr val="accent1">
                    <a:lumMod val="50000"/>
                  </a:schemeClr>
                </a:solidFill>
              </a:rPr>
              <a:t> (</a:t>
            </a:r>
            <a:r>
              <a:rPr lang="en-US" i="1" dirty="0" smtClean="0">
                <a:solidFill>
                  <a:schemeClr val="accent1">
                    <a:lumMod val="50000"/>
                  </a:schemeClr>
                </a:solidFill>
              </a:rPr>
              <a:t>the figure</a:t>
            </a:r>
            <a:r>
              <a:rPr lang="en-US" dirty="0" smtClean="0">
                <a:solidFill>
                  <a:schemeClr val="accent1">
                    <a:lumMod val="50000"/>
                  </a:schemeClr>
                </a:solidFill>
              </a:rPr>
              <a:t>) </a:t>
            </a:r>
            <a:r>
              <a:rPr lang="en-US" dirty="0" err="1" smtClean="0">
                <a:solidFill>
                  <a:schemeClr val="accent1">
                    <a:lumMod val="50000"/>
                  </a:schemeClr>
                </a:solidFill>
              </a:rPr>
              <a:t>pada</a:t>
            </a:r>
            <a:r>
              <a:rPr lang="en-US" dirty="0" smtClean="0">
                <a:solidFill>
                  <a:schemeClr val="accent1">
                    <a:lumMod val="50000"/>
                  </a:schemeClr>
                </a:solidFill>
              </a:rPr>
              <a:t> </a:t>
            </a:r>
            <a:r>
              <a:rPr lang="en-US" dirty="0" err="1" smtClean="0">
                <a:solidFill>
                  <a:schemeClr val="accent1">
                    <a:lumMod val="50000"/>
                  </a:schemeClr>
                </a:solidFill>
              </a:rPr>
              <a:t>satu</a:t>
            </a:r>
            <a:r>
              <a:rPr lang="en-US" dirty="0" smtClean="0">
                <a:solidFill>
                  <a:schemeClr val="accent1">
                    <a:lumMod val="50000"/>
                  </a:schemeClr>
                </a:solidFill>
              </a:rPr>
              <a:t> </a:t>
            </a:r>
            <a:r>
              <a:rPr lang="en-US" dirty="0" err="1" smtClean="0">
                <a:solidFill>
                  <a:schemeClr val="accent1">
                    <a:lumMod val="50000"/>
                  </a:schemeClr>
                </a:solidFill>
              </a:rPr>
              <a:t>waktu</a:t>
            </a:r>
            <a:r>
              <a:rPr lang="en-US" dirty="0" smtClean="0">
                <a:solidFill>
                  <a:schemeClr val="accent1">
                    <a:lumMod val="50000"/>
                  </a:schemeClr>
                </a:solidFill>
              </a:rPr>
              <a:t> </a:t>
            </a:r>
            <a:r>
              <a:rPr lang="en-US" dirty="0" err="1" smtClean="0">
                <a:solidFill>
                  <a:schemeClr val="accent1">
                    <a:lumMod val="50000"/>
                  </a:schemeClr>
                </a:solidFill>
              </a:rPr>
              <a:t>dan</a:t>
            </a:r>
            <a:r>
              <a:rPr lang="en-US" dirty="0" smtClean="0">
                <a:solidFill>
                  <a:schemeClr val="accent1">
                    <a:lumMod val="50000"/>
                  </a:schemeClr>
                </a:solidFill>
              </a:rPr>
              <a:t> </a:t>
            </a:r>
            <a:r>
              <a:rPr lang="en-US" dirty="0" err="1" smtClean="0">
                <a:solidFill>
                  <a:schemeClr val="accent1">
                    <a:lumMod val="50000"/>
                  </a:schemeClr>
                </a:solidFill>
              </a:rPr>
              <a:t>menghubungkannya</a:t>
            </a:r>
            <a:r>
              <a:rPr lang="en-US" dirty="0" smtClean="0">
                <a:solidFill>
                  <a:schemeClr val="accent1">
                    <a:lumMod val="50000"/>
                  </a:schemeClr>
                </a:solidFill>
              </a:rPr>
              <a:t> </a:t>
            </a:r>
            <a:r>
              <a:rPr lang="en-US" dirty="0" err="1" smtClean="0">
                <a:solidFill>
                  <a:schemeClr val="accent1">
                    <a:lumMod val="50000"/>
                  </a:schemeClr>
                </a:solidFill>
              </a:rPr>
              <a:t>dengan</a:t>
            </a:r>
            <a:r>
              <a:rPr lang="en-US" dirty="0" smtClean="0">
                <a:solidFill>
                  <a:schemeClr val="accent1">
                    <a:lumMod val="50000"/>
                  </a:schemeClr>
                </a:solidFill>
              </a:rPr>
              <a:t> </a:t>
            </a:r>
            <a:r>
              <a:rPr lang="en-US" dirty="0" err="1" smtClean="0">
                <a:solidFill>
                  <a:schemeClr val="accent1">
                    <a:lumMod val="50000"/>
                  </a:schemeClr>
                </a:solidFill>
              </a:rPr>
              <a:t>kebutuhan</a:t>
            </a:r>
            <a:r>
              <a:rPr lang="en-US" dirty="0" smtClean="0">
                <a:solidFill>
                  <a:schemeClr val="accent1">
                    <a:lumMod val="50000"/>
                  </a:schemeClr>
                </a:solidFill>
              </a:rPr>
              <a:t> lain (</a:t>
            </a:r>
            <a:r>
              <a:rPr lang="en-US" i="1" dirty="0" smtClean="0">
                <a:solidFill>
                  <a:schemeClr val="accent1">
                    <a:lumMod val="50000"/>
                  </a:schemeClr>
                </a:solidFill>
              </a:rPr>
              <a:t>the ground</a:t>
            </a:r>
            <a:r>
              <a:rPr lang="en-US" dirty="0" smtClean="0">
                <a:solidFill>
                  <a:schemeClr val="accent1">
                    <a:lumMod val="50000"/>
                  </a:schemeClr>
                </a:solidFill>
              </a:rPr>
              <a:t>) </a:t>
            </a:r>
            <a:r>
              <a:rPr lang="en-US" dirty="0" err="1" smtClean="0">
                <a:solidFill>
                  <a:schemeClr val="accent1">
                    <a:lumMod val="50000"/>
                  </a:schemeClr>
                </a:solidFill>
              </a:rPr>
              <a:t>sehingga</a:t>
            </a:r>
            <a:r>
              <a:rPr lang="en-US" dirty="0" smtClean="0">
                <a:solidFill>
                  <a:schemeClr val="accent1">
                    <a:lumMod val="50000"/>
                  </a:schemeClr>
                </a:solidFill>
              </a:rPr>
              <a:t> </a:t>
            </a:r>
            <a:r>
              <a:rPr lang="en-US" dirty="0" err="1" smtClean="0">
                <a:solidFill>
                  <a:schemeClr val="accent1">
                    <a:lumMod val="50000"/>
                  </a:schemeClr>
                </a:solidFill>
              </a:rPr>
              <a:t>kebutuhan</a:t>
            </a:r>
            <a:r>
              <a:rPr lang="en-US" dirty="0" smtClean="0">
                <a:solidFill>
                  <a:schemeClr val="accent1">
                    <a:lumMod val="50000"/>
                  </a:schemeClr>
                </a:solidFill>
              </a:rPr>
              <a:t> </a:t>
            </a:r>
            <a:r>
              <a:rPr lang="en-US" dirty="0" err="1" smtClean="0">
                <a:solidFill>
                  <a:schemeClr val="accent1">
                    <a:lumMod val="50000"/>
                  </a:schemeClr>
                </a:solidFill>
              </a:rPr>
              <a:t>itu</a:t>
            </a:r>
            <a:r>
              <a:rPr lang="en-US" dirty="0" smtClean="0">
                <a:solidFill>
                  <a:schemeClr val="accent1">
                    <a:lumMod val="50000"/>
                  </a:schemeClr>
                </a:solidFill>
              </a:rPr>
              <a:t> </a:t>
            </a:r>
            <a:r>
              <a:rPr lang="en-US" dirty="0" err="1" smtClean="0">
                <a:solidFill>
                  <a:schemeClr val="accent1">
                    <a:lumMod val="50000"/>
                  </a:schemeClr>
                </a:solidFill>
              </a:rPr>
              <a:t>lengkap</a:t>
            </a:r>
            <a:endParaRPr lang="en-US" dirty="0" smtClean="0">
              <a:solidFill>
                <a:schemeClr val="accent1">
                  <a:lumMod val="50000"/>
                </a:schemeClr>
              </a:solidFill>
            </a:endParaRPr>
          </a:p>
          <a:p>
            <a:pPr marL="0" indent="0">
              <a:buFont typeface="Wingdings 2" pitchFamily="18" charset="2"/>
              <a:buNone/>
            </a:pPr>
            <a:endParaRPr lang="en-US" dirty="0">
              <a:solidFill>
                <a:schemeClr val="accent1">
                  <a:lumMod val="50000"/>
                </a:schemeClr>
              </a:solidFill>
            </a:endParaRPr>
          </a:p>
        </p:txBody>
      </p:sp>
    </p:spTree>
    <p:extLst>
      <p:ext uri="{BB962C8B-B14F-4D97-AF65-F5344CB8AC3E}">
        <p14:creationId xmlns:p14="http://schemas.microsoft.com/office/powerpoint/2010/main" val="177603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10637FDB-13A1-C445-9A4D-C5B3C7442CB2}"/>
              </a:ext>
            </a:extLst>
          </p:cNvPr>
          <p:cNvSpPr txBox="1">
            <a:spLocks/>
          </p:cNvSpPr>
          <p:nvPr/>
        </p:nvSpPr>
        <p:spPr>
          <a:xfrm>
            <a:off x="257577" y="257577"/>
            <a:ext cx="11578107" cy="6375043"/>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60000"/>
              </a:lnSpc>
              <a:buNone/>
            </a:pPr>
            <a:r>
              <a:rPr lang="en-US" sz="1800" dirty="0" err="1"/>
              <a:t>Menurut</a:t>
            </a:r>
            <a:r>
              <a:rPr lang="en-US" sz="1800" dirty="0"/>
              <a:t> Gestalt </a:t>
            </a:r>
            <a:r>
              <a:rPr lang="en-US" sz="1800" dirty="0" err="1"/>
              <a:t>individu</a:t>
            </a:r>
            <a:r>
              <a:rPr lang="en-US" sz="1800" dirty="0"/>
              <a:t> </a:t>
            </a:r>
            <a:r>
              <a:rPr lang="en-US" sz="1800" dirty="0" err="1"/>
              <a:t>menyebabkan</a:t>
            </a:r>
            <a:r>
              <a:rPr lang="en-US" sz="1800" dirty="0"/>
              <a:t> </a:t>
            </a:r>
            <a:r>
              <a:rPr lang="en-US" sz="1800" dirty="0" err="1"/>
              <a:t>dirinya</a:t>
            </a:r>
            <a:r>
              <a:rPr lang="en-US" sz="1800" dirty="0"/>
              <a:t> </a:t>
            </a:r>
            <a:r>
              <a:rPr lang="en-US" sz="1800" dirty="0" err="1"/>
              <a:t>terjerumus</a:t>
            </a:r>
            <a:r>
              <a:rPr lang="en-US" sz="1800" dirty="0"/>
              <a:t> </a:t>
            </a:r>
            <a:r>
              <a:rPr lang="en-US" sz="1800" dirty="0" err="1"/>
              <a:t>pada</a:t>
            </a:r>
            <a:r>
              <a:rPr lang="en-US" sz="1800" dirty="0"/>
              <a:t> </a:t>
            </a:r>
            <a:r>
              <a:rPr lang="en-US" sz="1800" dirty="0" err="1"/>
              <a:t>masalah-masalah</a:t>
            </a:r>
            <a:r>
              <a:rPr lang="en-US" sz="1800" dirty="0"/>
              <a:t> </a:t>
            </a:r>
            <a:r>
              <a:rPr lang="en-US" sz="1800" dirty="0" err="1"/>
              <a:t>karena</a:t>
            </a:r>
            <a:r>
              <a:rPr lang="en-US" sz="1800" dirty="0"/>
              <a:t> </a:t>
            </a:r>
            <a:r>
              <a:rPr lang="en-US" sz="1800" dirty="0" err="1"/>
              <a:t>tidak</a:t>
            </a:r>
            <a:r>
              <a:rPr lang="en-US" sz="1800" dirty="0"/>
              <a:t> </a:t>
            </a:r>
            <a:r>
              <a:rPr lang="en-US" sz="1800" dirty="0" err="1"/>
              <a:t>mengatasi</a:t>
            </a:r>
            <a:r>
              <a:rPr lang="en-US" sz="1800" dirty="0"/>
              <a:t> </a:t>
            </a:r>
            <a:r>
              <a:rPr lang="en-US" sz="1800" dirty="0" err="1"/>
              <a:t>kehidupannya</a:t>
            </a:r>
            <a:r>
              <a:rPr lang="en-US" sz="1800" dirty="0"/>
              <a:t> </a:t>
            </a:r>
            <a:r>
              <a:rPr lang="en-US" sz="1800" dirty="0" err="1"/>
              <a:t>dengan</a:t>
            </a:r>
            <a:r>
              <a:rPr lang="en-US" sz="1800" dirty="0"/>
              <a:t> </a:t>
            </a:r>
            <a:r>
              <a:rPr lang="en-US" sz="1800" dirty="0" err="1"/>
              <a:t>baik</a:t>
            </a:r>
            <a:r>
              <a:rPr lang="en-US" sz="1800" dirty="0"/>
              <a:t> </a:t>
            </a:r>
            <a:r>
              <a:rPr lang="en-US" sz="1800" dirty="0" err="1"/>
              <a:t>dengan</a:t>
            </a:r>
            <a:r>
              <a:rPr lang="en-US" sz="1800" dirty="0"/>
              <a:t> </a:t>
            </a:r>
            <a:r>
              <a:rPr lang="en-US" sz="1800" dirty="0" err="1"/>
              <a:t>kategori</a:t>
            </a:r>
            <a:r>
              <a:rPr lang="en-US" sz="1800" dirty="0"/>
              <a:t>:</a:t>
            </a:r>
          </a:p>
          <a:p>
            <a:pPr lvl="0">
              <a:lnSpc>
                <a:spcPct val="160000"/>
              </a:lnSpc>
              <a:buClr>
                <a:schemeClr val="tx1"/>
              </a:buClr>
            </a:pPr>
            <a:r>
              <a:rPr lang="en-US" sz="1800" dirty="0" err="1"/>
              <a:t>Kurang</a:t>
            </a:r>
            <a:r>
              <a:rPr lang="en-US" sz="1800" dirty="0"/>
              <a:t> </a:t>
            </a:r>
            <a:r>
              <a:rPr lang="en-US" sz="1800" dirty="0" err="1"/>
              <a:t>kontak</a:t>
            </a:r>
            <a:r>
              <a:rPr lang="en-US" sz="1800" dirty="0"/>
              <a:t> </a:t>
            </a:r>
            <a:r>
              <a:rPr lang="en-US" sz="1800" dirty="0" err="1"/>
              <a:t>dengan</a:t>
            </a:r>
            <a:r>
              <a:rPr lang="en-US" sz="1800" dirty="0"/>
              <a:t> </a:t>
            </a:r>
            <a:r>
              <a:rPr lang="en-US" sz="1800" dirty="0" err="1"/>
              <a:t>lingkungan</a:t>
            </a:r>
            <a:r>
              <a:rPr lang="en-US" sz="1800" dirty="0"/>
              <a:t>, </a:t>
            </a:r>
            <a:r>
              <a:rPr lang="en-US" sz="1800" dirty="0" err="1"/>
              <a:t>dia</a:t>
            </a:r>
            <a:r>
              <a:rPr lang="en-US" sz="1800" dirty="0"/>
              <a:t> </a:t>
            </a:r>
            <a:r>
              <a:rPr lang="en-US" sz="1800" dirty="0" err="1"/>
              <a:t>memutus</a:t>
            </a:r>
            <a:r>
              <a:rPr lang="en-US" sz="1800" dirty="0"/>
              <a:t> </a:t>
            </a:r>
            <a:r>
              <a:rPr lang="en-US" sz="1800" dirty="0" err="1"/>
              <a:t>hubungan</a:t>
            </a:r>
            <a:r>
              <a:rPr lang="en-US" sz="1800" dirty="0"/>
              <a:t> </a:t>
            </a:r>
            <a:r>
              <a:rPr lang="en-US" sz="1800" dirty="0" err="1"/>
              <a:t>antara</a:t>
            </a:r>
            <a:r>
              <a:rPr lang="en-US" sz="1800" dirty="0"/>
              <a:t> </a:t>
            </a:r>
            <a:r>
              <a:rPr lang="en-US" sz="1800" dirty="0" err="1"/>
              <a:t>dirinya</a:t>
            </a:r>
            <a:r>
              <a:rPr lang="en-US" sz="1800" dirty="0"/>
              <a:t> </a:t>
            </a:r>
            <a:r>
              <a:rPr lang="en-US" sz="1800" dirty="0" err="1"/>
              <a:t>dengan</a:t>
            </a:r>
            <a:r>
              <a:rPr lang="en-US" sz="1800" dirty="0"/>
              <a:t> orang lain </a:t>
            </a:r>
            <a:r>
              <a:rPr lang="en-US" sz="1800" dirty="0" err="1"/>
              <a:t>dan</a:t>
            </a:r>
            <a:r>
              <a:rPr lang="en-US" sz="1800" dirty="0"/>
              <a:t> </a:t>
            </a:r>
            <a:r>
              <a:rPr lang="en-US" sz="1800" dirty="0" err="1"/>
              <a:t>lingkungan</a:t>
            </a:r>
            <a:endParaRPr lang="en-US" sz="1800" dirty="0"/>
          </a:p>
          <a:p>
            <a:pPr lvl="0">
              <a:lnSpc>
                <a:spcPct val="160000"/>
              </a:lnSpc>
              <a:buClr>
                <a:schemeClr val="tx1"/>
              </a:buClr>
            </a:pPr>
            <a:r>
              <a:rPr lang="en-US" sz="1800" i="1" dirty="0"/>
              <a:t>Confluence</a:t>
            </a:r>
            <a:r>
              <a:rPr lang="en-US" sz="1800" dirty="0"/>
              <a:t>, </a:t>
            </a:r>
            <a:r>
              <a:rPr lang="en-US" sz="1800" dirty="0" err="1"/>
              <a:t>individu</a:t>
            </a:r>
            <a:r>
              <a:rPr lang="en-US" sz="1800" dirty="0"/>
              <a:t> </a:t>
            </a:r>
            <a:r>
              <a:rPr lang="en-US" sz="1800" dirty="0" err="1"/>
              <a:t>memasukan</a:t>
            </a:r>
            <a:r>
              <a:rPr lang="en-US" sz="1800" dirty="0"/>
              <a:t> </a:t>
            </a:r>
            <a:r>
              <a:rPr lang="en-US" sz="1800" dirty="0" err="1"/>
              <a:t>nilai-nilai</a:t>
            </a:r>
            <a:r>
              <a:rPr lang="en-US" sz="1800" dirty="0"/>
              <a:t> </a:t>
            </a:r>
            <a:r>
              <a:rPr lang="en-US" sz="1800" dirty="0" err="1"/>
              <a:t>dirinya</a:t>
            </a:r>
            <a:r>
              <a:rPr lang="en-US" sz="1800" dirty="0"/>
              <a:t> </a:t>
            </a:r>
            <a:r>
              <a:rPr lang="en-US" sz="1800" dirty="0" err="1"/>
              <a:t>pada</a:t>
            </a:r>
            <a:r>
              <a:rPr lang="en-US" sz="1800" dirty="0"/>
              <a:t> </a:t>
            </a:r>
            <a:r>
              <a:rPr lang="en-US" sz="1800" dirty="0" err="1"/>
              <a:t>oranglain</a:t>
            </a:r>
            <a:r>
              <a:rPr lang="en-US" sz="1800" dirty="0"/>
              <a:t> </a:t>
            </a:r>
            <a:r>
              <a:rPr lang="en-US" sz="1800" dirty="0" err="1"/>
              <a:t>maupun</a:t>
            </a:r>
            <a:r>
              <a:rPr lang="en-US" sz="1800" dirty="0"/>
              <a:t> </a:t>
            </a:r>
            <a:r>
              <a:rPr lang="en-US" sz="1800" dirty="0" err="1"/>
              <a:t>memasukkan</a:t>
            </a:r>
            <a:r>
              <a:rPr lang="en-US" sz="1800" dirty="0"/>
              <a:t> </a:t>
            </a:r>
            <a:r>
              <a:rPr lang="en-US" sz="1800" dirty="0" err="1"/>
              <a:t>nilai</a:t>
            </a:r>
            <a:r>
              <a:rPr lang="en-US" sz="1800" dirty="0"/>
              <a:t> </a:t>
            </a:r>
            <a:r>
              <a:rPr lang="en-US" sz="1800" dirty="0" err="1"/>
              <a:t>lingkungan</a:t>
            </a:r>
            <a:r>
              <a:rPr lang="en-US" sz="1800" dirty="0"/>
              <a:t> </a:t>
            </a:r>
            <a:r>
              <a:rPr lang="en-US" sz="1800" dirty="0" err="1"/>
              <a:t>kepada</a:t>
            </a:r>
            <a:r>
              <a:rPr lang="en-US" sz="1800" dirty="0"/>
              <a:t> </a:t>
            </a:r>
            <a:r>
              <a:rPr lang="en-US" sz="1800" dirty="0" err="1"/>
              <a:t>dirinya</a:t>
            </a:r>
            <a:r>
              <a:rPr lang="en-US" sz="1800" dirty="0"/>
              <a:t> </a:t>
            </a:r>
            <a:r>
              <a:rPr lang="en-US" sz="1800" dirty="0" err="1"/>
              <a:t>sehingga</a:t>
            </a:r>
            <a:r>
              <a:rPr lang="en-US" sz="1800" dirty="0"/>
              <a:t> </a:t>
            </a:r>
            <a:r>
              <a:rPr lang="en-US" sz="1800" dirty="0" err="1"/>
              <a:t>ia</a:t>
            </a:r>
            <a:r>
              <a:rPr lang="en-US" sz="1800" dirty="0"/>
              <a:t> </a:t>
            </a:r>
            <a:r>
              <a:rPr lang="en-US" sz="1800" dirty="0" err="1"/>
              <a:t>kehilangan</a:t>
            </a:r>
            <a:r>
              <a:rPr lang="en-US" sz="1800" dirty="0"/>
              <a:t> </a:t>
            </a:r>
            <a:r>
              <a:rPr lang="en-US" sz="1800" dirty="0" err="1"/>
              <a:t>dirinya</a:t>
            </a:r>
            <a:endParaRPr lang="en-US" sz="1800" dirty="0"/>
          </a:p>
          <a:p>
            <a:pPr lvl="0">
              <a:lnSpc>
                <a:spcPct val="160000"/>
              </a:lnSpc>
              <a:buClr>
                <a:schemeClr val="tx1"/>
              </a:buClr>
            </a:pPr>
            <a:r>
              <a:rPr lang="en-US" sz="1800" i="1" dirty="0"/>
              <a:t>Unfinished business</a:t>
            </a:r>
            <a:r>
              <a:rPr lang="en-US" sz="1800" dirty="0"/>
              <a:t>, </a:t>
            </a:r>
            <a:r>
              <a:rPr lang="en-US" sz="1800" dirty="0" err="1"/>
              <a:t>individu</a:t>
            </a:r>
            <a:r>
              <a:rPr lang="en-US" sz="1800" dirty="0"/>
              <a:t> </a:t>
            </a:r>
            <a:r>
              <a:rPr lang="en-US" sz="1800" dirty="0" err="1"/>
              <a:t>punya</a:t>
            </a:r>
            <a:r>
              <a:rPr lang="en-US" sz="1800" dirty="0"/>
              <a:t> </a:t>
            </a:r>
            <a:r>
              <a:rPr lang="en-US" sz="1800" dirty="0" err="1"/>
              <a:t>kebutuhan</a:t>
            </a:r>
            <a:r>
              <a:rPr lang="en-US" sz="1800" dirty="0"/>
              <a:t> yang </a:t>
            </a:r>
            <a:r>
              <a:rPr lang="en-US" sz="1800" dirty="0" err="1"/>
              <a:t>tidak</a:t>
            </a:r>
            <a:r>
              <a:rPr lang="en-US" sz="1800" dirty="0"/>
              <a:t> </a:t>
            </a:r>
            <a:r>
              <a:rPr lang="en-US" sz="1800" dirty="0" err="1"/>
              <a:t>terpenuhi</a:t>
            </a:r>
            <a:r>
              <a:rPr lang="en-US" sz="1800" dirty="0"/>
              <a:t>, </a:t>
            </a:r>
            <a:r>
              <a:rPr lang="en-US" sz="1800" dirty="0" err="1"/>
              <a:t>perasaan</a:t>
            </a:r>
            <a:r>
              <a:rPr lang="en-US" sz="1800" dirty="0"/>
              <a:t> yang </a:t>
            </a:r>
            <a:r>
              <a:rPr lang="en-US" sz="1800" dirty="0" err="1"/>
              <a:t>tidak</a:t>
            </a:r>
            <a:r>
              <a:rPr lang="en-US" sz="1800" dirty="0"/>
              <a:t> </a:t>
            </a:r>
            <a:r>
              <a:rPr lang="en-US" sz="1800" dirty="0" err="1"/>
              <a:t>diekspresikan</a:t>
            </a:r>
            <a:r>
              <a:rPr lang="en-US" sz="1800" dirty="0"/>
              <a:t> </a:t>
            </a:r>
          </a:p>
          <a:p>
            <a:pPr lvl="0">
              <a:lnSpc>
                <a:spcPct val="160000"/>
              </a:lnSpc>
              <a:buClr>
                <a:schemeClr val="tx1"/>
              </a:buClr>
            </a:pPr>
            <a:r>
              <a:rPr lang="en-US" sz="1800" dirty="0" err="1"/>
              <a:t>Fragmentasi</a:t>
            </a:r>
            <a:r>
              <a:rPr lang="en-US" sz="1800" dirty="0"/>
              <a:t>, </a:t>
            </a:r>
            <a:r>
              <a:rPr lang="en-US" sz="1800" dirty="0" err="1"/>
              <a:t>individu</a:t>
            </a:r>
            <a:r>
              <a:rPr lang="en-US" sz="1800" dirty="0"/>
              <a:t> </a:t>
            </a:r>
            <a:r>
              <a:rPr lang="en-US" sz="1800" dirty="0" err="1"/>
              <a:t>mencoba</a:t>
            </a:r>
            <a:r>
              <a:rPr lang="en-US" sz="1800" dirty="0"/>
              <a:t> </a:t>
            </a:r>
            <a:r>
              <a:rPr lang="en-US" sz="1800" dirty="0" err="1"/>
              <a:t>untuk</a:t>
            </a:r>
            <a:r>
              <a:rPr lang="en-US" sz="1800" dirty="0"/>
              <a:t> </a:t>
            </a:r>
            <a:r>
              <a:rPr lang="en-US" sz="1800" dirty="0" err="1"/>
              <a:t>menemukan</a:t>
            </a:r>
            <a:r>
              <a:rPr lang="en-US" sz="1800" dirty="0"/>
              <a:t> </a:t>
            </a:r>
            <a:r>
              <a:rPr lang="en-US" sz="1800" dirty="0" err="1"/>
              <a:t>atau</a:t>
            </a:r>
            <a:r>
              <a:rPr lang="en-US" sz="1800" dirty="0"/>
              <a:t> </a:t>
            </a:r>
            <a:r>
              <a:rPr lang="en-US" sz="1800" dirty="0" err="1"/>
              <a:t>menolak</a:t>
            </a:r>
            <a:r>
              <a:rPr lang="en-US" sz="1800" dirty="0"/>
              <a:t> </a:t>
            </a:r>
            <a:r>
              <a:rPr lang="en-US" sz="1800" dirty="0" err="1"/>
              <a:t>kebutuhannya</a:t>
            </a:r>
            <a:r>
              <a:rPr lang="en-US" sz="1800" dirty="0"/>
              <a:t> </a:t>
            </a:r>
            <a:r>
              <a:rPr lang="en-US" sz="1800" dirty="0" err="1"/>
              <a:t>contohnya</a:t>
            </a:r>
            <a:r>
              <a:rPr lang="en-US" sz="1800" dirty="0"/>
              <a:t> </a:t>
            </a:r>
            <a:r>
              <a:rPr lang="en-US" sz="1800" dirty="0" err="1"/>
              <a:t>kebutuhan</a:t>
            </a:r>
            <a:r>
              <a:rPr lang="en-US" sz="1800" dirty="0"/>
              <a:t> </a:t>
            </a:r>
            <a:r>
              <a:rPr lang="en-US" sz="1800" dirty="0" err="1"/>
              <a:t>agresi</a:t>
            </a:r>
            <a:endParaRPr lang="en-US" sz="1800" dirty="0"/>
          </a:p>
          <a:p>
            <a:pPr lvl="0">
              <a:lnSpc>
                <a:spcPct val="160000"/>
              </a:lnSpc>
              <a:buClr>
                <a:schemeClr val="tx1"/>
              </a:buClr>
            </a:pPr>
            <a:r>
              <a:rPr lang="en-US" sz="1800" i="1" dirty="0" err="1"/>
              <a:t>Topdog</a:t>
            </a:r>
            <a:r>
              <a:rPr lang="en-US" sz="1800" i="1" dirty="0"/>
              <a:t>/underdog</a:t>
            </a:r>
            <a:r>
              <a:rPr lang="en-US" sz="1800" dirty="0"/>
              <a:t>, </a:t>
            </a:r>
            <a:r>
              <a:rPr lang="en-US" sz="1800" dirty="0" err="1"/>
              <a:t>individu</a:t>
            </a:r>
            <a:r>
              <a:rPr lang="en-US" sz="1800" dirty="0"/>
              <a:t> </a:t>
            </a:r>
            <a:r>
              <a:rPr lang="en-US" sz="1800" dirty="0" err="1"/>
              <a:t>mengalami</a:t>
            </a:r>
            <a:r>
              <a:rPr lang="en-US" sz="1800" dirty="0"/>
              <a:t> </a:t>
            </a:r>
            <a:r>
              <a:rPr lang="en-US" sz="1800" dirty="0" err="1"/>
              <a:t>perpecahan</a:t>
            </a:r>
            <a:r>
              <a:rPr lang="en-US" sz="1800" dirty="0"/>
              <a:t> </a:t>
            </a:r>
            <a:r>
              <a:rPr lang="en-US" sz="1800" dirty="0" err="1"/>
              <a:t>pada</a:t>
            </a:r>
            <a:r>
              <a:rPr lang="en-US" sz="1800" dirty="0"/>
              <a:t> </a:t>
            </a:r>
            <a:r>
              <a:rPr lang="en-US" sz="1800" dirty="0" err="1"/>
              <a:t>kepribadiannya</a:t>
            </a:r>
            <a:r>
              <a:rPr lang="en-US" sz="1800" dirty="0"/>
              <a:t> </a:t>
            </a:r>
            <a:r>
              <a:rPr lang="en-US" sz="1800" dirty="0" err="1"/>
              <a:t>yaitu</a:t>
            </a:r>
            <a:r>
              <a:rPr lang="en-US" sz="1800" dirty="0"/>
              <a:t> yang “</a:t>
            </a:r>
            <a:r>
              <a:rPr lang="en-US" sz="1800" dirty="0" err="1"/>
              <a:t>harus</a:t>
            </a:r>
            <a:r>
              <a:rPr lang="en-US" sz="1800" dirty="0"/>
              <a:t>” </a:t>
            </a:r>
            <a:r>
              <a:rPr lang="en-US" sz="1800" dirty="0" err="1"/>
              <a:t>dilakukan</a:t>
            </a:r>
            <a:r>
              <a:rPr lang="en-US" sz="1800" dirty="0"/>
              <a:t> (</a:t>
            </a:r>
            <a:r>
              <a:rPr lang="en-US" sz="1800" i="1" dirty="0" err="1"/>
              <a:t>topdog</a:t>
            </a:r>
            <a:r>
              <a:rPr lang="en-US" sz="1800" dirty="0"/>
              <a:t>) </a:t>
            </a:r>
            <a:r>
              <a:rPr lang="en-US" sz="1800" dirty="0" err="1"/>
              <a:t>dan</a:t>
            </a:r>
            <a:r>
              <a:rPr lang="en-US" sz="1800" dirty="0"/>
              <a:t> yang </a:t>
            </a:r>
            <a:r>
              <a:rPr lang="en-US" sz="1800" dirty="0" err="1"/>
              <a:t>mereka</a:t>
            </a:r>
            <a:r>
              <a:rPr lang="en-US" sz="1800" dirty="0"/>
              <a:t> “</a:t>
            </a:r>
            <a:r>
              <a:rPr lang="en-US" sz="1800" dirty="0" err="1"/>
              <a:t>inginkan</a:t>
            </a:r>
            <a:r>
              <a:rPr lang="en-US" sz="1800" dirty="0"/>
              <a:t>” (</a:t>
            </a:r>
            <a:r>
              <a:rPr lang="en-US" sz="1800" i="1" dirty="0"/>
              <a:t>underdog</a:t>
            </a:r>
            <a:r>
              <a:rPr lang="en-US" sz="1800" dirty="0"/>
              <a:t>) </a:t>
            </a:r>
          </a:p>
          <a:p>
            <a:pPr lvl="0">
              <a:lnSpc>
                <a:spcPct val="160000"/>
              </a:lnSpc>
              <a:buClr>
                <a:schemeClr val="tx1"/>
              </a:buClr>
            </a:pPr>
            <a:r>
              <a:rPr lang="en-US" sz="1800" dirty="0" err="1"/>
              <a:t>Polaritas</a:t>
            </a:r>
            <a:r>
              <a:rPr lang="en-US" sz="1800" dirty="0"/>
              <a:t> </a:t>
            </a:r>
            <a:r>
              <a:rPr lang="en-US" sz="1800" dirty="0" err="1"/>
              <a:t>atau</a:t>
            </a:r>
            <a:r>
              <a:rPr lang="en-US" sz="1800" dirty="0"/>
              <a:t> </a:t>
            </a:r>
            <a:r>
              <a:rPr lang="en-US" sz="1800" dirty="0" err="1"/>
              <a:t>dikotomi</a:t>
            </a:r>
            <a:r>
              <a:rPr lang="en-US" sz="1800" dirty="0"/>
              <a:t>, </a:t>
            </a:r>
            <a:r>
              <a:rPr lang="en-US" sz="1800" dirty="0" err="1"/>
              <a:t>individu</a:t>
            </a:r>
            <a:r>
              <a:rPr lang="en-US" sz="1800" dirty="0"/>
              <a:t> </a:t>
            </a:r>
            <a:r>
              <a:rPr lang="en-US" sz="1800" dirty="0" err="1"/>
              <a:t>cenderung</a:t>
            </a:r>
            <a:r>
              <a:rPr lang="en-US" sz="1800" dirty="0"/>
              <a:t> </a:t>
            </a:r>
            <a:r>
              <a:rPr lang="en-US" sz="1800" dirty="0" err="1"/>
              <a:t>untuk</a:t>
            </a:r>
            <a:r>
              <a:rPr lang="en-US" sz="1800" dirty="0"/>
              <a:t> “</a:t>
            </a:r>
            <a:r>
              <a:rPr lang="en-US" sz="1800" dirty="0" err="1"/>
              <a:t>bingung</a:t>
            </a:r>
            <a:r>
              <a:rPr lang="en-US" sz="1800" dirty="0"/>
              <a:t> </a:t>
            </a:r>
            <a:r>
              <a:rPr lang="en-US" sz="1800" dirty="0" err="1"/>
              <a:t>dan</a:t>
            </a:r>
            <a:r>
              <a:rPr lang="en-US" sz="1800" dirty="0"/>
              <a:t> </a:t>
            </a:r>
            <a:r>
              <a:rPr lang="en-US" sz="1800" dirty="0" err="1"/>
              <a:t>tidak</a:t>
            </a:r>
            <a:r>
              <a:rPr lang="en-US" sz="1800" dirty="0"/>
              <a:t> </a:t>
            </a:r>
            <a:r>
              <a:rPr lang="en-US" sz="1800" dirty="0" err="1"/>
              <a:t>dapat</a:t>
            </a:r>
            <a:r>
              <a:rPr lang="en-US" sz="1800" dirty="0"/>
              <a:t> </a:t>
            </a:r>
            <a:r>
              <a:rPr lang="en-US" sz="1800" dirty="0" err="1"/>
              <a:t>berkata</a:t>
            </a:r>
            <a:r>
              <a:rPr lang="en-US" sz="1800" dirty="0"/>
              <a:t>-kata (</a:t>
            </a:r>
            <a:r>
              <a:rPr lang="en-US" sz="1800" i="1" dirty="0"/>
              <a:t>speechless)</a:t>
            </a:r>
            <a:r>
              <a:rPr lang="en-US" sz="1800" dirty="0"/>
              <a:t> </a:t>
            </a:r>
            <a:r>
              <a:rPr lang="en-US" sz="1800" dirty="0" err="1"/>
              <a:t>pada</a:t>
            </a:r>
            <a:r>
              <a:rPr lang="en-US" sz="1800" dirty="0"/>
              <a:t> </a:t>
            </a:r>
            <a:r>
              <a:rPr lang="en-US" sz="1800" dirty="0" err="1"/>
              <a:t>saat</a:t>
            </a:r>
            <a:r>
              <a:rPr lang="en-US" sz="1800" dirty="0"/>
              <a:t> </a:t>
            </a:r>
            <a:r>
              <a:rPr lang="en-US" sz="1800" dirty="0" err="1"/>
              <a:t>terjadi</a:t>
            </a:r>
            <a:r>
              <a:rPr lang="en-US" sz="1800" dirty="0"/>
              <a:t> </a:t>
            </a:r>
            <a:r>
              <a:rPr lang="en-US" sz="1800" dirty="0" err="1"/>
              <a:t>dikotomi</a:t>
            </a:r>
            <a:r>
              <a:rPr lang="en-US" sz="1800" dirty="0"/>
              <a:t> </a:t>
            </a:r>
            <a:r>
              <a:rPr lang="en-US" sz="1800" dirty="0" err="1"/>
              <a:t>dalam</a:t>
            </a:r>
            <a:r>
              <a:rPr lang="en-US" sz="1800" dirty="0"/>
              <a:t> </a:t>
            </a:r>
            <a:r>
              <a:rPr lang="en-US" sz="1800" dirty="0" err="1"/>
              <a:t>tubuhnya</a:t>
            </a:r>
            <a:r>
              <a:rPr lang="en-US" sz="1800" dirty="0"/>
              <a:t> </a:t>
            </a:r>
            <a:r>
              <a:rPr lang="en-US" sz="1800" dirty="0" err="1"/>
              <a:t>seperti</a:t>
            </a:r>
            <a:r>
              <a:rPr lang="en-US" sz="1800" dirty="0"/>
              <a:t> </a:t>
            </a:r>
            <a:r>
              <a:rPr lang="en-US" sz="1800" dirty="0" err="1"/>
              <a:t>antara</a:t>
            </a:r>
            <a:r>
              <a:rPr lang="en-US" sz="1800" dirty="0"/>
              <a:t> </a:t>
            </a:r>
            <a:r>
              <a:rPr lang="en-US" sz="1800" i="1" dirty="0"/>
              <a:t>body and mind</a:t>
            </a:r>
            <a:r>
              <a:rPr lang="en-US" sz="1800" dirty="0"/>
              <a:t>, </a:t>
            </a:r>
            <a:r>
              <a:rPr lang="en-US" sz="1800" dirty="0" err="1"/>
              <a:t>antara</a:t>
            </a:r>
            <a:r>
              <a:rPr lang="en-US" sz="1800" dirty="0"/>
              <a:t> </a:t>
            </a:r>
            <a:r>
              <a:rPr lang="en-US" sz="1800" dirty="0" err="1"/>
              <a:t>dirinya</a:t>
            </a:r>
            <a:r>
              <a:rPr lang="en-US" sz="1800" dirty="0"/>
              <a:t> </a:t>
            </a:r>
            <a:r>
              <a:rPr lang="en-US" sz="1800" dirty="0" err="1"/>
              <a:t>dengan</a:t>
            </a:r>
            <a:r>
              <a:rPr lang="en-US" sz="1800" dirty="0"/>
              <a:t> </a:t>
            </a:r>
            <a:r>
              <a:rPr lang="en-US" sz="1800" dirty="0" err="1"/>
              <a:t>lingkungan</a:t>
            </a:r>
            <a:r>
              <a:rPr lang="en-US" sz="1800" dirty="0"/>
              <a:t> (</a:t>
            </a:r>
            <a:r>
              <a:rPr lang="en-US" sz="1800" i="1" dirty="0"/>
              <a:t>self-external world</a:t>
            </a:r>
            <a:r>
              <a:rPr lang="en-US" sz="1800" dirty="0"/>
              <a:t>) </a:t>
            </a:r>
            <a:r>
              <a:rPr lang="en-US" sz="1800" dirty="0" err="1"/>
              <a:t>serta</a:t>
            </a:r>
            <a:r>
              <a:rPr lang="en-US" sz="1800" dirty="0"/>
              <a:t> </a:t>
            </a:r>
            <a:r>
              <a:rPr lang="en-US" sz="1800" i="1" dirty="0"/>
              <a:t>emotion and </a:t>
            </a:r>
            <a:r>
              <a:rPr lang="en-US" sz="1800" i="1" dirty="0" smtClean="0"/>
              <a:t>reality</a:t>
            </a:r>
            <a:endParaRPr lang="en-US" sz="1800" dirty="0"/>
          </a:p>
        </p:txBody>
      </p:sp>
    </p:spTree>
    <p:extLst>
      <p:ext uri="{BB962C8B-B14F-4D97-AF65-F5344CB8AC3E}">
        <p14:creationId xmlns:p14="http://schemas.microsoft.com/office/powerpoint/2010/main" val="3886753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781A703-4CA2-3541-BC8B-E4E6946FF9A1}"/>
              </a:ext>
            </a:extLst>
          </p:cNvPr>
          <p:cNvSpPr>
            <a:spLocks noGrp="1"/>
          </p:cNvSpPr>
          <p:nvPr>
            <p:ph idx="1"/>
          </p:nvPr>
        </p:nvSpPr>
        <p:spPr>
          <a:xfrm>
            <a:off x="3490173" y="1545464"/>
            <a:ext cx="8221795" cy="3966693"/>
          </a:xfrm>
        </p:spPr>
        <p:txBody>
          <a:bodyPr>
            <a:noAutofit/>
          </a:bodyPr>
          <a:lstStyle/>
          <a:p>
            <a:pPr lvl="0" algn="just">
              <a:lnSpc>
                <a:spcPct val="150000"/>
              </a:lnSpc>
            </a:pPr>
            <a:r>
              <a:rPr lang="en-US" dirty="0" err="1" smtClean="0"/>
              <a:t>Polaritas</a:t>
            </a:r>
            <a:r>
              <a:rPr lang="en-US" dirty="0" smtClean="0"/>
              <a:t> </a:t>
            </a:r>
            <a:r>
              <a:rPr lang="en-US" dirty="0" err="1"/>
              <a:t>fisik</a:t>
            </a:r>
            <a:r>
              <a:rPr lang="en-US" dirty="0"/>
              <a:t>: </a:t>
            </a:r>
            <a:r>
              <a:rPr lang="en-US" dirty="0" err="1"/>
              <a:t>masulin</a:t>
            </a:r>
            <a:r>
              <a:rPr lang="en-US" dirty="0"/>
              <a:t> </a:t>
            </a:r>
            <a:r>
              <a:rPr lang="en-US" dirty="0" err="1"/>
              <a:t>dan</a:t>
            </a:r>
            <a:r>
              <a:rPr lang="en-US" dirty="0"/>
              <a:t> feminine</a:t>
            </a:r>
          </a:p>
          <a:p>
            <a:pPr lvl="0" algn="just">
              <a:lnSpc>
                <a:spcPct val="150000"/>
              </a:lnSpc>
            </a:pPr>
            <a:r>
              <a:rPr lang="en-US" dirty="0" err="1"/>
              <a:t>Polaritas</a:t>
            </a:r>
            <a:r>
              <a:rPr lang="en-US" dirty="0"/>
              <a:t> </a:t>
            </a:r>
            <a:r>
              <a:rPr lang="en-US" dirty="0" err="1"/>
              <a:t>emosi</a:t>
            </a:r>
            <a:r>
              <a:rPr lang="en-US" dirty="0"/>
              <a:t>: </a:t>
            </a:r>
            <a:r>
              <a:rPr lang="en-US" dirty="0" err="1"/>
              <a:t>antara</a:t>
            </a:r>
            <a:r>
              <a:rPr lang="en-US" dirty="0"/>
              <a:t> </a:t>
            </a:r>
            <a:r>
              <a:rPr lang="en-US" dirty="0" err="1"/>
              <a:t>kesenangan</a:t>
            </a:r>
            <a:r>
              <a:rPr lang="en-US" dirty="0"/>
              <a:t> </a:t>
            </a:r>
            <a:r>
              <a:rPr lang="en-US" dirty="0" err="1"/>
              <a:t>dan</a:t>
            </a:r>
            <a:r>
              <a:rPr lang="en-US" dirty="0"/>
              <a:t> </a:t>
            </a:r>
            <a:r>
              <a:rPr lang="en-US" dirty="0" err="1"/>
              <a:t>kesakitan</a:t>
            </a:r>
            <a:r>
              <a:rPr lang="en-US" dirty="0"/>
              <a:t>, </a:t>
            </a:r>
            <a:r>
              <a:rPr lang="en-US" dirty="0" err="1"/>
              <a:t>kesenangan</a:t>
            </a:r>
            <a:r>
              <a:rPr lang="en-US" dirty="0"/>
              <a:t> (</a:t>
            </a:r>
            <a:r>
              <a:rPr lang="en-US" i="1" dirty="0"/>
              <a:t>excitement</a:t>
            </a:r>
            <a:r>
              <a:rPr lang="en-US" dirty="0"/>
              <a:t>) </a:t>
            </a:r>
            <a:r>
              <a:rPr lang="en-US" dirty="0" err="1"/>
              <a:t>dan</a:t>
            </a:r>
            <a:r>
              <a:rPr lang="en-US" dirty="0"/>
              <a:t> </a:t>
            </a:r>
            <a:r>
              <a:rPr lang="en-US" dirty="0" err="1"/>
              <a:t>depresi</a:t>
            </a:r>
            <a:r>
              <a:rPr lang="en-US" dirty="0"/>
              <a:t>, </a:t>
            </a:r>
            <a:r>
              <a:rPr lang="en-US" dirty="0" err="1"/>
              <a:t>serta</a:t>
            </a:r>
            <a:r>
              <a:rPr lang="en-US" dirty="0"/>
              <a:t> </a:t>
            </a:r>
            <a:r>
              <a:rPr lang="en-US" dirty="0" err="1"/>
              <a:t>antara</a:t>
            </a:r>
            <a:r>
              <a:rPr lang="en-US" dirty="0"/>
              <a:t> </a:t>
            </a:r>
            <a:r>
              <a:rPr lang="en-US" dirty="0" err="1"/>
              <a:t>cinta</a:t>
            </a:r>
            <a:r>
              <a:rPr lang="en-US" dirty="0"/>
              <a:t> </a:t>
            </a:r>
            <a:r>
              <a:rPr lang="en-US" dirty="0" err="1"/>
              <a:t>dan</a:t>
            </a:r>
            <a:r>
              <a:rPr lang="en-US" dirty="0"/>
              <a:t> </a:t>
            </a:r>
            <a:r>
              <a:rPr lang="en-US" dirty="0" err="1"/>
              <a:t>benci</a:t>
            </a:r>
            <a:endParaRPr lang="en-US" dirty="0"/>
          </a:p>
          <a:p>
            <a:pPr lvl="0" algn="just">
              <a:lnSpc>
                <a:spcPct val="150000"/>
              </a:lnSpc>
            </a:pPr>
            <a:r>
              <a:rPr lang="en-US" dirty="0" err="1"/>
              <a:t>Polaritas</a:t>
            </a:r>
            <a:r>
              <a:rPr lang="en-US" dirty="0"/>
              <a:t> mental: </a:t>
            </a:r>
            <a:r>
              <a:rPr lang="en-US" dirty="0" err="1"/>
              <a:t>antara</a:t>
            </a:r>
            <a:r>
              <a:rPr lang="en-US" dirty="0"/>
              <a:t> ego </a:t>
            </a:r>
            <a:r>
              <a:rPr lang="en-US" dirty="0" err="1"/>
              <a:t>orangtua</a:t>
            </a:r>
            <a:r>
              <a:rPr lang="en-US" dirty="0"/>
              <a:t> </a:t>
            </a:r>
            <a:r>
              <a:rPr lang="en-US" dirty="0" err="1"/>
              <a:t>dan</a:t>
            </a:r>
            <a:r>
              <a:rPr lang="en-US" dirty="0"/>
              <a:t> ego </a:t>
            </a:r>
            <a:r>
              <a:rPr lang="en-US" dirty="0" err="1"/>
              <a:t>anak</a:t>
            </a:r>
            <a:r>
              <a:rPr lang="en-US" dirty="0"/>
              <a:t>, </a:t>
            </a:r>
            <a:r>
              <a:rPr lang="en-US" dirty="0" err="1"/>
              <a:t>antara</a:t>
            </a:r>
            <a:r>
              <a:rPr lang="en-US" dirty="0"/>
              <a:t> </a:t>
            </a:r>
            <a:r>
              <a:rPr lang="en-US" i="1" dirty="0" err="1"/>
              <a:t>eros</a:t>
            </a:r>
            <a:r>
              <a:rPr lang="en-US" i="1" dirty="0"/>
              <a:t> </a:t>
            </a:r>
            <a:r>
              <a:rPr lang="en-US" dirty="0"/>
              <a:t>(</a:t>
            </a:r>
            <a:r>
              <a:rPr lang="en-US" dirty="0" err="1"/>
              <a:t>perasaan</a:t>
            </a:r>
            <a:r>
              <a:rPr lang="en-US" dirty="0"/>
              <a:t>) </a:t>
            </a:r>
            <a:r>
              <a:rPr lang="en-US" dirty="0" err="1"/>
              <a:t>dan</a:t>
            </a:r>
            <a:r>
              <a:rPr lang="en-US" dirty="0"/>
              <a:t> </a:t>
            </a:r>
            <a:r>
              <a:rPr lang="en-US" i="1" dirty="0"/>
              <a:t>logos </a:t>
            </a:r>
            <a:r>
              <a:rPr lang="en-US" dirty="0"/>
              <a:t>(</a:t>
            </a:r>
            <a:r>
              <a:rPr lang="en-US" dirty="0" err="1"/>
              <a:t>akal</a:t>
            </a:r>
            <a:r>
              <a:rPr lang="en-US" dirty="0"/>
              <a:t> </a:t>
            </a:r>
            <a:r>
              <a:rPr lang="en-US" dirty="0" err="1"/>
              <a:t>sehat</a:t>
            </a:r>
            <a:r>
              <a:rPr lang="en-US" dirty="0"/>
              <a:t>), </a:t>
            </a:r>
            <a:r>
              <a:rPr lang="en-US" dirty="0" err="1"/>
              <a:t>serta</a:t>
            </a:r>
            <a:r>
              <a:rPr lang="en-US" dirty="0"/>
              <a:t> </a:t>
            </a:r>
            <a:r>
              <a:rPr lang="en-US" dirty="0" err="1"/>
              <a:t>antara</a:t>
            </a:r>
            <a:r>
              <a:rPr lang="en-US" dirty="0"/>
              <a:t> yang </a:t>
            </a:r>
            <a:r>
              <a:rPr lang="en-US" dirty="0" err="1"/>
              <a:t>harus</a:t>
            </a:r>
            <a:r>
              <a:rPr lang="en-US" dirty="0"/>
              <a:t> </a:t>
            </a:r>
            <a:r>
              <a:rPr lang="en-US" dirty="0" err="1"/>
              <a:t>dilakukan</a:t>
            </a:r>
            <a:r>
              <a:rPr lang="en-US" dirty="0"/>
              <a:t> (</a:t>
            </a:r>
            <a:r>
              <a:rPr lang="en-US" i="1" dirty="0" err="1"/>
              <a:t>topdog</a:t>
            </a:r>
            <a:r>
              <a:rPr lang="en-US" dirty="0"/>
              <a:t>) </a:t>
            </a:r>
            <a:r>
              <a:rPr lang="en-US" dirty="0" err="1"/>
              <a:t>dan</a:t>
            </a:r>
            <a:r>
              <a:rPr lang="en-US" dirty="0"/>
              <a:t> yang </a:t>
            </a:r>
            <a:r>
              <a:rPr lang="en-US" dirty="0" err="1"/>
              <a:t>diinginkan</a:t>
            </a:r>
            <a:r>
              <a:rPr lang="en-US" dirty="0"/>
              <a:t> (</a:t>
            </a:r>
            <a:r>
              <a:rPr lang="en-US" i="1" dirty="0"/>
              <a:t>underdog</a:t>
            </a:r>
            <a:r>
              <a:rPr lang="en-US" dirty="0"/>
              <a:t>)</a:t>
            </a:r>
          </a:p>
          <a:p>
            <a:pPr lvl="0" algn="just">
              <a:lnSpc>
                <a:spcPct val="150000"/>
              </a:lnSpc>
            </a:pPr>
            <a:r>
              <a:rPr lang="en-US" dirty="0" err="1"/>
              <a:t>Polaritas</a:t>
            </a:r>
            <a:r>
              <a:rPr lang="en-US" dirty="0"/>
              <a:t> spiritual: </a:t>
            </a:r>
            <a:r>
              <a:rPr lang="en-US" dirty="0" err="1"/>
              <a:t>antara</a:t>
            </a:r>
            <a:r>
              <a:rPr lang="en-US" dirty="0"/>
              <a:t> </a:t>
            </a:r>
            <a:r>
              <a:rPr lang="en-US" dirty="0" err="1"/>
              <a:t>intelektual</a:t>
            </a:r>
            <a:r>
              <a:rPr lang="en-US" dirty="0"/>
              <a:t> </a:t>
            </a:r>
            <a:r>
              <a:rPr lang="en-US" dirty="0" err="1"/>
              <a:t>dengan</a:t>
            </a:r>
            <a:r>
              <a:rPr lang="en-US" dirty="0"/>
              <a:t> agama</a:t>
            </a:r>
          </a:p>
          <a:p>
            <a:pPr lvl="0" algn="just">
              <a:lnSpc>
                <a:spcPct val="150000"/>
              </a:lnSpc>
            </a:pPr>
            <a:r>
              <a:rPr lang="en-US" dirty="0" err="1"/>
              <a:t>Polaritas</a:t>
            </a:r>
            <a:r>
              <a:rPr lang="en-US" dirty="0"/>
              <a:t> interindividual: </a:t>
            </a:r>
            <a:r>
              <a:rPr lang="en-US" dirty="0" err="1"/>
              <a:t>antara</a:t>
            </a:r>
            <a:r>
              <a:rPr lang="en-US" dirty="0"/>
              <a:t> </a:t>
            </a:r>
            <a:r>
              <a:rPr lang="en-US" dirty="0" err="1"/>
              <a:t>laki-laki</a:t>
            </a:r>
            <a:r>
              <a:rPr lang="en-US" dirty="0"/>
              <a:t> </a:t>
            </a:r>
            <a:r>
              <a:rPr lang="en-US" dirty="0" err="1"/>
              <a:t>dan</a:t>
            </a:r>
            <a:r>
              <a:rPr lang="en-US" dirty="0"/>
              <a:t> </a:t>
            </a:r>
            <a:r>
              <a:rPr lang="en-US" dirty="0" err="1"/>
              <a:t>perempuan</a:t>
            </a:r>
            <a:endParaRPr lang="en-US" dirty="0"/>
          </a:p>
          <a:p>
            <a:pPr marL="0" indent="0">
              <a:buNone/>
            </a:pPr>
            <a:endParaRPr lang="en-US" sz="1600" dirty="0"/>
          </a:p>
        </p:txBody>
      </p:sp>
      <p:sp>
        <p:nvSpPr>
          <p:cNvPr id="2" name="TextBox 1"/>
          <p:cNvSpPr txBox="1"/>
          <p:nvPr/>
        </p:nvSpPr>
        <p:spPr>
          <a:xfrm>
            <a:off x="180303" y="2498502"/>
            <a:ext cx="2434107" cy="1569660"/>
          </a:xfrm>
          <a:prstGeom prst="rect">
            <a:avLst/>
          </a:prstGeom>
          <a:noFill/>
        </p:spPr>
        <p:txBody>
          <a:bodyPr wrap="square" rtlCol="0">
            <a:spAutoFit/>
          </a:bodyPr>
          <a:lstStyle/>
          <a:p>
            <a:pPr>
              <a:lnSpc>
                <a:spcPct val="150000"/>
              </a:lnSpc>
            </a:pPr>
            <a:r>
              <a:rPr lang="id-ID" sz="3200" b="1" dirty="0" smtClean="0">
                <a:solidFill>
                  <a:schemeClr val="bg1"/>
                </a:solidFill>
              </a:rPr>
              <a:t>5 Tipe Polaritas</a:t>
            </a:r>
            <a:endParaRPr lang="id-ID" sz="3200" b="1" dirty="0">
              <a:solidFill>
                <a:schemeClr val="bg1"/>
              </a:solidFill>
            </a:endParaRPr>
          </a:p>
        </p:txBody>
      </p:sp>
    </p:spTree>
    <p:extLst>
      <p:ext uri="{BB962C8B-B14F-4D97-AF65-F5344CB8AC3E}">
        <p14:creationId xmlns:p14="http://schemas.microsoft.com/office/powerpoint/2010/main" val="2420542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553</TotalTime>
  <Words>3228</Words>
  <Application>Microsoft Office PowerPoint</Application>
  <PresentationFormat>Widescreen</PresentationFormat>
  <Paragraphs>266</Paragraphs>
  <Slides>39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Corbel</vt:lpstr>
      <vt:lpstr>Courier New</vt:lpstr>
      <vt:lpstr>Wingdings</vt:lpstr>
      <vt:lpstr>Wingdings 2</vt:lpstr>
      <vt:lpstr>Frame</vt:lpstr>
      <vt:lpstr>Pendekatan Gestalt Gestalt Therapy</vt:lpstr>
      <vt:lpstr>GESTALT</vt:lpstr>
      <vt:lpstr>Perspektif Fenomenologi (The Phenomenological Perspective) </vt:lpstr>
      <vt:lpstr>Perspektif  Teori Medan (The Field Theory Perspective)</vt:lpstr>
      <vt:lpstr>Perspektif Eksistensial (The Existential Perspective)</vt:lpstr>
      <vt:lpstr>PowerPoint Presentation</vt:lpstr>
      <vt:lpstr>PowerPoint Presentation</vt:lpstr>
      <vt:lpstr>PowerPoint Presentation</vt:lpstr>
      <vt:lpstr>PowerPoint Presentation</vt:lpstr>
      <vt:lpstr>PowerPoint Presentation</vt:lpstr>
      <vt:lpstr>Konsep Dasar</vt:lpstr>
      <vt:lpstr>PowerPoint Presentation</vt:lpstr>
      <vt:lpstr>Bentuk pertahanan diri (Modes of Defense), yaitu :</vt:lpstr>
      <vt:lpstr>Bentuk pertahanan diri (Modes of Defense), yaitu :</vt:lpstr>
      <vt:lpstr>Bentuk pertahanan diri (Modes of Defense), yaitu :</vt:lpstr>
      <vt:lpstr>Bentuk pertahanan diri (Modes of Defense), yaitu :</vt:lpstr>
      <vt:lpstr>PowerPoint Presentation</vt:lpstr>
      <vt:lpstr>PowerPoint Presentation</vt:lpstr>
      <vt:lpstr>PowerPoint Presentation</vt:lpstr>
      <vt:lpstr>PowerPoint Presentation</vt:lpstr>
      <vt:lpstr>PowerPoint Presentation</vt:lpstr>
      <vt:lpstr>PowerPoint Presentation</vt:lpstr>
      <vt:lpstr>Tahap - Tahap Konseling</vt:lpstr>
      <vt:lpstr>Tiap-tiap tahap memiliki prioritas dan tujuan tertentu yang membantu konselor dalam mengorganisasikan proses konseling.  Tahapan-tahapan tersebut yaitu :</vt:lpstr>
      <vt:lpstr>Tahap - Tahap Konseling</vt:lpstr>
      <vt:lpstr>2. Tahap kedua (clearing the ground)</vt:lpstr>
      <vt:lpstr>3. Tahap ketiga (the existential encounter)</vt:lpstr>
      <vt:lpstr>4. Tahap keempat (integration)</vt:lpstr>
      <vt:lpstr>5. Tahap kelima (ending) </vt:lpstr>
      <vt:lpstr>PowerPoint Presentation</vt:lpstr>
      <vt:lpstr>Tahap - Tahap Konseling</vt:lpstr>
      <vt:lpstr>Tahap - Tahap Konseling</vt:lpstr>
      <vt:lpstr>Teknik- Teknik Konseling</vt:lpstr>
      <vt:lpstr>Teknik- Teknik Konseling</vt:lpstr>
      <vt:lpstr>Teknik- Teknik Konseling</vt:lpstr>
      <vt:lpstr>Teknik- Teknik Konseling</vt:lpstr>
      <vt:lpstr>Teknik- Teknik Konseling</vt:lpstr>
      <vt:lpstr>Teknik- Teknik Konseling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Erisca</dc:creator>
  <cp:lastModifiedBy>Erisca</cp:lastModifiedBy>
  <cp:revision>18</cp:revision>
  <dcterms:created xsi:type="dcterms:W3CDTF">2020-03-23T22:07:16Z</dcterms:created>
  <dcterms:modified xsi:type="dcterms:W3CDTF">2020-04-02T07:41:43Z</dcterms:modified>
</cp:coreProperties>
</file>