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62"/>
  </p:notesMasterIdLst>
  <p:sldIdLst>
    <p:sldId id="256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60" r:id="rId10"/>
    <p:sldId id="288" r:id="rId11"/>
    <p:sldId id="287" r:id="rId12"/>
    <p:sldId id="259" r:id="rId13"/>
    <p:sldId id="338" r:id="rId14"/>
    <p:sldId id="289" r:id="rId15"/>
    <p:sldId id="290" r:id="rId16"/>
    <p:sldId id="265" r:id="rId17"/>
    <p:sldId id="264" r:id="rId18"/>
    <p:sldId id="263" r:id="rId19"/>
    <p:sldId id="291" r:id="rId20"/>
    <p:sldId id="292" r:id="rId21"/>
    <p:sldId id="357" r:id="rId22"/>
    <p:sldId id="358" r:id="rId23"/>
    <p:sldId id="293" r:id="rId24"/>
    <p:sldId id="294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282" r:id="rId60"/>
    <p:sldId id="361" r:id="rId6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DM Serif Display" panose="020B0604020202020204" charset="0"/>
      <p:regular r:id="rId67"/>
      <p:italic r:id="rId68"/>
    </p:embeddedFont>
    <p:embeddedFont>
      <p:font typeface="Montserrat" panose="020B0604020202020204" charset="0"/>
      <p:regular r:id="rId69"/>
      <p:bold r:id="rId70"/>
      <p:italic r:id="rId71"/>
      <p:boldItalic r:id="rId72"/>
    </p:embeddedFont>
    <p:embeddedFont>
      <p:font typeface="Montserrat Light" panose="020B060402020202020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DB779D"/>
    <a:srgbClr val="66FF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8E4FB4-73B8-48D7-93EF-06A09450A309}">
  <a:tblStyle styleId="{4E8E4FB4-73B8-48D7-93EF-06A09450A3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69631" autoAdjust="0"/>
  </p:normalViewPr>
  <p:slideViewPr>
    <p:cSldViewPr snapToGrid="0">
      <p:cViewPr>
        <p:scale>
          <a:sx n="107" d="100"/>
          <a:sy n="107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AF817-D5C4-4EFC-9133-F8A0A5C1FE08}" type="doc">
      <dgm:prSet loTypeId="urn:microsoft.com/office/officeart/2008/layout/SquareAccentList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3FDB310-E230-4729-AA2F-172291D31ED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Reward Sensitivity</a:t>
          </a:r>
          <a:endParaRPr lang="en-ID" dirty="0">
            <a:solidFill>
              <a:schemeClr val="bg1"/>
            </a:solidFill>
          </a:endParaRPr>
        </a:p>
      </dgm:t>
    </dgm:pt>
    <dgm:pt modelId="{D813F670-E594-4B97-A8F2-13950F508E4A}" type="parTrans" cxnId="{031217C8-D86A-44E5-917F-FCC95EDC3873}">
      <dgm:prSet/>
      <dgm:spPr/>
      <dgm:t>
        <a:bodyPr/>
        <a:lstStyle/>
        <a:p>
          <a:endParaRPr lang="en-ID"/>
        </a:p>
      </dgm:t>
    </dgm:pt>
    <dgm:pt modelId="{F8B8A6FF-8425-4DC2-B6FE-85CC9C0246AD}" type="sibTrans" cxnId="{031217C8-D86A-44E5-917F-FCC95EDC3873}">
      <dgm:prSet/>
      <dgm:spPr/>
      <dgm:t>
        <a:bodyPr/>
        <a:lstStyle/>
        <a:p>
          <a:endParaRPr lang="en-ID"/>
        </a:p>
      </dgm:t>
    </dgm:pt>
    <dgm:pt modelId="{79511299-1200-45A2-A504-32C71F9F7277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Gangguan</a:t>
          </a:r>
          <a:r>
            <a:rPr lang="en-US" sz="1600" dirty="0">
              <a:solidFill>
                <a:schemeClr val="bg1"/>
              </a:solidFill>
            </a:rPr>
            <a:t> system “</a:t>
          </a:r>
          <a:r>
            <a:rPr lang="en-US" sz="1600" i="1" dirty="0">
              <a:solidFill>
                <a:schemeClr val="bg1"/>
              </a:solidFill>
            </a:rPr>
            <a:t>reward</a:t>
          </a:r>
          <a:r>
            <a:rPr lang="en-US" sz="1600" dirty="0">
              <a:solidFill>
                <a:schemeClr val="bg1"/>
              </a:solidFill>
            </a:rPr>
            <a:t>” di </a:t>
          </a:r>
          <a:r>
            <a:rPr lang="en-US" sz="1600" dirty="0" err="1">
              <a:solidFill>
                <a:schemeClr val="bg1"/>
              </a:solidFill>
            </a:rPr>
            <a:t>otak</a:t>
          </a:r>
          <a:endParaRPr lang="en-ID" sz="1600" dirty="0">
            <a:solidFill>
              <a:schemeClr val="bg1"/>
            </a:solidFill>
          </a:endParaRPr>
        </a:p>
      </dgm:t>
    </dgm:pt>
    <dgm:pt modelId="{A8A98972-4A90-43A3-BC7A-E1DFB6FBF907}" type="parTrans" cxnId="{391E0427-1339-4C32-8FC4-DC3664B6DD8D}">
      <dgm:prSet/>
      <dgm:spPr/>
      <dgm:t>
        <a:bodyPr/>
        <a:lstStyle/>
        <a:p>
          <a:endParaRPr lang="en-ID"/>
        </a:p>
      </dgm:t>
    </dgm:pt>
    <dgm:pt modelId="{9FF641D5-3286-440E-98A8-126C82816E07}" type="sibTrans" cxnId="{391E0427-1339-4C32-8FC4-DC3664B6DD8D}">
      <dgm:prSet/>
      <dgm:spPr/>
      <dgm:t>
        <a:bodyPr/>
        <a:lstStyle/>
        <a:p>
          <a:endParaRPr lang="en-ID"/>
        </a:p>
      </dgm:t>
    </dgm:pt>
    <dgm:pt modelId="{A9BA3B58-EB9C-473C-BA14-47B57EAB5DAE}">
      <dgm:prSet phldrT="[Text]"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Dapat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mentrigger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karena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adanya</a:t>
          </a:r>
          <a:r>
            <a:rPr lang="en-US" sz="1500" dirty="0">
              <a:solidFill>
                <a:schemeClr val="bg1"/>
              </a:solidFill>
            </a:rPr>
            <a:t>  </a:t>
          </a:r>
          <a:r>
            <a:rPr lang="en-US" sz="1500" dirty="0" err="1">
              <a:solidFill>
                <a:schemeClr val="bg1"/>
              </a:solidFill>
            </a:rPr>
            <a:t>perubahan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kognitif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meliputi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percaya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diri</a:t>
          </a:r>
          <a:r>
            <a:rPr lang="en-US" sz="1500" dirty="0">
              <a:solidFill>
                <a:schemeClr val="bg1"/>
              </a:solidFill>
            </a:rPr>
            <a:t>, dan </a:t>
          </a:r>
          <a:r>
            <a:rPr lang="en-US" sz="1500" dirty="0" err="1">
              <a:solidFill>
                <a:schemeClr val="bg1"/>
              </a:solidFill>
            </a:rPr>
            <a:t>ambisi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peraihan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i="1" dirty="0">
              <a:solidFill>
                <a:schemeClr val="bg1"/>
              </a:solidFill>
            </a:rPr>
            <a:t>goals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berlebihan</a:t>
          </a:r>
          <a:endParaRPr lang="en-ID" sz="1500" dirty="0">
            <a:solidFill>
              <a:schemeClr val="bg1"/>
            </a:solidFill>
          </a:endParaRPr>
        </a:p>
      </dgm:t>
    </dgm:pt>
    <dgm:pt modelId="{DC202ED0-BA48-4A24-87CF-005742C086B4}" type="parTrans" cxnId="{ED05A739-1887-42BD-B3BD-DBCBCBEC80B8}">
      <dgm:prSet/>
      <dgm:spPr/>
      <dgm:t>
        <a:bodyPr/>
        <a:lstStyle/>
        <a:p>
          <a:endParaRPr lang="en-ID"/>
        </a:p>
      </dgm:t>
    </dgm:pt>
    <dgm:pt modelId="{B9C8D4DF-DB69-4A91-B06D-4C668B913D4A}" type="sibTrans" cxnId="{ED05A739-1887-42BD-B3BD-DBCBCBEC80B8}">
      <dgm:prSet/>
      <dgm:spPr/>
      <dgm:t>
        <a:bodyPr/>
        <a:lstStyle/>
        <a:p>
          <a:endParaRPr lang="en-ID"/>
        </a:p>
      </dgm:t>
    </dgm:pt>
    <dgm:pt modelId="{8B0C3C98-579D-4D03-9F53-E12AB39CF5F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Sleep Disruption</a:t>
          </a:r>
          <a:endParaRPr lang="en-ID" dirty="0">
            <a:solidFill>
              <a:schemeClr val="bg1"/>
            </a:solidFill>
          </a:endParaRPr>
        </a:p>
      </dgm:t>
    </dgm:pt>
    <dgm:pt modelId="{5269F8B0-17A6-468B-83FE-AA1540296B5A}" type="parTrans" cxnId="{38CE3FAE-4480-433E-B6F1-A9633587216E}">
      <dgm:prSet/>
      <dgm:spPr/>
      <dgm:t>
        <a:bodyPr/>
        <a:lstStyle/>
        <a:p>
          <a:endParaRPr lang="en-ID"/>
        </a:p>
      </dgm:t>
    </dgm:pt>
    <dgm:pt modelId="{383663C0-D79D-4E73-BF45-293C78FE08A0}" type="sibTrans" cxnId="{38CE3FAE-4480-433E-B6F1-A9633587216E}">
      <dgm:prSet/>
      <dgm:spPr/>
      <dgm:t>
        <a:bodyPr/>
        <a:lstStyle/>
        <a:p>
          <a:endParaRPr lang="en-ID"/>
        </a:p>
      </dgm:t>
    </dgm:pt>
    <dgm:pt modelId="{B33BA2B3-2FA6-48E3-8DC8-180877987292}">
      <dgm:prSet phldrT="[Text]"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Penelitian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membuktikan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ada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keterkaitan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dengan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gangguan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pola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tidur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rutin</a:t>
          </a:r>
          <a:r>
            <a:rPr lang="en-US" sz="1500" dirty="0">
              <a:solidFill>
                <a:schemeClr val="bg1"/>
              </a:solidFill>
            </a:rPr>
            <a:t> (</a:t>
          </a:r>
          <a:r>
            <a:rPr lang="en-US" sz="1500" i="1" dirty="0">
              <a:solidFill>
                <a:schemeClr val="bg1"/>
              </a:solidFill>
            </a:rPr>
            <a:t>circadian rhythms</a:t>
          </a:r>
          <a:r>
            <a:rPr lang="en-US" sz="1500" dirty="0">
              <a:solidFill>
                <a:schemeClr val="bg1"/>
              </a:solidFill>
            </a:rPr>
            <a:t>)</a:t>
          </a:r>
          <a:endParaRPr lang="en-ID" sz="1500" dirty="0">
            <a:solidFill>
              <a:schemeClr val="bg1"/>
            </a:solidFill>
          </a:endParaRPr>
        </a:p>
      </dgm:t>
    </dgm:pt>
    <dgm:pt modelId="{4AA6F997-267C-41D4-8EC4-78AADFDB4E3A}" type="parTrans" cxnId="{0B06CC51-174A-443F-80A8-A81F0E094BF0}">
      <dgm:prSet/>
      <dgm:spPr/>
      <dgm:t>
        <a:bodyPr/>
        <a:lstStyle/>
        <a:p>
          <a:endParaRPr lang="en-ID"/>
        </a:p>
      </dgm:t>
    </dgm:pt>
    <dgm:pt modelId="{7D3636D9-4771-4725-ABBF-DAE3785D18B7}" type="sibTrans" cxnId="{0B06CC51-174A-443F-80A8-A81F0E094BF0}">
      <dgm:prSet/>
      <dgm:spPr/>
      <dgm:t>
        <a:bodyPr/>
        <a:lstStyle/>
        <a:p>
          <a:endParaRPr lang="en-ID"/>
        </a:p>
      </dgm:t>
    </dgm:pt>
    <dgm:pt modelId="{6D831018-0BE5-45BD-8D08-551000448E49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Penelitian</a:t>
          </a:r>
          <a:r>
            <a:rPr lang="en-US" sz="1400" dirty="0">
              <a:solidFill>
                <a:schemeClr val="bg1"/>
              </a:solidFill>
            </a:rPr>
            <a:t> juga </a:t>
          </a:r>
          <a:r>
            <a:rPr lang="en-US" sz="1400" dirty="0" err="1">
              <a:solidFill>
                <a:schemeClr val="bg1"/>
              </a:solidFill>
            </a:rPr>
            <a:t>membuktikan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kebanyakan</a:t>
          </a:r>
          <a:r>
            <a:rPr lang="en-US" sz="1400" dirty="0">
              <a:solidFill>
                <a:schemeClr val="bg1"/>
              </a:solidFill>
            </a:rPr>
            <a:t> orang </a:t>
          </a:r>
          <a:r>
            <a:rPr lang="en-US" sz="1400" dirty="0" err="1">
              <a:solidFill>
                <a:schemeClr val="bg1"/>
              </a:solidFill>
            </a:rPr>
            <a:t>mengalami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pengalaman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buruk</a:t>
          </a:r>
          <a:r>
            <a:rPr lang="en-US" sz="1400" dirty="0">
              <a:solidFill>
                <a:schemeClr val="bg1"/>
              </a:solidFill>
            </a:rPr>
            <a:t> yang </a:t>
          </a:r>
          <a:r>
            <a:rPr lang="en-US" sz="1400" dirty="0" err="1">
              <a:solidFill>
                <a:schemeClr val="bg1"/>
              </a:solidFill>
            </a:rPr>
            <a:t>membuat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mereka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tidak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bisa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tidur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sebelum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akhirnya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menampilkan</a:t>
          </a:r>
          <a:r>
            <a:rPr lang="en-US" sz="1400" dirty="0">
              <a:solidFill>
                <a:schemeClr val="bg1"/>
              </a:solidFill>
            </a:rPr>
            <a:t> manic episodes</a:t>
          </a:r>
          <a:endParaRPr lang="en-ID" sz="1400" dirty="0">
            <a:solidFill>
              <a:schemeClr val="bg1"/>
            </a:solidFill>
          </a:endParaRPr>
        </a:p>
      </dgm:t>
    </dgm:pt>
    <dgm:pt modelId="{1BCAEB63-3741-4AEA-9B3A-1A85208155DE}" type="parTrans" cxnId="{89DA95B7-65F1-4475-A7D7-9C18D12D805B}">
      <dgm:prSet/>
      <dgm:spPr/>
      <dgm:t>
        <a:bodyPr/>
        <a:lstStyle/>
        <a:p>
          <a:endParaRPr lang="en-ID"/>
        </a:p>
      </dgm:t>
    </dgm:pt>
    <dgm:pt modelId="{359C0F87-24E6-44B6-BB91-7BCDC213B8DF}" type="sibTrans" cxnId="{89DA95B7-65F1-4475-A7D7-9C18D12D805B}">
      <dgm:prSet/>
      <dgm:spPr/>
      <dgm:t>
        <a:bodyPr/>
        <a:lstStyle/>
        <a:p>
          <a:endParaRPr lang="en-ID"/>
        </a:p>
      </dgm:t>
    </dgm:pt>
    <dgm:pt modelId="{101FB3C8-0D32-4712-A249-36E2B225844B}">
      <dgm:prSet phldrT="[Text]"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Pemotongan</a:t>
          </a:r>
          <a:r>
            <a:rPr lang="en-US" sz="1500" dirty="0">
              <a:solidFill>
                <a:schemeClr val="bg1"/>
              </a:solidFill>
            </a:rPr>
            <a:t> jam </a:t>
          </a:r>
          <a:r>
            <a:rPr lang="en-US" sz="1500" dirty="0" err="1">
              <a:solidFill>
                <a:schemeClr val="bg1"/>
              </a:solidFill>
            </a:rPr>
            <a:t>tidur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bisa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i="0" dirty="0" err="1">
              <a:solidFill>
                <a:schemeClr val="bg1"/>
              </a:solidFill>
            </a:rPr>
            <a:t>men</a:t>
          </a:r>
          <a:r>
            <a:rPr lang="en-US" sz="1500" i="1" dirty="0" err="1">
              <a:solidFill>
                <a:schemeClr val="bg1"/>
              </a:solidFill>
            </a:rPr>
            <a:t>trigger</a:t>
          </a:r>
          <a:r>
            <a:rPr lang="en-US" sz="1500" i="1" dirty="0">
              <a:solidFill>
                <a:schemeClr val="bg1"/>
              </a:solidFill>
            </a:rPr>
            <a:t> symptom manic</a:t>
          </a:r>
          <a:r>
            <a:rPr lang="en-US" sz="1500" dirty="0">
              <a:solidFill>
                <a:schemeClr val="bg1"/>
              </a:solidFill>
            </a:rPr>
            <a:t> pada bipolar disorder dan </a:t>
          </a:r>
          <a:r>
            <a:rPr lang="en-US" sz="1500" dirty="0" err="1">
              <a:solidFill>
                <a:schemeClr val="bg1"/>
              </a:solidFill>
            </a:rPr>
            <a:t>begitu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sebaliknya</a:t>
          </a:r>
          <a:endParaRPr lang="en-ID" sz="1500" dirty="0">
            <a:solidFill>
              <a:schemeClr val="bg1"/>
            </a:solidFill>
          </a:endParaRPr>
        </a:p>
      </dgm:t>
    </dgm:pt>
    <dgm:pt modelId="{8CA41982-B7E4-4CBF-9888-A8EBDA42C471}" type="parTrans" cxnId="{20F2BB73-22C0-4B96-8FCD-52A2C8985D7E}">
      <dgm:prSet/>
      <dgm:spPr/>
      <dgm:t>
        <a:bodyPr/>
        <a:lstStyle/>
        <a:p>
          <a:endParaRPr lang="en-ID"/>
        </a:p>
      </dgm:t>
    </dgm:pt>
    <dgm:pt modelId="{D2FFCD7D-ECC8-40B3-8FB7-9B7FEB66CA51}" type="sibTrans" cxnId="{20F2BB73-22C0-4B96-8FCD-52A2C8985D7E}">
      <dgm:prSet/>
      <dgm:spPr/>
      <dgm:t>
        <a:bodyPr/>
        <a:lstStyle/>
        <a:p>
          <a:endParaRPr lang="en-ID"/>
        </a:p>
      </dgm:t>
    </dgm:pt>
    <dgm:pt modelId="{960A5457-CEE2-48F4-ADE8-FB8322FC94BC}">
      <dgm:prSet phldrT="[Text]"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Biasanya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isu</a:t>
          </a:r>
          <a:r>
            <a:rPr lang="en-US" sz="1500" dirty="0">
              <a:solidFill>
                <a:schemeClr val="bg1"/>
              </a:solidFill>
            </a:rPr>
            <a:t> yang </a:t>
          </a:r>
          <a:r>
            <a:rPr lang="en-US" sz="1500" dirty="0" err="1">
              <a:solidFill>
                <a:schemeClr val="bg1"/>
              </a:solidFill>
            </a:rPr>
            <a:t>dihadapi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berkaitan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dengan</a:t>
          </a:r>
          <a:r>
            <a:rPr lang="en-US" sz="1500" dirty="0">
              <a:solidFill>
                <a:schemeClr val="bg1"/>
              </a:solidFill>
            </a:rPr>
            <a:t> “</a:t>
          </a:r>
          <a:r>
            <a:rPr lang="en-US" sz="1500" dirty="0" err="1">
              <a:solidFill>
                <a:schemeClr val="bg1"/>
              </a:solidFill>
            </a:rPr>
            <a:t>penggapaian</a:t>
          </a:r>
          <a:r>
            <a:rPr lang="en-US" sz="1500" i="1" dirty="0">
              <a:solidFill>
                <a:schemeClr val="bg1"/>
              </a:solidFill>
            </a:rPr>
            <a:t> goals</a:t>
          </a:r>
          <a:r>
            <a:rPr lang="en-US" sz="1500" dirty="0">
              <a:solidFill>
                <a:schemeClr val="bg1"/>
              </a:solidFill>
            </a:rPr>
            <a:t>” </a:t>
          </a:r>
          <a:r>
            <a:rPr lang="en-US" sz="1500" dirty="0" err="1">
              <a:solidFill>
                <a:schemeClr val="bg1"/>
              </a:solidFill>
            </a:rPr>
            <a:t>atau</a:t>
          </a:r>
          <a:r>
            <a:rPr lang="en-US" sz="1500" dirty="0">
              <a:solidFill>
                <a:schemeClr val="bg1"/>
              </a:solidFill>
            </a:rPr>
            <a:t> “</a:t>
          </a:r>
          <a:r>
            <a:rPr lang="en-US" sz="1500" dirty="0" err="1">
              <a:solidFill>
                <a:schemeClr val="bg1"/>
              </a:solidFill>
            </a:rPr>
            <a:t>kesuksesan</a:t>
          </a:r>
          <a:r>
            <a:rPr lang="en-US" sz="1500" dirty="0">
              <a:solidFill>
                <a:schemeClr val="bg1"/>
              </a:solidFill>
            </a:rPr>
            <a:t>”</a:t>
          </a:r>
          <a:endParaRPr lang="en-ID" sz="1500" dirty="0">
            <a:solidFill>
              <a:schemeClr val="bg1"/>
            </a:solidFill>
          </a:endParaRPr>
        </a:p>
      </dgm:t>
    </dgm:pt>
    <dgm:pt modelId="{0FE89B84-9E32-4ECE-95C5-3EEACBE1C377}" type="parTrans" cxnId="{582F03FA-5DDB-4B7F-A2B8-A19C2E0F6D03}">
      <dgm:prSet/>
      <dgm:spPr/>
      <dgm:t>
        <a:bodyPr/>
        <a:lstStyle/>
        <a:p>
          <a:endParaRPr lang="en-ID"/>
        </a:p>
      </dgm:t>
    </dgm:pt>
    <dgm:pt modelId="{466AD2A7-47D2-4DAC-AAA3-6E1B75AA7EE8}" type="sibTrans" cxnId="{582F03FA-5DDB-4B7F-A2B8-A19C2E0F6D03}">
      <dgm:prSet/>
      <dgm:spPr/>
      <dgm:t>
        <a:bodyPr/>
        <a:lstStyle/>
        <a:p>
          <a:endParaRPr lang="en-ID"/>
        </a:p>
      </dgm:t>
    </dgm:pt>
    <dgm:pt modelId="{602333F6-8E7A-4656-8D64-DE135C46C328}">
      <dgm:prSet phldrT="[Text]" custT="1"/>
      <dgm:spPr/>
      <dgm:t>
        <a:bodyPr/>
        <a:lstStyle/>
        <a:p>
          <a:r>
            <a:rPr lang="en-US" sz="1500" dirty="0" err="1">
              <a:solidFill>
                <a:schemeClr val="bg1"/>
              </a:solidFill>
            </a:rPr>
            <a:t>Sangat</a:t>
          </a:r>
          <a:r>
            <a:rPr lang="en-US" sz="1500" dirty="0">
              <a:solidFill>
                <a:schemeClr val="bg1"/>
              </a:solidFill>
            </a:rPr>
            <a:t> responsive </a:t>
          </a:r>
          <a:r>
            <a:rPr lang="en-US" sz="1500" dirty="0" err="1">
              <a:solidFill>
                <a:schemeClr val="bg1"/>
              </a:solidFill>
            </a:rPr>
            <a:t>terhadap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i="1" dirty="0">
              <a:solidFill>
                <a:schemeClr val="bg1"/>
              </a:solidFill>
            </a:rPr>
            <a:t>rewards</a:t>
          </a:r>
          <a:r>
            <a:rPr lang="en-US" sz="1500" dirty="0">
              <a:solidFill>
                <a:schemeClr val="bg1"/>
              </a:solidFill>
            </a:rPr>
            <a:t> pada </a:t>
          </a:r>
          <a:r>
            <a:rPr lang="en-US" sz="1500" dirty="0" err="1">
              <a:solidFill>
                <a:schemeClr val="bg1"/>
              </a:solidFill>
            </a:rPr>
            <a:t>penelitian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pengukuran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i="1" dirty="0">
              <a:solidFill>
                <a:schemeClr val="bg1"/>
              </a:solidFill>
            </a:rPr>
            <a:t>self-report</a:t>
          </a:r>
          <a:endParaRPr lang="en-ID" sz="1500" i="1" dirty="0">
            <a:solidFill>
              <a:schemeClr val="bg1"/>
            </a:solidFill>
          </a:endParaRPr>
        </a:p>
      </dgm:t>
    </dgm:pt>
    <dgm:pt modelId="{7F5B83CC-5E90-4CB3-BBBA-B9F44E4A1A59}" type="parTrans" cxnId="{3D48326D-4681-4496-B1A5-9FCB1DB7B7DE}">
      <dgm:prSet/>
      <dgm:spPr/>
      <dgm:t>
        <a:bodyPr/>
        <a:lstStyle/>
        <a:p>
          <a:endParaRPr lang="en-ID"/>
        </a:p>
      </dgm:t>
    </dgm:pt>
    <dgm:pt modelId="{9222B659-35EB-4E8B-BC4E-A308F8D4DBA6}" type="sibTrans" cxnId="{3D48326D-4681-4496-B1A5-9FCB1DB7B7DE}">
      <dgm:prSet/>
      <dgm:spPr/>
      <dgm:t>
        <a:bodyPr/>
        <a:lstStyle/>
        <a:p>
          <a:endParaRPr lang="en-ID"/>
        </a:p>
      </dgm:t>
    </dgm:pt>
    <dgm:pt modelId="{A0BD2FD5-F8E0-4D43-9FC0-A94FC9C0D7FC}" type="pres">
      <dgm:prSet presAssocID="{0A7AF817-D5C4-4EFC-9133-F8A0A5C1FE08}" presName="layout" presStyleCnt="0">
        <dgm:presLayoutVars>
          <dgm:chMax/>
          <dgm:chPref/>
          <dgm:dir/>
          <dgm:resizeHandles/>
        </dgm:presLayoutVars>
      </dgm:prSet>
      <dgm:spPr/>
    </dgm:pt>
    <dgm:pt modelId="{F14FA364-1C9B-4339-A3A9-E98703D7F7BA}" type="pres">
      <dgm:prSet presAssocID="{B3FDB310-E230-4729-AA2F-172291D31EDC}" presName="root" presStyleCnt="0">
        <dgm:presLayoutVars>
          <dgm:chMax/>
          <dgm:chPref/>
        </dgm:presLayoutVars>
      </dgm:prSet>
      <dgm:spPr/>
    </dgm:pt>
    <dgm:pt modelId="{890230A9-0C00-4E98-8891-17EAA3E2706B}" type="pres">
      <dgm:prSet presAssocID="{B3FDB310-E230-4729-AA2F-172291D31EDC}" presName="rootComposite" presStyleCnt="0">
        <dgm:presLayoutVars/>
      </dgm:prSet>
      <dgm:spPr/>
    </dgm:pt>
    <dgm:pt modelId="{E5EA4356-D71F-4F8B-8D63-7760847CD669}" type="pres">
      <dgm:prSet presAssocID="{B3FDB310-E230-4729-AA2F-172291D31EDC}" presName="ParentAccent" presStyleLbl="alignNode1" presStyleIdx="0" presStyleCnt="2"/>
      <dgm:spPr/>
    </dgm:pt>
    <dgm:pt modelId="{F8648B10-25FC-401A-91CE-35D34CA2A841}" type="pres">
      <dgm:prSet presAssocID="{B3FDB310-E230-4729-AA2F-172291D31EDC}" presName="ParentSmallAccent" presStyleLbl="fgAcc1" presStyleIdx="0" presStyleCnt="2"/>
      <dgm:spPr/>
    </dgm:pt>
    <dgm:pt modelId="{66D00E67-2310-4E81-A0C8-ED73B7E7F80D}" type="pres">
      <dgm:prSet presAssocID="{B3FDB310-E230-4729-AA2F-172291D31EDC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8DBB9E43-B02D-4AEA-A685-59E8B9643B65}" type="pres">
      <dgm:prSet presAssocID="{B3FDB310-E230-4729-AA2F-172291D31EDC}" presName="childShape" presStyleCnt="0">
        <dgm:presLayoutVars>
          <dgm:chMax val="0"/>
          <dgm:chPref val="0"/>
        </dgm:presLayoutVars>
      </dgm:prSet>
      <dgm:spPr/>
    </dgm:pt>
    <dgm:pt modelId="{1E92DE9E-2151-4E8B-8ADC-92A4342B69C9}" type="pres">
      <dgm:prSet presAssocID="{79511299-1200-45A2-A504-32C71F9F7277}" presName="childComposite" presStyleCnt="0">
        <dgm:presLayoutVars>
          <dgm:chMax val="0"/>
          <dgm:chPref val="0"/>
        </dgm:presLayoutVars>
      </dgm:prSet>
      <dgm:spPr/>
    </dgm:pt>
    <dgm:pt modelId="{2BC0EDC6-983E-46EF-9B57-228EE934BE02}" type="pres">
      <dgm:prSet presAssocID="{79511299-1200-45A2-A504-32C71F9F7277}" presName="ChildAccent" presStyleLbl="solidFgAcc1" presStyleIdx="0" presStyleCnt="7"/>
      <dgm:spPr/>
    </dgm:pt>
    <dgm:pt modelId="{95106B42-DC4F-4378-AC23-35B8FCD73A6E}" type="pres">
      <dgm:prSet presAssocID="{79511299-1200-45A2-A504-32C71F9F7277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4099488C-6D6D-4A3D-8F64-C0D27ACFA21A}" type="pres">
      <dgm:prSet presAssocID="{602333F6-8E7A-4656-8D64-DE135C46C328}" presName="childComposite" presStyleCnt="0">
        <dgm:presLayoutVars>
          <dgm:chMax val="0"/>
          <dgm:chPref val="0"/>
        </dgm:presLayoutVars>
      </dgm:prSet>
      <dgm:spPr/>
    </dgm:pt>
    <dgm:pt modelId="{74B3B984-E544-4947-87A0-0CC701ABF35F}" type="pres">
      <dgm:prSet presAssocID="{602333F6-8E7A-4656-8D64-DE135C46C328}" presName="ChildAccent" presStyleLbl="solidFgAcc1" presStyleIdx="1" presStyleCnt="7"/>
      <dgm:spPr/>
    </dgm:pt>
    <dgm:pt modelId="{7FB75162-9B6E-4BD2-9F2A-5E5B5121B673}" type="pres">
      <dgm:prSet presAssocID="{602333F6-8E7A-4656-8D64-DE135C46C328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39D77424-266D-4492-A44D-374FCB0DF626}" type="pres">
      <dgm:prSet presAssocID="{960A5457-CEE2-48F4-ADE8-FB8322FC94BC}" presName="childComposite" presStyleCnt="0">
        <dgm:presLayoutVars>
          <dgm:chMax val="0"/>
          <dgm:chPref val="0"/>
        </dgm:presLayoutVars>
      </dgm:prSet>
      <dgm:spPr/>
    </dgm:pt>
    <dgm:pt modelId="{BBD52A7A-48AD-4C98-A230-E48C9135EC67}" type="pres">
      <dgm:prSet presAssocID="{960A5457-CEE2-48F4-ADE8-FB8322FC94BC}" presName="ChildAccent" presStyleLbl="solidFgAcc1" presStyleIdx="2" presStyleCnt="7"/>
      <dgm:spPr/>
    </dgm:pt>
    <dgm:pt modelId="{FB9E8325-8FBB-4BBC-99AC-0461FB29ADA7}" type="pres">
      <dgm:prSet presAssocID="{960A5457-CEE2-48F4-ADE8-FB8322FC94BC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74964F1C-59B4-4269-9A21-89F9F6A49217}" type="pres">
      <dgm:prSet presAssocID="{A9BA3B58-EB9C-473C-BA14-47B57EAB5DAE}" presName="childComposite" presStyleCnt="0">
        <dgm:presLayoutVars>
          <dgm:chMax val="0"/>
          <dgm:chPref val="0"/>
        </dgm:presLayoutVars>
      </dgm:prSet>
      <dgm:spPr/>
    </dgm:pt>
    <dgm:pt modelId="{5B360B0A-B41D-4CDE-886D-D5F6C78DB873}" type="pres">
      <dgm:prSet presAssocID="{A9BA3B58-EB9C-473C-BA14-47B57EAB5DAE}" presName="ChildAccent" presStyleLbl="solidFgAcc1" presStyleIdx="3" presStyleCnt="7"/>
      <dgm:spPr/>
    </dgm:pt>
    <dgm:pt modelId="{31281206-E124-4378-BB3A-043A69921EA0}" type="pres">
      <dgm:prSet presAssocID="{A9BA3B58-EB9C-473C-BA14-47B57EAB5DAE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6CBBEC25-534D-42F7-A6C6-67B79FC03A3C}" type="pres">
      <dgm:prSet presAssocID="{8B0C3C98-579D-4D03-9F53-E12AB39CF5F6}" presName="root" presStyleCnt="0">
        <dgm:presLayoutVars>
          <dgm:chMax/>
          <dgm:chPref/>
        </dgm:presLayoutVars>
      </dgm:prSet>
      <dgm:spPr/>
    </dgm:pt>
    <dgm:pt modelId="{3D37A428-1ADA-4344-BAB5-E97F10531B68}" type="pres">
      <dgm:prSet presAssocID="{8B0C3C98-579D-4D03-9F53-E12AB39CF5F6}" presName="rootComposite" presStyleCnt="0">
        <dgm:presLayoutVars/>
      </dgm:prSet>
      <dgm:spPr/>
    </dgm:pt>
    <dgm:pt modelId="{8AC4FF31-6BE5-4C2D-AF37-BDAE3F663A7D}" type="pres">
      <dgm:prSet presAssocID="{8B0C3C98-579D-4D03-9F53-E12AB39CF5F6}" presName="ParentAccent" presStyleLbl="alignNode1" presStyleIdx="1" presStyleCnt="2"/>
      <dgm:spPr/>
    </dgm:pt>
    <dgm:pt modelId="{B048F83F-AE98-4D34-8673-2278D1422D54}" type="pres">
      <dgm:prSet presAssocID="{8B0C3C98-579D-4D03-9F53-E12AB39CF5F6}" presName="ParentSmallAccent" presStyleLbl="fgAcc1" presStyleIdx="1" presStyleCnt="2"/>
      <dgm:spPr/>
    </dgm:pt>
    <dgm:pt modelId="{ACEB8FDC-7098-4291-ACC9-E57A1D1E4225}" type="pres">
      <dgm:prSet presAssocID="{8B0C3C98-579D-4D03-9F53-E12AB39CF5F6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E5CCD661-06A5-427E-8376-47F56AEB2DC7}" type="pres">
      <dgm:prSet presAssocID="{8B0C3C98-579D-4D03-9F53-E12AB39CF5F6}" presName="childShape" presStyleCnt="0">
        <dgm:presLayoutVars>
          <dgm:chMax val="0"/>
          <dgm:chPref val="0"/>
        </dgm:presLayoutVars>
      </dgm:prSet>
      <dgm:spPr/>
    </dgm:pt>
    <dgm:pt modelId="{899431E7-4DDE-4F36-B46F-EBE63DD8EA7E}" type="pres">
      <dgm:prSet presAssocID="{B33BA2B3-2FA6-48E3-8DC8-180877987292}" presName="childComposite" presStyleCnt="0">
        <dgm:presLayoutVars>
          <dgm:chMax val="0"/>
          <dgm:chPref val="0"/>
        </dgm:presLayoutVars>
      </dgm:prSet>
      <dgm:spPr/>
    </dgm:pt>
    <dgm:pt modelId="{F24F2AA3-5688-4549-B9F5-61BB7F8FEDF0}" type="pres">
      <dgm:prSet presAssocID="{B33BA2B3-2FA6-48E3-8DC8-180877987292}" presName="ChildAccent" presStyleLbl="solidFgAcc1" presStyleIdx="4" presStyleCnt="7"/>
      <dgm:spPr/>
    </dgm:pt>
    <dgm:pt modelId="{642EB0A7-5D60-4956-8C2D-556110554798}" type="pres">
      <dgm:prSet presAssocID="{B33BA2B3-2FA6-48E3-8DC8-180877987292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94ABC935-D9EF-40BF-B47D-459B8D37DF87}" type="pres">
      <dgm:prSet presAssocID="{6D831018-0BE5-45BD-8D08-551000448E49}" presName="childComposite" presStyleCnt="0">
        <dgm:presLayoutVars>
          <dgm:chMax val="0"/>
          <dgm:chPref val="0"/>
        </dgm:presLayoutVars>
      </dgm:prSet>
      <dgm:spPr/>
    </dgm:pt>
    <dgm:pt modelId="{B3D6F176-E31F-459F-80DB-72193027680D}" type="pres">
      <dgm:prSet presAssocID="{6D831018-0BE5-45BD-8D08-551000448E49}" presName="ChildAccent" presStyleLbl="solidFgAcc1" presStyleIdx="5" presStyleCnt="7"/>
      <dgm:spPr/>
    </dgm:pt>
    <dgm:pt modelId="{E54FD2EC-643D-427A-9BF3-EAEAC8337E6C}" type="pres">
      <dgm:prSet presAssocID="{6D831018-0BE5-45BD-8D08-551000448E49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BAEE4875-8BA5-4704-91E4-E38669D8CB71}" type="pres">
      <dgm:prSet presAssocID="{101FB3C8-0D32-4712-A249-36E2B225844B}" presName="childComposite" presStyleCnt="0">
        <dgm:presLayoutVars>
          <dgm:chMax val="0"/>
          <dgm:chPref val="0"/>
        </dgm:presLayoutVars>
      </dgm:prSet>
      <dgm:spPr/>
    </dgm:pt>
    <dgm:pt modelId="{5377AB3D-DBAF-4288-8166-11091F9FF441}" type="pres">
      <dgm:prSet presAssocID="{101FB3C8-0D32-4712-A249-36E2B225844B}" presName="ChildAccent" presStyleLbl="solidFgAcc1" presStyleIdx="6" presStyleCnt="7"/>
      <dgm:spPr/>
    </dgm:pt>
    <dgm:pt modelId="{41124052-31F0-4EF9-8B8D-D5B2DB506281}" type="pres">
      <dgm:prSet presAssocID="{101FB3C8-0D32-4712-A249-36E2B225844B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79BD611E-1EF7-4548-8B36-6633E5EBBD85}" type="presOf" srcId="{602333F6-8E7A-4656-8D64-DE135C46C328}" destId="{7FB75162-9B6E-4BD2-9F2A-5E5B5121B673}" srcOrd="0" destOrd="0" presId="urn:microsoft.com/office/officeart/2008/layout/SquareAccentList"/>
    <dgm:cxn modelId="{391E0427-1339-4C32-8FC4-DC3664B6DD8D}" srcId="{B3FDB310-E230-4729-AA2F-172291D31EDC}" destId="{79511299-1200-45A2-A504-32C71F9F7277}" srcOrd="0" destOrd="0" parTransId="{A8A98972-4A90-43A3-BC7A-E1DFB6FBF907}" sibTransId="{9FF641D5-3286-440E-98A8-126C82816E07}"/>
    <dgm:cxn modelId="{F5B80032-E684-4BCB-B3DA-FA22D5B45D7B}" type="presOf" srcId="{79511299-1200-45A2-A504-32C71F9F7277}" destId="{95106B42-DC4F-4378-AC23-35B8FCD73A6E}" srcOrd="0" destOrd="0" presId="urn:microsoft.com/office/officeart/2008/layout/SquareAccentList"/>
    <dgm:cxn modelId="{ED05A739-1887-42BD-B3BD-DBCBCBEC80B8}" srcId="{B3FDB310-E230-4729-AA2F-172291D31EDC}" destId="{A9BA3B58-EB9C-473C-BA14-47B57EAB5DAE}" srcOrd="3" destOrd="0" parTransId="{DC202ED0-BA48-4A24-87CF-005742C086B4}" sibTransId="{B9C8D4DF-DB69-4A91-B06D-4C668B913D4A}"/>
    <dgm:cxn modelId="{0C1BB361-6082-4313-A243-BF33B9B12C6F}" type="presOf" srcId="{101FB3C8-0D32-4712-A249-36E2B225844B}" destId="{41124052-31F0-4EF9-8B8D-D5B2DB506281}" srcOrd="0" destOrd="0" presId="urn:microsoft.com/office/officeart/2008/layout/SquareAccentList"/>
    <dgm:cxn modelId="{A2023F44-059C-47FE-A9DE-80AA27BCD7CF}" type="presOf" srcId="{B33BA2B3-2FA6-48E3-8DC8-180877987292}" destId="{642EB0A7-5D60-4956-8C2D-556110554798}" srcOrd="0" destOrd="0" presId="urn:microsoft.com/office/officeart/2008/layout/SquareAccentList"/>
    <dgm:cxn modelId="{3D48326D-4681-4496-B1A5-9FCB1DB7B7DE}" srcId="{B3FDB310-E230-4729-AA2F-172291D31EDC}" destId="{602333F6-8E7A-4656-8D64-DE135C46C328}" srcOrd="1" destOrd="0" parTransId="{7F5B83CC-5E90-4CB3-BBBA-B9F44E4A1A59}" sibTransId="{9222B659-35EB-4E8B-BC4E-A308F8D4DBA6}"/>
    <dgm:cxn modelId="{0B06CC51-174A-443F-80A8-A81F0E094BF0}" srcId="{8B0C3C98-579D-4D03-9F53-E12AB39CF5F6}" destId="{B33BA2B3-2FA6-48E3-8DC8-180877987292}" srcOrd="0" destOrd="0" parTransId="{4AA6F997-267C-41D4-8EC4-78AADFDB4E3A}" sibTransId="{7D3636D9-4771-4725-ABBF-DAE3785D18B7}"/>
    <dgm:cxn modelId="{6A9FDA52-17ED-4E72-933B-C0C7CA853885}" type="presOf" srcId="{A9BA3B58-EB9C-473C-BA14-47B57EAB5DAE}" destId="{31281206-E124-4378-BB3A-043A69921EA0}" srcOrd="0" destOrd="0" presId="urn:microsoft.com/office/officeart/2008/layout/SquareAccentList"/>
    <dgm:cxn modelId="{20F2BB73-22C0-4B96-8FCD-52A2C8985D7E}" srcId="{8B0C3C98-579D-4D03-9F53-E12AB39CF5F6}" destId="{101FB3C8-0D32-4712-A249-36E2B225844B}" srcOrd="2" destOrd="0" parTransId="{8CA41982-B7E4-4CBF-9888-A8EBDA42C471}" sibTransId="{D2FFCD7D-ECC8-40B3-8FB7-9B7FEB66CA51}"/>
    <dgm:cxn modelId="{4BB32557-48AD-4148-BBC0-0D5921304DE4}" type="presOf" srcId="{0A7AF817-D5C4-4EFC-9133-F8A0A5C1FE08}" destId="{A0BD2FD5-F8E0-4D43-9FC0-A94FC9C0D7FC}" srcOrd="0" destOrd="0" presId="urn:microsoft.com/office/officeart/2008/layout/SquareAccentList"/>
    <dgm:cxn modelId="{E0BA5C9A-3325-4195-BF2F-1F40BC57ACE5}" type="presOf" srcId="{B3FDB310-E230-4729-AA2F-172291D31EDC}" destId="{66D00E67-2310-4E81-A0C8-ED73B7E7F80D}" srcOrd="0" destOrd="0" presId="urn:microsoft.com/office/officeart/2008/layout/SquareAccentList"/>
    <dgm:cxn modelId="{38CE3FAE-4480-433E-B6F1-A9633587216E}" srcId="{0A7AF817-D5C4-4EFC-9133-F8A0A5C1FE08}" destId="{8B0C3C98-579D-4D03-9F53-E12AB39CF5F6}" srcOrd="1" destOrd="0" parTransId="{5269F8B0-17A6-468B-83FE-AA1540296B5A}" sibTransId="{383663C0-D79D-4E73-BF45-293C78FE08A0}"/>
    <dgm:cxn modelId="{63CB22B4-D6D2-4337-A703-2367E37BB626}" type="presOf" srcId="{8B0C3C98-579D-4D03-9F53-E12AB39CF5F6}" destId="{ACEB8FDC-7098-4291-ACC9-E57A1D1E4225}" srcOrd="0" destOrd="0" presId="urn:microsoft.com/office/officeart/2008/layout/SquareAccentList"/>
    <dgm:cxn modelId="{4BA1AFB4-5F3B-4D35-9A56-D058CE913F54}" type="presOf" srcId="{960A5457-CEE2-48F4-ADE8-FB8322FC94BC}" destId="{FB9E8325-8FBB-4BBC-99AC-0461FB29ADA7}" srcOrd="0" destOrd="0" presId="urn:microsoft.com/office/officeart/2008/layout/SquareAccentList"/>
    <dgm:cxn modelId="{89DA95B7-65F1-4475-A7D7-9C18D12D805B}" srcId="{8B0C3C98-579D-4D03-9F53-E12AB39CF5F6}" destId="{6D831018-0BE5-45BD-8D08-551000448E49}" srcOrd="1" destOrd="0" parTransId="{1BCAEB63-3741-4AEA-9B3A-1A85208155DE}" sibTransId="{359C0F87-24E6-44B6-BB91-7BCDC213B8DF}"/>
    <dgm:cxn modelId="{031217C8-D86A-44E5-917F-FCC95EDC3873}" srcId="{0A7AF817-D5C4-4EFC-9133-F8A0A5C1FE08}" destId="{B3FDB310-E230-4729-AA2F-172291D31EDC}" srcOrd="0" destOrd="0" parTransId="{D813F670-E594-4B97-A8F2-13950F508E4A}" sibTransId="{F8B8A6FF-8425-4DC2-B6FE-85CC9C0246AD}"/>
    <dgm:cxn modelId="{2E668AD8-6FC7-453C-9208-81F9B37ABC05}" type="presOf" srcId="{6D831018-0BE5-45BD-8D08-551000448E49}" destId="{E54FD2EC-643D-427A-9BF3-EAEAC8337E6C}" srcOrd="0" destOrd="0" presId="urn:microsoft.com/office/officeart/2008/layout/SquareAccentList"/>
    <dgm:cxn modelId="{582F03FA-5DDB-4B7F-A2B8-A19C2E0F6D03}" srcId="{B3FDB310-E230-4729-AA2F-172291D31EDC}" destId="{960A5457-CEE2-48F4-ADE8-FB8322FC94BC}" srcOrd="2" destOrd="0" parTransId="{0FE89B84-9E32-4ECE-95C5-3EEACBE1C377}" sibTransId="{466AD2A7-47D2-4DAC-AAA3-6E1B75AA7EE8}"/>
    <dgm:cxn modelId="{61D50EDA-583B-4FBA-95F0-B09E9205024C}" type="presParOf" srcId="{A0BD2FD5-F8E0-4D43-9FC0-A94FC9C0D7FC}" destId="{F14FA364-1C9B-4339-A3A9-E98703D7F7BA}" srcOrd="0" destOrd="0" presId="urn:microsoft.com/office/officeart/2008/layout/SquareAccentList"/>
    <dgm:cxn modelId="{E71FF617-8CE4-494C-817B-43EF416D6ACD}" type="presParOf" srcId="{F14FA364-1C9B-4339-A3A9-E98703D7F7BA}" destId="{890230A9-0C00-4E98-8891-17EAA3E2706B}" srcOrd="0" destOrd="0" presId="urn:microsoft.com/office/officeart/2008/layout/SquareAccentList"/>
    <dgm:cxn modelId="{A987DC4C-5874-492A-8F85-7D4B2054BDF2}" type="presParOf" srcId="{890230A9-0C00-4E98-8891-17EAA3E2706B}" destId="{E5EA4356-D71F-4F8B-8D63-7760847CD669}" srcOrd="0" destOrd="0" presId="urn:microsoft.com/office/officeart/2008/layout/SquareAccentList"/>
    <dgm:cxn modelId="{7AF5A3F0-1EA1-48C9-9D6E-CA56D06338E0}" type="presParOf" srcId="{890230A9-0C00-4E98-8891-17EAA3E2706B}" destId="{F8648B10-25FC-401A-91CE-35D34CA2A841}" srcOrd="1" destOrd="0" presId="urn:microsoft.com/office/officeart/2008/layout/SquareAccentList"/>
    <dgm:cxn modelId="{B075A325-A578-4AF2-BDFE-7AD40049BA5F}" type="presParOf" srcId="{890230A9-0C00-4E98-8891-17EAA3E2706B}" destId="{66D00E67-2310-4E81-A0C8-ED73B7E7F80D}" srcOrd="2" destOrd="0" presId="urn:microsoft.com/office/officeart/2008/layout/SquareAccentList"/>
    <dgm:cxn modelId="{61BC180E-A911-4950-9286-07106C5E7E55}" type="presParOf" srcId="{F14FA364-1C9B-4339-A3A9-E98703D7F7BA}" destId="{8DBB9E43-B02D-4AEA-A685-59E8B9643B65}" srcOrd="1" destOrd="0" presId="urn:microsoft.com/office/officeart/2008/layout/SquareAccentList"/>
    <dgm:cxn modelId="{173B9B17-13FB-4ADF-8C9C-10583CB84E30}" type="presParOf" srcId="{8DBB9E43-B02D-4AEA-A685-59E8B9643B65}" destId="{1E92DE9E-2151-4E8B-8ADC-92A4342B69C9}" srcOrd="0" destOrd="0" presId="urn:microsoft.com/office/officeart/2008/layout/SquareAccentList"/>
    <dgm:cxn modelId="{D713D90E-313D-45B1-B5BD-84215B0B9A3A}" type="presParOf" srcId="{1E92DE9E-2151-4E8B-8ADC-92A4342B69C9}" destId="{2BC0EDC6-983E-46EF-9B57-228EE934BE02}" srcOrd="0" destOrd="0" presId="urn:microsoft.com/office/officeart/2008/layout/SquareAccentList"/>
    <dgm:cxn modelId="{A65B2FF6-970C-46B4-A5FB-15D51D6A6FBB}" type="presParOf" srcId="{1E92DE9E-2151-4E8B-8ADC-92A4342B69C9}" destId="{95106B42-DC4F-4378-AC23-35B8FCD73A6E}" srcOrd="1" destOrd="0" presId="urn:microsoft.com/office/officeart/2008/layout/SquareAccentList"/>
    <dgm:cxn modelId="{0389B7CF-C34B-4CAA-8A8A-B71F39722D3D}" type="presParOf" srcId="{8DBB9E43-B02D-4AEA-A685-59E8B9643B65}" destId="{4099488C-6D6D-4A3D-8F64-C0D27ACFA21A}" srcOrd="1" destOrd="0" presId="urn:microsoft.com/office/officeart/2008/layout/SquareAccentList"/>
    <dgm:cxn modelId="{A20AE8F7-28C9-4874-B2A1-30480B876E2C}" type="presParOf" srcId="{4099488C-6D6D-4A3D-8F64-C0D27ACFA21A}" destId="{74B3B984-E544-4947-87A0-0CC701ABF35F}" srcOrd="0" destOrd="0" presId="urn:microsoft.com/office/officeart/2008/layout/SquareAccentList"/>
    <dgm:cxn modelId="{EB0E3D4D-573B-42AD-8789-4570CCB95D5B}" type="presParOf" srcId="{4099488C-6D6D-4A3D-8F64-C0D27ACFA21A}" destId="{7FB75162-9B6E-4BD2-9F2A-5E5B5121B673}" srcOrd="1" destOrd="0" presId="urn:microsoft.com/office/officeart/2008/layout/SquareAccentList"/>
    <dgm:cxn modelId="{970942A5-E29A-4D33-BA75-F9A38CBEE2CA}" type="presParOf" srcId="{8DBB9E43-B02D-4AEA-A685-59E8B9643B65}" destId="{39D77424-266D-4492-A44D-374FCB0DF626}" srcOrd="2" destOrd="0" presId="urn:microsoft.com/office/officeart/2008/layout/SquareAccentList"/>
    <dgm:cxn modelId="{B4377F66-EC8B-43D7-9CB6-32B08930A72B}" type="presParOf" srcId="{39D77424-266D-4492-A44D-374FCB0DF626}" destId="{BBD52A7A-48AD-4C98-A230-E48C9135EC67}" srcOrd="0" destOrd="0" presId="urn:microsoft.com/office/officeart/2008/layout/SquareAccentList"/>
    <dgm:cxn modelId="{11992EAA-1FB8-43FB-A6BA-2F360713F3F4}" type="presParOf" srcId="{39D77424-266D-4492-A44D-374FCB0DF626}" destId="{FB9E8325-8FBB-4BBC-99AC-0461FB29ADA7}" srcOrd="1" destOrd="0" presId="urn:microsoft.com/office/officeart/2008/layout/SquareAccentList"/>
    <dgm:cxn modelId="{3DAAB983-3519-47AB-BC4E-997FD7C47C17}" type="presParOf" srcId="{8DBB9E43-B02D-4AEA-A685-59E8B9643B65}" destId="{74964F1C-59B4-4269-9A21-89F9F6A49217}" srcOrd="3" destOrd="0" presId="urn:microsoft.com/office/officeart/2008/layout/SquareAccentList"/>
    <dgm:cxn modelId="{1FE09DB1-A61A-4A70-A5EB-2808366B5DCA}" type="presParOf" srcId="{74964F1C-59B4-4269-9A21-89F9F6A49217}" destId="{5B360B0A-B41D-4CDE-886D-D5F6C78DB873}" srcOrd="0" destOrd="0" presId="urn:microsoft.com/office/officeart/2008/layout/SquareAccentList"/>
    <dgm:cxn modelId="{AACC15F9-ED5C-486C-B404-F2387D70257A}" type="presParOf" srcId="{74964F1C-59B4-4269-9A21-89F9F6A49217}" destId="{31281206-E124-4378-BB3A-043A69921EA0}" srcOrd="1" destOrd="0" presId="urn:microsoft.com/office/officeart/2008/layout/SquareAccentList"/>
    <dgm:cxn modelId="{F388C1AA-8243-4E12-9769-89B02558983F}" type="presParOf" srcId="{A0BD2FD5-F8E0-4D43-9FC0-A94FC9C0D7FC}" destId="{6CBBEC25-534D-42F7-A6C6-67B79FC03A3C}" srcOrd="1" destOrd="0" presId="urn:microsoft.com/office/officeart/2008/layout/SquareAccentList"/>
    <dgm:cxn modelId="{8905E26D-A010-4F96-919E-D9EE3210052B}" type="presParOf" srcId="{6CBBEC25-534D-42F7-A6C6-67B79FC03A3C}" destId="{3D37A428-1ADA-4344-BAB5-E97F10531B68}" srcOrd="0" destOrd="0" presId="urn:microsoft.com/office/officeart/2008/layout/SquareAccentList"/>
    <dgm:cxn modelId="{8C572205-16CE-496A-A545-1B7AE30641C4}" type="presParOf" srcId="{3D37A428-1ADA-4344-BAB5-E97F10531B68}" destId="{8AC4FF31-6BE5-4C2D-AF37-BDAE3F663A7D}" srcOrd="0" destOrd="0" presId="urn:microsoft.com/office/officeart/2008/layout/SquareAccentList"/>
    <dgm:cxn modelId="{57CD7108-9EE8-4F98-B380-C676839E8DD0}" type="presParOf" srcId="{3D37A428-1ADA-4344-BAB5-E97F10531B68}" destId="{B048F83F-AE98-4D34-8673-2278D1422D54}" srcOrd="1" destOrd="0" presId="urn:microsoft.com/office/officeart/2008/layout/SquareAccentList"/>
    <dgm:cxn modelId="{068A7F52-21F5-4B47-B3F9-D6234FFEFF98}" type="presParOf" srcId="{3D37A428-1ADA-4344-BAB5-E97F10531B68}" destId="{ACEB8FDC-7098-4291-ACC9-E57A1D1E4225}" srcOrd="2" destOrd="0" presId="urn:microsoft.com/office/officeart/2008/layout/SquareAccentList"/>
    <dgm:cxn modelId="{0ED1C092-5671-4282-B8D3-B85DEE52E714}" type="presParOf" srcId="{6CBBEC25-534D-42F7-A6C6-67B79FC03A3C}" destId="{E5CCD661-06A5-427E-8376-47F56AEB2DC7}" srcOrd="1" destOrd="0" presId="urn:microsoft.com/office/officeart/2008/layout/SquareAccentList"/>
    <dgm:cxn modelId="{AD3E8BEC-1CF8-4C51-9492-07BAB0165608}" type="presParOf" srcId="{E5CCD661-06A5-427E-8376-47F56AEB2DC7}" destId="{899431E7-4DDE-4F36-B46F-EBE63DD8EA7E}" srcOrd="0" destOrd="0" presId="urn:microsoft.com/office/officeart/2008/layout/SquareAccentList"/>
    <dgm:cxn modelId="{3598655B-7E62-46F3-8292-BB22C059D3E7}" type="presParOf" srcId="{899431E7-4DDE-4F36-B46F-EBE63DD8EA7E}" destId="{F24F2AA3-5688-4549-B9F5-61BB7F8FEDF0}" srcOrd="0" destOrd="0" presId="urn:microsoft.com/office/officeart/2008/layout/SquareAccentList"/>
    <dgm:cxn modelId="{BF207E9A-A5E0-4ACA-AB52-C7D9DB00EB34}" type="presParOf" srcId="{899431E7-4DDE-4F36-B46F-EBE63DD8EA7E}" destId="{642EB0A7-5D60-4956-8C2D-556110554798}" srcOrd="1" destOrd="0" presId="urn:microsoft.com/office/officeart/2008/layout/SquareAccentList"/>
    <dgm:cxn modelId="{9144F29B-BC03-40F0-9163-4D551FA6C5A9}" type="presParOf" srcId="{E5CCD661-06A5-427E-8376-47F56AEB2DC7}" destId="{94ABC935-D9EF-40BF-B47D-459B8D37DF87}" srcOrd="1" destOrd="0" presId="urn:microsoft.com/office/officeart/2008/layout/SquareAccentList"/>
    <dgm:cxn modelId="{069E9ECB-ACA3-4C90-B16E-CF1CB779DA53}" type="presParOf" srcId="{94ABC935-D9EF-40BF-B47D-459B8D37DF87}" destId="{B3D6F176-E31F-459F-80DB-72193027680D}" srcOrd="0" destOrd="0" presId="urn:microsoft.com/office/officeart/2008/layout/SquareAccentList"/>
    <dgm:cxn modelId="{905F0BD4-4F08-4179-B5D9-6C312C489FAD}" type="presParOf" srcId="{94ABC935-D9EF-40BF-B47D-459B8D37DF87}" destId="{E54FD2EC-643D-427A-9BF3-EAEAC8337E6C}" srcOrd="1" destOrd="0" presId="urn:microsoft.com/office/officeart/2008/layout/SquareAccentList"/>
    <dgm:cxn modelId="{31019372-282A-4972-B01C-71483D9D3B3F}" type="presParOf" srcId="{E5CCD661-06A5-427E-8376-47F56AEB2DC7}" destId="{BAEE4875-8BA5-4704-91E4-E38669D8CB71}" srcOrd="2" destOrd="0" presId="urn:microsoft.com/office/officeart/2008/layout/SquareAccentList"/>
    <dgm:cxn modelId="{3F2063D2-B863-4118-8088-2580793A01A8}" type="presParOf" srcId="{BAEE4875-8BA5-4704-91E4-E38669D8CB71}" destId="{5377AB3D-DBAF-4288-8166-11091F9FF441}" srcOrd="0" destOrd="0" presId="urn:microsoft.com/office/officeart/2008/layout/SquareAccentList"/>
    <dgm:cxn modelId="{82310921-253F-4D76-9E9C-3CD7FD2B5961}" type="presParOf" srcId="{BAEE4875-8BA5-4704-91E4-E38669D8CB71}" destId="{41124052-31F0-4EF9-8B8D-D5B2DB50628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D73C7-FDB3-4999-8F4D-03893960720E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287B8713-74AC-4A32-AA5C-ED1AF8B96032}">
      <dgm:prSet phldrT="[Text]"/>
      <dgm:spPr/>
      <dgm:t>
        <a:bodyPr/>
        <a:lstStyle/>
        <a:p>
          <a:r>
            <a:rPr lang="en-US" dirty="0"/>
            <a:t>Inti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Terapi</a:t>
          </a:r>
          <a:endParaRPr lang="en-ID" dirty="0"/>
        </a:p>
      </dgm:t>
    </dgm:pt>
    <dgm:pt modelId="{50A32759-AB92-4796-ACEF-AECDFFB81C39}" type="parTrans" cxnId="{A512067F-E7F5-4EC0-AF19-E0FCDDBAAF7C}">
      <dgm:prSet/>
      <dgm:spPr/>
      <dgm:t>
        <a:bodyPr/>
        <a:lstStyle/>
        <a:p>
          <a:endParaRPr lang="en-ID"/>
        </a:p>
      </dgm:t>
    </dgm:pt>
    <dgm:pt modelId="{F0B1E9B2-6FD8-4DFD-AA0E-FD7C4B25AC65}" type="sibTrans" cxnId="{A512067F-E7F5-4EC0-AF19-E0FCDDBAAF7C}">
      <dgm:prSet/>
      <dgm:spPr/>
      <dgm:t>
        <a:bodyPr/>
        <a:lstStyle/>
        <a:p>
          <a:endParaRPr lang="en-ID"/>
        </a:p>
      </dgm:t>
    </dgm:pt>
    <dgm:pt modelId="{C5FFF5CD-0C42-4911-81AA-5904C6EC61F7}">
      <dgm:prSet phldrT="[Text]" custT="1"/>
      <dgm:spPr/>
      <dgm:t>
        <a:bodyPr/>
        <a:lstStyle/>
        <a:p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dirty="0" err="1"/>
            <a:t>masalah</a:t>
          </a:r>
          <a:r>
            <a:rPr lang="en-US" sz="1400" dirty="0"/>
            <a:t> interpersonal </a:t>
          </a:r>
          <a:r>
            <a:rPr lang="en-US" sz="1400" dirty="0" err="1"/>
            <a:t>utama</a:t>
          </a:r>
          <a:endParaRPr lang="en-ID" sz="1400" dirty="0"/>
        </a:p>
      </dgm:t>
    </dgm:pt>
    <dgm:pt modelId="{55C4096C-A2A3-4555-8D6D-450B3EC1644B}" type="parTrans" cxnId="{A22DD704-C409-4ADF-9B73-BA0EBBE38DD6}">
      <dgm:prSet/>
      <dgm:spPr/>
      <dgm:t>
        <a:bodyPr/>
        <a:lstStyle/>
        <a:p>
          <a:endParaRPr lang="en-ID"/>
        </a:p>
      </dgm:t>
    </dgm:pt>
    <dgm:pt modelId="{B2D34674-475E-44FB-9388-4E4C3E06AB8D}" type="sibTrans" cxnId="{A22DD704-C409-4ADF-9B73-BA0EBBE38DD6}">
      <dgm:prSet/>
      <dgm:spPr/>
      <dgm:t>
        <a:bodyPr/>
        <a:lstStyle/>
        <a:p>
          <a:endParaRPr lang="en-ID"/>
        </a:p>
      </dgm:t>
    </dgm:pt>
    <dgm:pt modelId="{377EA762-F5F5-4848-A9FC-316A74FAAAC0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dirty="0" err="1"/>
            <a:t>Diantaranya</a:t>
          </a:r>
          <a:r>
            <a:rPr lang="en-US" sz="1400" dirty="0"/>
            <a:t>: </a:t>
          </a:r>
        </a:p>
        <a:p>
          <a:pPr>
            <a:buFont typeface="Arial" panose="020B0604020202020204" pitchFamily="34" charset="0"/>
            <a:buNone/>
          </a:pPr>
          <a:r>
            <a:rPr lang="en-US" sz="1400" dirty="0" err="1"/>
            <a:t>Kehilangan</a:t>
          </a:r>
          <a:r>
            <a:rPr lang="en-US" sz="1400" dirty="0"/>
            <a:t>, </a:t>
          </a:r>
          <a:r>
            <a:rPr lang="en-US" sz="1400" dirty="0" err="1"/>
            <a:t>Isolasi</a:t>
          </a:r>
          <a:r>
            <a:rPr lang="en-US" sz="1400" dirty="0"/>
            <a:t> </a:t>
          </a:r>
          <a:r>
            <a:rPr lang="en-US" sz="1400" dirty="0" err="1"/>
            <a:t>diri</a:t>
          </a:r>
          <a:r>
            <a:rPr lang="en-US" sz="1400" dirty="0"/>
            <a:t>, dan lain </a:t>
          </a:r>
          <a:r>
            <a:rPr lang="en-US" sz="1400" dirty="0" err="1"/>
            <a:t>sebagainya</a:t>
          </a:r>
          <a:endParaRPr lang="en-ID" sz="1400" dirty="0"/>
        </a:p>
      </dgm:t>
    </dgm:pt>
    <dgm:pt modelId="{8F81C68E-07E4-407E-818B-0CDD7EE42BCE}" type="parTrans" cxnId="{6AB1DDF0-21A6-4F05-B404-53791D475DD6}">
      <dgm:prSet/>
      <dgm:spPr/>
      <dgm:t>
        <a:bodyPr/>
        <a:lstStyle/>
        <a:p>
          <a:endParaRPr lang="en-ID"/>
        </a:p>
      </dgm:t>
    </dgm:pt>
    <dgm:pt modelId="{2B77775B-57B5-440B-B99A-F750BA5F515E}" type="sibTrans" cxnId="{6AB1DDF0-21A6-4F05-B404-53791D475DD6}">
      <dgm:prSet/>
      <dgm:spPr/>
      <dgm:t>
        <a:bodyPr/>
        <a:lstStyle/>
        <a:p>
          <a:endParaRPr lang="en-ID"/>
        </a:p>
      </dgm:t>
    </dgm:pt>
    <dgm:pt modelId="{269386E8-269E-48EA-B3AA-F0D6A2F91A63}">
      <dgm:prSet phldrT="[Text]" custT="1"/>
      <dgm:spPr/>
      <dgm:t>
        <a:bodyPr/>
        <a:lstStyle/>
        <a:p>
          <a:r>
            <a:rPr lang="en-US" sz="1400" dirty="0" err="1"/>
            <a:t>Identifikasi</a:t>
          </a:r>
          <a:r>
            <a:rPr lang="en-US" sz="1400" dirty="0"/>
            <a:t> </a:t>
          </a:r>
          <a:r>
            <a:rPr lang="en-US" sz="1400" dirty="0" err="1"/>
            <a:t>perasaan</a:t>
          </a:r>
          <a:r>
            <a:rPr lang="en-US" sz="1400" dirty="0"/>
            <a:t> </a:t>
          </a:r>
          <a:r>
            <a:rPr lang="en-US" sz="1400" dirty="0" err="1"/>
            <a:t>terhadap</a:t>
          </a:r>
          <a:r>
            <a:rPr lang="en-US" sz="1400" dirty="0"/>
            <a:t> </a:t>
          </a:r>
          <a:r>
            <a:rPr lang="en-US" sz="1400" dirty="0" err="1"/>
            <a:t>masalah</a:t>
          </a:r>
          <a:r>
            <a:rPr lang="en-US" sz="1400" dirty="0"/>
            <a:t> </a:t>
          </a:r>
          <a:r>
            <a:rPr lang="en-US" sz="1400" dirty="0" err="1"/>
            <a:t>tersebut</a:t>
          </a:r>
          <a:endParaRPr lang="en-ID" sz="1400" dirty="0"/>
        </a:p>
      </dgm:t>
    </dgm:pt>
    <dgm:pt modelId="{46352B6A-7355-42BB-92EF-CF94364C8882}" type="parTrans" cxnId="{01C820A2-7AA3-407A-9AE6-290709124E79}">
      <dgm:prSet/>
      <dgm:spPr/>
      <dgm:t>
        <a:bodyPr/>
        <a:lstStyle/>
        <a:p>
          <a:endParaRPr lang="en-ID"/>
        </a:p>
      </dgm:t>
    </dgm:pt>
    <dgm:pt modelId="{8F7C4709-C98B-4E0D-AA64-0A9E6C147342}" type="sibTrans" cxnId="{01C820A2-7AA3-407A-9AE6-290709124E79}">
      <dgm:prSet/>
      <dgm:spPr/>
      <dgm:t>
        <a:bodyPr/>
        <a:lstStyle/>
        <a:p>
          <a:endParaRPr lang="en-ID"/>
        </a:p>
      </dgm:t>
    </dgm:pt>
    <dgm:pt modelId="{697C744E-6896-4733-9F8F-58C80DECFB4D}">
      <dgm:prSet phldrT="[Text]" custT="1"/>
      <dgm:spPr/>
      <dgm:t>
        <a:bodyPr/>
        <a:lstStyle/>
        <a:p>
          <a:r>
            <a:rPr lang="en-US" sz="1400" dirty="0" err="1"/>
            <a:t>Membuat</a:t>
          </a:r>
          <a:r>
            <a:rPr lang="en-US" sz="1400" dirty="0"/>
            <a:t> </a:t>
          </a:r>
          <a:r>
            <a:rPr lang="en-US" sz="1400" dirty="0" err="1"/>
            <a:t>keputusan</a:t>
          </a:r>
          <a:r>
            <a:rPr lang="en-US" sz="1400" dirty="0"/>
            <a:t> </a:t>
          </a:r>
          <a:r>
            <a:rPr lang="en-US" sz="1400" dirty="0" err="1"/>
            <a:t>penting</a:t>
          </a:r>
          <a:endParaRPr lang="en-US" sz="1400" dirty="0"/>
        </a:p>
      </dgm:t>
    </dgm:pt>
    <dgm:pt modelId="{CA3C0E8B-D941-490F-8201-20056F24E3FA}" type="parTrans" cxnId="{4AEFAED5-53CB-4409-A489-366975895412}">
      <dgm:prSet/>
      <dgm:spPr/>
      <dgm:t>
        <a:bodyPr/>
        <a:lstStyle/>
        <a:p>
          <a:endParaRPr lang="en-ID"/>
        </a:p>
      </dgm:t>
    </dgm:pt>
    <dgm:pt modelId="{95CB5517-85EF-4A98-A24D-F11D496F9228}" type="sibTrans" cxnId="{4AEFAED5-53CB-4409-A489-366975895412}">
      <dgm:prSet/>
      <dgm:spPr/>
      <dgm:t>
        <a:bodyPr/>
        <a:lstStyle/>
        <a:p>
          <a:endParaRPr lang="en-ID"/>
        </a:p>
      </dgm:t>
    </dgm:pt>
    <dgm:pt modelId="{89BEBF58-A45C-401B-B3D0-8C8BC8B5E695}">
      <dgm:prSet phldrT="[Text]" custT="1"/>
      <dgm:spPr/>
      <dgm:t>
        <a:bodyPr/>
        <a:lstStyle/>
        <a:p>
          <a:r>
            <a:rPr lang="en-US" sz="2600" dirty="0"/>
            <a:t>Teknik</a:t>
          </a:r>
          <a:endParaRPr lang="en-ID" sz="2600" dirty="0"/>
        </a:p>
      </dgm:t>
    </dgm:pt>
    <dgm:pt modelId="{4640987F-5748-42DD-AAAB-266952419C8A}" type="parTrans" cxnId="{03D4F057-7666-47D4-A057-47E23FD0D954}">
      <dgm:prSet/>
      <dgm:spPr/>
      <dgm:t>
        <a:bodyPr/>
        <a:lstStyle/>
        <a:p>
          <a:endParaRPr lang="en-ID"/>
        </a:p>
      </dgm:t>
    </dgm:pt>
    <dgm:pt modelId="{02D364A5-266E-43E4-8EF5-70166DC83C31}" type="sibTrans" cxnId="{03D4F057-7666-47D4-A057-47E23FD0D954}">
      <dgm:prSet/>
      <dgm:spPr/>
      <dgm:t>
        <a:bodyPr/>
        <a:lstStyle/>
        <a:p>
          <a:endParaRPr lang="en-ID"/>
        </a:p>
      </dgm:t>
    </dgm:pt>
    <dgm:pt modelId="{4D10DED8-C67F-49EF-8928-FD8A42856A1E}">
      <dgm:prSet phldrT="[Text]" custT="1"/>
      <dgm:spPr/>
      <dgm:t>
        <a:bodyPr/>
        <a:lstStyle/>
        <a:p>
          <a:r>
            <a:rPr lang="en-US" sz="1400" dirty="0" err="1"/>
            <a:t>Diskusi</a:t>
          </a:r>
          <a:r>
            <a:rPr lang="en-US" sz="1400" dirty="0"/>
            <a:t> </a:t>
          </a:r>
          <a:r>
            <a:rPr lang="en-US" sz="1400" dirty="0" err="1"/>
            <a:t>masalah</a:t>
          </a:r>
          <a:endParaRPr lang="en-ID" sz="1400" dirty="0"/>
        </a:p>
      </dgm:t>
    </dgm:pt>
    <dgm:pt modelId="{71163908-63ED-4D54-BDCA-B5CB8D7FC9B7}" type="parTrans" cxnId="{9998EF55-418E-42F7-AB03-0D2C152E93A4}">
      <dgm:prSet/>
      <dgm:spPr/>
      <dgm:t>
        <a:bodyPr/>
        <a:lstStyle/>
        <a:p>
          <a:endParaRPr lang="en-ID"/>
        </a:p>
      </dgm:t>
    </dgm:pt>
    <dgm:pt modelId="{F2CF51A5-FAD8-4A00-88FC-504503B3F069}" type="sibTrans" cxnId="{9998EF55-418E-42F7-AB03-0D2C152E93A4}">
      <dgm:prSet/>
      <dgm:spPr/>
      <dgm:t>
        <a:bodyPr/>
        <a:lstStyle/>
        <a:p>
          <a:endParaRPr lang="en-ID"/>
        </a:p>
      </dgm:t>
    </dgm:pt>
    <dgm:pt modelId="{867B3451-BB61-4CF3-8CEB-0B49F977DC44}">
      <dgm:prSet phldrT="[Text]" custT="1"/>
      <dgm:spPr/>
      <dgm:t>
        <a:bodyPr/>
        <a:lstStyle/>
        <a:p>
          <a:r>
            <a:rPr lang="en-US" sz="1200" dirty="0" err="1"/>
            <a:t>Meningkatkan</a:t>
          </a:r>
          <a:r>
            <a:rPr lang="en-US" sz="1200" dirty="0"/>
            <a:t> </a:t>
          </a:r>
          <a:r>
            <a:rPr lang="en-US" sz="1200" dirty="0" err="1"/>
            <a:t>komunikasi</a:t>
          </a:r>
          <a:r>
            <a:rPr lang="en-US" sz="1200" dirty="0"/>
            <a:t> verbal dan nonverbal</a:t>
          </a:r>
        </a:p>
      </dgm:t>
    </dgm:pt>
    <dgm:pt modelId="{173CDDAF-E56E-408B-A818-8038D1E2DA22}" type="parTrans" cxnId="{57678A6A-CB48-4E98-B900-0220B927FE56}">
      <dgm:prSet/>
      <dgm:spPr/>
      <dgm:t>
        <a:bodyPr/>
        <a:lstStyle/>
        <a:p>
          <a:endParaRPr lang="en-ID"/>
        </a:p>
      </dgm:t>
    </dgm:pt>
    <dgm:pt modelId="{7BCAB4F5-BF15-475F-9AF2-15D1231911D0}" type="sibTrans" cxnId="{57678A6A-CB48-4E98-B900-0220B927FE56}">
      <dgm:prSet/>
      <dgm:spPr/>
      <dgm:t>
        <a:bodyPr/>
        <a:lstStyle/>
        <a:p>
          <a:endParaRPr lang="en-ID"/>
        </a:p>
      </dgm:t>
    </dgm:pt>
    <dgm:pt modelId="{004A16B7-78DF-4309-9D44-D755667BF1C7}">
      <dgm:prSet phldrT="[Text]"/>
      <dgm:spPr/>
      <dgm:t>
        <a:bodyPr/>
        <a:lstStyle/>
        <a:p>
          <a:r>
            <a:rPr lang="en-US" dirty="0"/>
            <a:t>Goals</a:t>
          </a:r>
          <a:endParaRPr lang="en-ID" dirty="0"/>
        </a:p>
      </dgm:t>
    </dgm:pt>
    <dgm:pt modelId="{75A5CFC6-6636-4778-8A5E-AFA327AF4E81}" type="sibTrans" cxnId="{103CA264-076E-40A2-A327-4ED53B38B9BD}">
      <dgm:prSet/>
      <dgm:spPr/>
      <dgm:t>
        <a:bodyPr/>
        <a:lstStyle/>
        <a:p>
          <a:endParaRPr lang="en-ID"/>
        </a:p>
      </dgm:t>
    </dgm:pt>
    <dgm:pt modelId="{07160E1B-7A63-4DA9-B5F2-06239B4E4452}" type="parTrans" cxnId="{103CA264-076E-40A2-A327-4ED53B38B9BD}">
      <dgm:prSet/>
      <dgm:spPr/>
      <dgm:t>
        <a:bodyPr/>
        <a:lstStyle/>
        <a:p>
          <a:endParaRPr lang="en-ID"/>
        </a:p>
      </dgm:t>
    </dgm:pt>
    <dgm:pt modelId="{B03FA65E-61FB-45CF-8A7E-4C36D96FFA95}">
      <dgm:prSet phldrT="[Text]" custT="1"/>
      <dgm:spPr/>
      <dgm:t>
        <a:bodyPr/>
        <a:lstStyle/>
        <a:p>
          <a:r>
            <a:rPr lang="en-US" sz="1400" dirty="0" err="1"/>
            <a:t>Membuat</a:t>
          </a:r>
          <a:r>
            <a:rPr lang="en-US" sz="1400" dirty="0"/>
            <a:t> </a:t>
          </a:r>
          <a:r>
            <a:rPr lang="en-US" sz="1400" dirty="0" err="1"/>
            <a:t>perubahan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memecahkan</a:t>
          </a:r>
          <a:r>
            <a:rPr lang="en-US" sz="1400" dirty="0"/>
            <a:t> </a:t>
          </a:r>
          <a:r>
            <a:rPr lang="en-US" sz="1400" dirty="0" err="1"/>
            <a:t>masalah</a:t>
          </a:r>
          <a:r>
            <a:rPr lang="en-US" sz="1400" dirty="0"/>
            <a:t> </a:t>
          </a:r>
        </a:p>
      </dgm:t>
    </dgm:pt>
    <dgm:pt modelId="{7A653C79-5DCF-4262-98D6-9223B49E4D32}" type="parTrans" cxnId="{DBBAB782-AB6D-4FD5-9C10-C111CE629CB1}">
      <dgm:prSet/>
      <dgm:spPr/>
      <dgm:t>
        <a:bodyPr/>
        <a:lstStyle/>
        <a:p>
          <a:endParaRPr lang="en-ID"/>
        </a:p>
      </dgm:t>
    </dgm:pt>
    <dgm:pt modelId="{7ECE81CF-768A-4749-B0CC-01F492A8D3CC}" type="sibTrans" cxnId="{DBBAB782-AB6D-4FD5-9C10-C111CE629CB1}">
      <dgm:prSet/>
      <dgm:spPr/>
      <dgm:t>
        <a:bodyPr/>
        <a:lstStyle/>
        <a:p>
          <a:endParaRPr lang="en-ID"/>
        </a:p>
      </dgm:t>
    </dgm:pt>
    <dgm:pt modelId="{C977FCA2-CFF4-4896-873E-057D4AAD8D7B}">
      <dgm:prSet phldrT="[Text]" custT="1"/>
      <dgm:spPr/>
      <dgm:t>
        <a:bodyPr/>
        <a:lstStyle/>
        <a:p>
          <a:r>
            <a:rPr lang="en-US" sz="1100" dirty="0" err="1"/>
            <a:t>Eksplor</a:t>
          </a:r>
          <a:r>
            <a:rPr lang="en-US" sz="1100" dirty="0"/>
            <a:t> </a:t>
          </a:r>
          <a:r>
            <a:rPr lang="en-US" sz="1100" dirty="0" err="1"/>
            <a:t>perasaan-perasaan</a:t>
          </a:r>
          <a:r>
            <a:rPr lang="en-US" sz="1100" dirty="0"/>
            <a:t> negative dan bantu </a:t>
          </a:r>
          <a:r>
            <a:rPr lang="en-US" sz="1100" dirty="0" err="1"/>
            <a:t>untuk</a:t>
          </a:r>
          <a:r>
            <a:rPr lang="en-US" sz="1100" dirty="0"/>
            <a:t> </a:t>
          </a:r>
          <a:r>
            <a:rPr lang="en-US" sz="1100" dirty="0" err="1"/>
            <a:t>mengekspresikannya</a:t>
          </a:r>
          <a:endParaRPr lang="en-ID" sz="1100" dirty="0"/>
        </a:p>
      </dgm:t>
    </dgm:pt>
    <dgm:pt modelId="{5A69FC2C-A6B2-40AF-ADF5-E5429B04434C}" type="parTrans" cxnId="{E212B75F-224F-4BDA-A64C-BB633FE79EAB}">
      <dgm:prSet/>
      <dgm:spPr/>
      <dgm:t>
        <a:bodyPr/>
        <a:lstStyle/>
        <a:p>
          <a:endParaRPr lang="en-ID"/>
        </a:p>
      </dgm:t>
    </dgm:pt>
    <dgm:pt modelId="{D8E6794D-3BC6-49B9-BF22-1E7FB2E0FB24}" type="sibTrans" cxnId="{E212B75F-224F-4BDA-A64C-BB633FE79EAB}">
      <dgm:prSet/>
      <dgm:spPr/>
      <dgm:t>
        <a:bodyPr/>
        <a:lstStyle/>
        <a:p>
          <a:endParaRPr lang="en-ID"/>
        </a:p>
      </dgm:t>
    </dgm:pt>
    <dgm:pt modelId="{CDADEA7F-E9F6-4CDC-B8BA-7FEB59978D03}">
      <dgm:prSet phldrT="[Text]" custT="1"/>
      <dgm:spPr/>
      <dgm:t>
        <a:bodyPr/>
        <a:lstStyle/>
        <a:p>
          <a:r>
            <a:rPr lang="en-US" sz="1200" dirty="0" err="1"/>
            <a:t>Pemecahan</a:t>
          </a:r>
          <a:r>
            <a:rPr lang="en-US" sz="1200" dirty="0"/>
            <a:t> </a:t>
          </a:r>
          <a:r>
            <a:rPr lang="en-US" sz="1200" dirty="0" err="1"/>
            <a:t>masalah</a:t>
          </a:r>
          <a:endParaRPr lang="en-US" sz="1200" dirty="0"/>
        </a:p>
      </dgm:t>
    </dgm:pt>
    <dgm:pt modelId="{2E928D5F-610F-4680-AE56-BB7AA12D33F4}" type="parTrans" cxnId="{E2E8DF57-C1B7-4CFB-99A1-2CEBAF863BD8}">
      <dgm:prSet/>
      <dgm:spPr/>
      <dgm:t>
        <a:bodyPr/>
        <a:lstStyle/>
        <a:p>
          <a:endParaRPr lang="en-ID"/>
        </a:p>
      </dgm:t>
    </dgm:pt>
    <dgm:pt modelId="{0FA1DC92-D9BD-4186-A8AA-7A1DB00161CF}" type="sibTrans" cxnId="{E2E8DF57-C1B7-4CFB-99A1-2CEBAF863BD8}">
      <dgm:prSet/>
      <dgm:spPr/>
      <dgm:t>
        <a:bodyPr/>
        <a:lstStyle/>
        <a:p>
          <a:endParaRPr lang="en-ID"/>
        </a:p>
      </dgm:t>
    </dgm:pt>
    <dgm:pt modelId="{E3EE86F4-2C0C-4ED5-B8DE-ECC847ED7BF5}">
      <dgm:prSet phldrT="[Text]" custT="1"/>
      <dgm:spPr/>
      <dgm:t>
        <a:bodyPr/>
        <a:lstStyle/>
        <a:p>
          <a:r>
            <a:rPr lang="en-US" sz="1200" dirty="0" err="1"/>
            <a:t>Memberikan</a:t>
          </a:r>
          <a:r>
            <a:rPr lang="en-US" sz="1200" dirty="0"/>
            <a:t> </a:t>
          </a:r>
          <a:r>
            <a:rPr lang="en-US" sz="1200" dirty="0" err="1"/>
            <a:t>opsi</a:t>
          </a:r>
          <a:r>
            <a:rPr lang="en-US" sz="1200" dirty="0"/>
            <a:t> </a:t>
          </a:r>
          <a:r>
            <a:rPr lang="en-US" sz="1200" dirty="0" err="1"/>
            <a:t>perilaku</a:t>
          </a:r>
          <a:r>
            <a:rPr lang="en-US" sz="1200" dirty="0"/>
            <a:t> yang </a:t>
          </a:r>
          <a:r>
            <a:rPr lang="en-US" sz="1200" dirty="0" err="1"/>
            <a:t>lebih</a:t>
          </a:r>
          <a:r>
            <a:rPr lang="en-US" sz="1200" dirty="0"/>
            <a:t> </a:t>
          </a:r>
          <a:r>
            <a:rPr lang="en-US" sz="1200" dirty="0" err="1"/>
            <a:t>baik</a:t>
          </a:r>
          <a:r>
            <a:rPr lang="en-US" sz="1200" dirty="0"/>
            <a:t> , </a:t>
          </a:r>
          <a:r>
            <a:rPr lang="en-US" sz="1200" dirty="0" err="1"/>
            <a:t>positif</a:t>
          </a:r>
          <a:r>
            <a:rPr lang="en-US" sz="1200" dirty="0"/>
            <a:t>, dan </a:t>
          </a:r>
          <a:r>
            <a:rPr lang="en-US" sz="1200" dirty="0" err="1"/>
            <a:t>memuaskan</a:t>
          </a:r>
          <a:endParaRPr lang="en-US" sz="1200" dirty="0"/>
        </a:p>
      </dgm:t>
    </dgm:pt>
    <dgm:pt modelId="{8B5020F9-A6AA-464E-ACA5-1C293F76E84B}" type="parTrans" cxnId="{35D002AE-2752-4687-9D39-68C694DEB616}">
      <dgm:prSet/>
      <dgm:spPr/>
      <dgm:t>
        <a:bodyPr/>
        <a:lstStyle/>
        <a:p>
          <a:endParaRPr lang="en-ID"/>
        </a:p>
      </dgm:t>
    </dgm:pt>
    <dgm:pt modelId="{5614E7EC-D213-4FD9-B531-B4EEEB11933C}" type="sibTrans" cxnId="{35D002AE-2752-4687-9D39-68C694DEB616}">
      <dgm:prSet/>
      <dgm:spPr/>
      <dgm:t>
        <a:bodyPr/>
        <a:lstStyle/>
        <a:p>
          <a:endParaRPr lang="en-ID"/>
        </a:p>
      </dgm:t>
    </dgm:pt>
    <dgm:pt modelId="{031F74CA-A2FC-4C83-982A-220811809ACC}" type="pres">
      <dgm:prSet presAssocID="{096D73C7-FDB3-4999-8F4D-03893960720E}" presName="theList" presStyleCnt="0">
        <dgm:presLayoutVars>
          <dgm:dir/>
          <dgm:animLvl val="lvl"/>
          <dgm:resizeHandles val="exact"/>
        </dgm:presLayoutVars>
      </dgm:prSet>
      <dgm:spPr/>
    </dgm:pt>
    <dgm:pt modelId="{7C6CDCC5-4531-4C2A-9297-74102D4F0C53}" type="pres">
      <dgm:prSet presAssocID="{287B8713-74AC-4A32-AA5C-ED1AF8B96032}" presName="compNode" presStyleCnt="0"/>
      <dgm:spPr/>
    </dgm:pt>
    <dgm:pt modelId="{47872100-1B9B-4321-923F-5DE23815F1DD}" type="pres">
      <dgm:prSet presAssocID="{287B8713-74AC-4A32-AA5C-ED1AF8B96032}" presName="aNode" presStyleLbl="bgShp" presStyleIdx="0" presStyleCnt="3"/>
      <dgm:spPr/>
    </dgm:pt>
    <dgm:pt modelId="{73048565-989D-450C-BF4C-AB2456066FC2}" type="pres">
      <dgm:prSet presAssocID="{287B8713-74AC-4A32-AA5C-ED1AF8B96032}" presName="textNode" presStyleLbl="bgShp" presStyleIdx="0" presStyleCnt="3"/>
      <dgm:spPr/>
    </dgm:pt>
    <dgm:pt modelId="{6103858C-8F5F-4516-A3B6-621FAA9802D9}" type="pres">
      <dgm:prSet presAssocID="{287B8713-74AC-4A32-AA5C-ED1AF8B96032}" presName="compChildNode" presStyleCnt="0"/>
      <dgm:spPr/>
    </dgm:pt>
    <dgm:pt modelId="{E425BB9E-4AED-49D8-97B6-0158114B9ACD}" type="pres">
      <dgm:prSet presAssocID="{287B8713-74AC-4A32-AA5C-ED1AF8B96032}" presName="theInnerList" presStyleCnt="0"/>
      <dgm:spPr/>
    </dgm:pt>
    <dgm:pt modelId="{211F40CB-95D3-41EE-AD6C-0E3045FE3805}" type="pres">
      <dgm:prSet presAssocID="{C5FFF5CD-0C42-4911-81AA-5904C6EC61F7}" presName="childNode" presStyleLbl="node1" presStyleIdx="0" presStyleCnt="10">
        <dgm:presLayoutVars>
          <dgm:bulletEnabled val="1"/>
        </dgm:presLayoutVars>
      </dgm:prSet>
      <dgm:spPr/>
    </dgm:pt>
    <dgm:pt modelId="{EA2CE59F-881A-4D13-8883-203BFFBD08A2}" type="pres">
      <dgm:prSet presAssocID="{C5FFF5CD-0C42-4911-81AA-5904C6EC61F7}" presName="aSpace2" presStyleCnt="0"/>
      <dgm:spPr/>
    </dgm:pt>
    <dgm:pt modelId="{844185B8-2704-4E13-B53A-5728B2440769}" type="pres">
      <dgm:prSet presAssocID="{377EA762-F5F5-4848-A9FC-316A74FAAAC0}" presName="childNode" presStyleLbl="node1" presStyleIdx="1" presStyleCnt="10">
        <dgm:presLayoutVars>
          <dgm:bulletEnabled val="1"/>
        </dgm:presLayoutVars>
      </dgm:prSet>
      <dgm:spPr/>
    </dgm:pt>
    <dgm:pt modelId="{32950746-0CD5-4E0F-B612-9E9C474C8174}" type="pres">
      <dgm:prSet presAssocID="{287B8713-74AC-4A32-AA5C-ED1AF8B96032}" presName="aSpace" presStyleCnt="0"/>
      <dgm:spPr/>
    </dgm:pt>
    <dgm:pt modelId="{D1C90366-8652-4DAB-8165-2E7452FA4268}" type="pres">
      <dgm:prSet presAssocID="{004A16B7-78DF-4309-9D44-D755667BF1C7}" presName="compNode" presStyleCnt="0"/>
      <dgm:spPr/>
    </dgm:pt>
    <dgm:pt modelId="{BEE90247-24DA-4541-84ED-542C4B01D065}" type="pres">
      <dgm:prSet presAssocID="{004A16B7-78DF-4309-9D44-D755667BF1C7}" presName="aNode" presStyleLbl="bgShp" presStyleIdx="1" presStyleCnt="3"/>
      <dgm:spPr/>
    </dgm:pt>
    <dgm:pt modelId="{51318FDF-0A36-42A4-88FB-EC388A8582A1}" type="pres">
      <dgm:prSet presAssocID="{004A16B7-78DF-4309-9D44-D755667BF1C7}" presName="textNode" presStyleLbl="bgShp" presStyleIdx="1" presStyleCnt="3"/>
      <dgm:spPr/>
    </dgm:pt>
    <dgm:pt modelId="{AFE0641A-45EB-42A3-B9BA-C2F5D23172BC}" type="pres">
      <dgm:prSet presAssocID="{004A16B7-78DF-4309-9D44-D755667BF1C7}" presName="compChildNode" presStyleCnt="0"/>
      <dgm:spPr/>
    </dgm:pt>
    <dgm:pt modelId="{AAF911CE-43B9-4171-813A-C6BC8F751056}" type="pres">
      <dgm:prSet presAssocID="{004A16B7-78DF-4309-9D44-D755667BF1C7}" presName="theInnerList" presStyleCnt="0"/>
      <dgm:spPr/>
    </dgm:pt>
    <dgm:pt modelId="{AAC5FB0B-4F18-4C73-B016-8528667B1FBD}" type="pres">
      <dgm:prSet presAssocID="{269386E8-269E-48EA-B3AA-F0D6A2F91A63}" presName="childNode" presStyleLbl="node1" presStyleIdx="2" presStyleCnt="10" custScaleX="102736" custScaleY="211975" custLinFactY="-31191" custLinFactNeighborY="-100000">
        <dgm:presLayoutVars>
          <dgm:bulletEnabled val="1"/>
        </dgm:presLayoutVars>
      </dgm:prSet>
      <dgm:spPr/>
    </dgm:pt>
    <dgm:pt modelId="{9515D47F-16C0-47DB-8DD4-13369CB19201}" type="pres">
      <dgm:prSet presAssocID="{269386E8-269E-48EA-B3AA-F0D6A2F91A63}" presName="aSpace2" presStyleCnt="0"/>
      <dgm:spPr/>
    </dgm:pt>
    <dgm:pt modelId="{710A6FA3-AD1B-4B88-B151-72466FF9776E}" type="pres">
      <dgm:prSet presAssocID="{697C744E-6896-4733-9F8F-58C80DECFB4D}" presName="childNode" presStyleLbl="node1" presStyleIdx="3" presStyleCnt="10" custScaleX="105153" custScaleY="192606" custLinFactNeighborX="1875" custLinFactNeighborY="-77542">
        <dgm:presLayoutVars>
          <dgm:bulletEnabled val="1"/>
        </dgm:presLayoutVars>
      </dgm:prSet>
      <dgm:spPr/>
    </dgm:pt>
    <dgm:pt modelId="{C5A17C1E-BF8E-487A-9E40-452333C6F33C}" type="pres">
      <dgm:prSet presAssocID="{697C744E-6896-4733-9F8F-58C80DECFB4D}" presName="aSpace2" presStyleCnt="0"/>
      <dgm:spPr/>
    </dgm:pt>
    <dgm:pt modelId="{4FBBAEAE-1B7C-4602-94C3-D468C7E230F5}" type="pres">
      <dgm:prSet presAssocID="{B03FA65E-61FB-45CF-8A7E-4C36D96FFA95}" presName="childNode" presStyleLbl="node1" presStyleIdx="4" presStyleCnt="10" custScaleX="112405" custScaleY="246871">
        <dgm:presLayoutVars>
          <dgm:bulletEnabled val="1"/>
        </dgm:presLayoutVars>
      </dgm:prSet>
      <dgm:spPr/>
    </dgm:pt>
    <dgm:pt modelId="{03796A65-1803-4519-9ADB-3301FC009406}" type="pres">
      <dgm:prSet presAssocID="{004A16B7-78DF-4309-9D44-D755667BF1C7}" presName="aSpace" presStyleCnt="0"/>
      <dgm:spPr/>
    </dgm:pt>
    <dgm:pt modelId="{B4323D0E-E3B1-422B-B5D7-20EFBA8E860A}" type="pres">
      <dgm:prSet presAssocID="{89BEBF58-A45C-401B-B3D0-8C8BC8B5E695}" presName="compNode" presStyleCnt="0"/>
      <dgm:spPr/>
    </dgm:pt>
    <dgm:pt modelId="{F2073495-65AB-4CE3-B37B-362EE96122E7}" type="pres">
      <dgm:prSet presAssocID="{89BEBF58-A45C-401B-B3D0-8C8BC8B5E695}" presName="aNode" presStyleLbl="bgShp" presStyleIdx="2" presStyleCnt="3"/>
      <dgm:spPr/>
    </dgm:pt>
    <dgm:pt modelId="{D8AB41B2-FE01-4EC2-BC4C-51B38E1A6796}" type="pres">
      <dgm:prSet presAssocID="{89BEBF58-A45C-401B-B3D0-8C8BC8B5E695}" presName="textNode" presStyleLbl="bgShp" presStyleIdx="2" presStyleCnt="3"/>
      <dgm:spPr/>
    </dgm:pt>
    <dgm:pt modelId="{DD1663F8-5CBF-43C8-8803-6E46A8382CD4}" type="pres">
      <dgm:prSet presAssocID="{89BEBF58-A45C-401B-B3D0-8C8BC8B5E695}" presName="compChildNode" presStyleCnt="0"/>
      <dgm:spPr/>
    </dgm:pt>
    <dgm:pt modelId="{DCD7D5F2-F056-4890-B9E5-64C218BD2911}" type="pres">
      <dgm:prSet presAssocID="{89BEBF58-A45C-401B-B3D0-8C8BC8B5E695}" presName="theInnerList" presStyleCnt="0"/>
      <dgm:spPr/>
    </dgm:pt>
    <dgm:pt modelId="{3FD95376-132D-414D-93BE-45E22799AF07}" type="pres">
      <dgm:prSet presAssocID="{4D10DED8-C67F-49EF-8928-FD8A42856A1E}" presName="childNode" presStyleLbl="node1" presStyleIdx="5" presStyleCnt="10" custScaleX="87545" custScaleY="516642" custLinFactY="-400000" custLinFactNeighborX="3249" custLinFactNeighborY="-484346">
        <dgm:presLayoutVars>
          <dgm:bulletEnabled val="1"/>
        </dgm:presLayoutVars>
      </dgm:prSet>
      <dgm:spPr/>
    </dgm:pt>
    <dgm:pt modelId="{25CD9778-DD5B-4105-B096-4EE9C433176A}" type="pres">
      <dgm:prSet presAssocID="{4D10DED8-C67F-49EF-8928-FD8A42856A1E}" presName="aSpace2" presStyleCnt="0"/>
      <dgm:spPr/>
    </dgm:pt>
    <dgm:pt modelId="{766F96EA-A84B-4D8C-B559-32C591D6E836}" type="pres">
      <dgm:prSet presAssocID="{C977FCA2-CFF4-4896-873E-057D4AAD8D7B}" presName="childNode" presStyleLbl="node1" presStyleIdx="6" presStyleCnt="10" custScaleX="108207" custScaleY="999760" custLinFactY="-251670" custLinFactNeighborX="-476" custLinFactNeighborY="-300000">
        <dgm:presLayoutVars>
          <dgm:bulletEnabled val="1"/>
        </dgm:presLayoutVars>
      </dgm:prSet>
      <dgm:spPr/>
    </dgm:pt>
    <dgm:pt modelId="{6841E4C8-A6F6-4249-896E-BA7EE14AF1BD}" type="pres">
      <dgm:prSet presAssocID="{C977FCA2-CFF4-4896-873E-057D4AAD8D7B}" presName="aSpace2" presStyleCnt="0"/>
      <dgm:spPr/>
    </dgm:pt>
    <dgm:pt modelId="{56EFF83D-BC64-4309-9E8F-EDF194AE1505}" type="pres">
      <dgm:prSet presAssocID="{867B3451-BB61-4CF3-8CEB-0B49F977DC44}" presName="childNode" presStyleLbl="node1" presStyleIdx="7" presStyleCnt="10" custScaleX="108310" custScaleY="753548" custLinFactY="-177911" custLinFactNeighborX="-528" custLinFactNeighborY="-200000">
        <dgm:presLayoutVars>
          <dgm:bulletEnabled val="1"/>
        </dgm:presLayoutVars>
      </dgm:prSet>
      <dgm:spPr/>
    </dgm:pt>
    <dgm:pt modelId="{BEEB9ECD-D5A2-4FD3-96A5-052F85DD4611}" type="pres">
      <dgm:prSet presAssocID="{867B3451-BB61-4CF3-8CEB-0B49F977DC44}" presName="aSpace2" presStyleCnt="0"/>
      <dgm:spPr/>
    </dgm:pt>
    <dgm:pt modelId="{51A63ADB-2E0C-4006-B0C0-B5F28CF33E37}" type="pres">
      <dgm:prSet presAssocID="{CDADEA7F-E9F6-4CDC-B8BA-7FEB59978D03}" presName="childNode" presStyleLbl="node1" presStyleIdx="8" presStyleCnt="10" custScaleX="105471" custScaleY="426339" custLinFactY="-88636" custLinFactNeighborX="892" custLinFactNeighborY="-100000">
        <dgm:presLayoutVars>
          <dgm:bulletEnabled val="1"/>
        </dgm:presLayoutVars>
      </dgm:prSet>
      <dgm:spPr/>
    </dgm:pt>
    <dgm:pt modelId="{C5EBE400-23EB-4B9A-AFB2-526C7D56486E}" type="pres">
      <dgm:prSet presAssocID="{CDADEA7F-E9F6-4CDC-B8BA-7FEB59978D03}" presName="aSpace2" presStyleCnt="0"/>
      <dgm:spPr/>
    </dgm:pt>
    <dgm:pt modelId="{0FFE5435-96EC-45E8-B6C8-54C531F2C8BD}" type="pres">
      <dgm:prSet presAssocID="{E3EE86F4-2C0C-4ED5-B8DE-ECC847ED7BF5}" presName="childNode" presStyleLbl="node1" presStyleIdx="9" presStyleCnt="10" custScaleX="105325" custScaleY="1045596" custLinFactNeighborX="965" custLinFactNeighborY="-2881">
        <dgm:presLayoutVars>
          <dgm:bulletEnabled val="1"/>
        </dgm:presLayoutVars>
      </dgm:prSet>
      <dgm:spPr/>
    </dgm:pt>
  </dgm:ptLst>
  <dgm:cxnLst>
    <dgm:cxn modelId="{39A9CB00-5630-41FA-8857-F4B01D2461BF}" type="presOf" srcId="{E3EE86F4-2C0C-4ED5-B8DE-ECC847ED7BF5}" destId="{0FFE5435-96EC-45E8-B6C8-54C531F2C8BD}" srcOrd="0" destOrd="0" presId="urn:microsoft.com/office/officeart/2005/8/layout/lProcess2"/>
    <dgm:cxn modelId="{BAE45902-5A2E-438A-92E2-7038F4533938}" type="presOf" srcId="{C5FFF5CD-0C42-4911-81AA-5904C6EC61F7}" destId="{211F40CB-95D3-41EE-AD6C-0E3045FE3805}" srcOrd="0" destOrd="0" presId="urn:microsoft.com/office/officeart/2005/8/layout/lProcess2"/>
    <dgm:cxn modelId="{A22DD704-C409-4ADF-9B73-BA0EBBE38DD6}" srcId="{287B8713-74AC-4A32-AA5C-ED1AF8B96032}" destId="{C5FFF5CD-0C42-4911-81AA-5904C6EC61F7}" srcOrd="0" destOrd="0" parTransId="{55C4096C-A2A3-4555-8D6D-450B3EC1644B}" sibTransId="{B2D34674-475E-44FB-9388-4E4C3E06AB8D}"/>
    <dgm:cxn modelId="{203E4D07-8D89-4C82-A7FE-EC16DA9E0B9A}" type="presOf" srcId="{004A16B7-78DF-4309-9D44-D755667BF1C7}" destId="{BEE90247-24DA-4541-84ED-542C4B01D065}" srcOrd="0" destOrd="0" presId="urn:microsoft.com/office/officeart/2005/8/layout/lProcess2"/>
    <dgm:cxn modelId="{16F2101B-E251-45AB-ACC9-8DFE845776A5}" type="presOf" srcId="{269386E8-269E-48EA-B3AA-F0D6A2F91A63}" destId="{AAC5FB0B-4F18-4C73-B016-8528667B1FBD}" srcOrd="0" destOrd="0" presId="urn:microsoft.com/office/officeart/2005/8/layout/lProcess2"/>
    <dgm:cxn modelId="{41216C21-324A-4902-A517-A6C9B26D9360}" type="presOf" srcId="{867B3451-BB61-4CF3-8CEB-0B49F977DC44}" destId="{56EFF83D-BC64-4309-9E8F-EDF194AE1505}" srcOrd="0" destOrd="0" presId="urn:microsoft.com/office/officeart/2005/8/layout/lProcess2"/>
    <dgm:cxn modelId="{86DB7122-105E-4C9B-A638-E2F44982EB1C}" type="presOf" srcId="{CDADEA7F-E9F6-4CDC-B8BA-7FEB59978D03}" destId="{51A63ADB-2E0C-4006-B0C0-B5F28CF33E37}" srcOrd="0" destOrd="0" presId="urn:microsoft.com/office/officeart/2005/8/layout/lProcess2"/>
    <dgm:cxn modelId="{FCDAE223-C859-421B-9951-6F3ACAB57627}" type="presOf" srcId="{4D10DED8-C67F-49EF-8928-FD8A42856A1E}" destId="{3FD95376-132D-414D-93BE-45E22799AF07}" srcOrd="0" destOrd="0" presId="urn:microsoft.com/office/officeart/2005/8/layout/lProcess2"/>
    <dgm:cxn modelId="{373CB63A-DE67-40AF-8DA0-FE788B99664A}" type="presOf" srcId="{89BEBF58-A45C-401B-B3D0-8C8BC8B5E695}" destId="{F2073495-65AB-4CE3-B37B-362EE96122E7}" srcOrd="0" destOrd="0" presId="urn:microsoft.com/office/officeart/2005/8/layout/lProcess2"/>
    <dgm:cxn modelId="{30F15E5F-7CE1-4778-9D59-FB25B16253A5}" type="presOf" srcId="{B03FA65E-61FB-45CF-8A7E-4C36D96FFA95}" destId="{4FBBAEAE-1B7C-4602-94C3-D468C7E230F5}" srcOrd="0" destOrd="0" presId="urn:microsoft.com/office/officeart/2005/8/layout/lProcess2"/>
    <dgm:cxn modelId="{E212B75F-224F-4BDA-A64C-BB633FE79EAB}" srcId="{89BEBF58-A45C-401B-B3D0-8C8BC8B5E695}" destId="{C977FCA2-CFF4-4896-873E-057D4AAD8D7B}" srcOrd="1" destOrd="0" parTransId="{5A69FC2C-A6B2-40AF-ADF5-E5429B04434C}" sibTransId="{D8E6794D-3BC6-49B9-BF22-1E7FB2E0FB24}"/>
    <dgm:cxn modelId="{103CA264-076E-40A2-A327-4ED53B38B9BD}" srcId="{096D73C7-FDB3-4999-8F4D-03893960720E}" destId="{004A16B7-78DF-4309-9D44-D755667BF1C7}" srcOrd="1" destOrd="0" parTransId="{07160E1B-7A63-4DA9-B5F2-06239B4E4452}" sibTransId="{75A5CFC6-6636-4778-8A5E-AFA327AF4E81}"/>
    <dgm:cxn modelId="{14084545-9B78-4322-B860-2F7101636368}" type="presOf" srcId="{C977FCA2-CFF4-4896-873E-057D4AAD8D7B}" destId="{766F96EA-A84B-4D8C-B559-32C591D6E836}" srcOrd="0" destOrd="0" presId="urn:microsoft.com/office/officeart/2005/8/layout/lProcess2"/>
    <dgm:cxn modelId="{57678A6A-CB48-4E98-B900-0220B927FE56}" srcId="{89BEBF58-A45C-401B-B3D0-8C8BC8B5E695}" destId="{867B3451-BB61-4CF3-8CEB-0B49F977DC44}" srcOrd="2" destOrd="0" parTransId="{173CDDAF-E56E-408B-A818-8038D1E2DA22}" sibTransId="{7BCAB4F5-BF15-475F-9AF2-15D1231911D0}"/>
    <dgm:cxn modelId="{A0A5786F-5553-4D5F-BC21-CF11E56D8A18}" type="presOf" srcId="{89BEBF58-A45C-401B-B3D0-8C8BC8B5E695}" destId="{D8AB41B2-FE01-4EC2-BC4C-51B38E1A6796}" srcOrd="1" destOrd="0" presId="urn:microsoft.com/office/officeart/2005/8/layout/lProcess2"/>
    <dgm:cxn modelId="{9998EF55-418E-42F7-AB03-0D2C152E93A4}" srcId="{89BEBF58-A45C-401B-B3D0-8C8BC8B5E695}" destId="{4D10DED8-C67F-49EF-8928-FD8A42856A1E}" srcOrd="0" destOrd="0" parTransId="{71163908-63ED-4D54-BDCA-B5CB8D7FC9B7}" sibTransId="{F2CF51A5-FAD8-4A00-88FC-504503B3F069}"/>
    <dgm:cxn modelId="{C9EF8956-F6DC-4776-80CB-BB4C5D19073D}" type="presOf" srcId="{697C744E-6896-4733-9F8F-58C80DECFB4D}" destId="{710A6FA3-AD1B-4B88-B151-72466FF9776E}" srcOrd="0" destOrd="0" presId="urn:microsoft.com/office/officeart/2005/8/layout/lProcess2"/>
    <dgm:cxn modelId="{E2E8DF57-C1B7-4CFB-99A1-2CEBAF863BD8}" srcId="{89BEBF58-A45C-401B-B3D0-8C8BC8B5E695}" destId="{CDADEA7F-E9F6-4CDC-B8BA-7FEB59978D03}" srcOrd="3" destOrd="0" parTransId="{2E928D5F-610F-4680-AE56-BB7AA12D33F4}" sibTransId="{0FA1DC92-D9BD-4186-A8AA-7A1DB00161CF}"/>
    <dgm:cxn modelId="{03D4F057-7666-47D4-A057-47E23FD0D954}" srcId="{096D73C7-FDB3-4999-8F4D-03893960720E}" destId="{89BEBF58-A45C-401B-B3D0-8C8BC8B5E695}" srcOrd="2" destOrd="0" parTransId="{4640987F-5748-42DD-AAAB-266952419C8A}" sibTransId="{02D364A5-266E-43E4-8EF5-70166DC83C31}"/>
    <dgm:cxn modelId="{A512067F-E7F5-4EC0-AF19-E0FCDDBAAF7C}" srcId="{096D73C7-FDB3-4999-8F4D-03893960720E}" destId="{287B8713-74AC-4A32-AA5C-ED1AF8B96032}" srcOrd="0" destOrd="0" parTransId="{50A32759-AB92-4796-ACEF-AECDFFB81C39}" sibTransId="{F0B1E9B2-6FD8-4DFD-AA0E-FD7C4B25AC65}"/>
    <dgm:cxn modelId="{DBBAB782-AB6D-4FD5-9C10-C111CE629CB1}" srcId="{004A16B7-78DF-4309-9D44-D755667BF1C7}" destId="{B03FA65E-61FB-45CF-8A7E-4C36D96FFA95}" srcOrd="2" destOrd="0" parTransId="{7A653C79-5DCF-4262-98D6-9223B49E4D32}" sibTransId="{7ECE81CF-768A-4749-B0CC-01F492A8D3CC}"/>
    <dgm:cxn modelId="{8932E98B-0921-4AF9-B2AA-047C0F2B0582}" type="presOf" srcId="{096D73C7-FDB3-4999-8F4D-03893960720E}" destId="{031F74CA-A2FC-4C83-982A-220811809ACC}" srcOrd="0" destOrd="0" presId="urn:microsoft.com/office/officeart/2005/8/layout/lProcess2"/>
    <dgm:cxn modelId="{05EFB592-6492-4603-AE54-0A64634B76DA}" type="presOf" srcId="{377EA762-F5F5-4848-A9FC-316A74FAAAC0}" destId="{844185B8-2704-4E13-B53A-5728B2440769}" srcOrd="0" destOrd="0" presId="urn:microsoft.com/office/officeart/2005/8/layout/lProcess2"/>
    <dgm:cxn modelId="{CB6BCB9E-A824-40D3-BB84-E95F659AB984}" type="presOf" srcId="{004A16B7-78DF-4309-9D44-D755667BF1C7}" destId="{51318FDF-0A36-42A4-88FB-EC388A8582A1}" srcOrd="1" destOrd="0" presId="urn:microsoft.com/office/officeart/2005/8/layout/lProcess2"/>
    <dgm:cxn modelId="{01C820A2-7AA3-407A-9AE6-290709124E79}" srcId="{004A16B7-78DF-4309-9D44-D755667BF1C7}" destId="{269386E8-269E-48EA-B3AA-F0D6A2F91A63}" srcOrd="0" destOrd="0" parTransId="{46352B6A-7355-42BB-92EF-CF94364C8882}" sibTransId="{8F7C4709-C98B-4E0D-AA64-0A9E6C147342}"/>
    <dgm:cxn modelId="{35D002AE-2752-4687-9D39-68C694DEB616}" srcId="{89BEBF58-A45C-401B-B3D0-8C8BC8B5E695}" destId="{E3EE86F4-2C0C-4ED5-B8DE-ECC847ED7BF5}" srcOrd="4" destOrd="0" parTransId="{8B5020F9-A6AA-464E-ACA5-1C293F76E84B}" sibTransId="{5614E7EC-D213-4FD9-B531-B4EEEB11933C}"/>
    <dgm:cxn modelId="{B84BA5B8-9045-4DC8-BAC5-A49906A41DAC}" type="presOf" srcId="{287B8713-74AC-4A32-AA5C-ED1AF8B96032}" destId="{73048565-989D-450C-BF4C-AB2456066FC2}" srcOrd="1" destOrd="0" presId="urn:microsoft.com/office/officeart/2005/8/layout/lProcess2"/>
    <dgm:cxn modelId="{76348FCC-F4ED-4A3A-98D4-D88A55D68955}" type="presOf" srcId="{287B8713-74AC-4A32-AA5C-ED1AF8B96032}" destId="{47872100-1B9B-4321-923F-5DE23815F1DD}" srcOrd="0" destOrd="0" presId="urn:microsoft.com/office/officeart/2005/8/layout/lProcess2"/>
    <dgm:cxn modelId="{4AEFAED5-53CB-4409-A489-366975895412}" srcId="{004A16B7-78DF-4309-9D44-D755667BF1C7}" destId="{697C744E-6896-4733-9F8F-58C80DECFB4D}" srcOrd="1" destOrd="0" parTransId="{CA3C0E8B-D941-490F-8201-20056F24E3FA}" sibTransId="{95CB5517-85EF-4A98-A24D-F11D496F9228}"/>
    <dgm:cxn modelId="{6AB1DDF0-21A6-4F05-B404-53791D475DD6}" srcId="{287B8713-74AC-4A32-AA5C-ED1AF8B96032}" destId="{377EA762-F5F5-4848-A9FC-316A74FAAAC0}" srcOrd="1" destOrd="0" parTransId="{8F81C68E-07E4-407E-818B-0CDD7EE42BCE}" sibTransId="{2B77775B-57B5-440B-B99A-F750BA5F515E}"/>
    <dgm:cxn modelId="{805E8E1D-2F7D-4F0D-BC57-15B973B10CD7}" type="presParOf" srcId="{031F74CA-A2FC-4C83-982A-220811809ACC}" destId="{7C6CDCC5-4531-4C2A-9297-74102D4F0C53}" srcOrd="0" destOrd="0" presId="urn:microsoft.com/office/officeart/2005/8/layout/lProcess2"/>
    <dgm:cxn modelId="{A30EACA2-5645-422A-A726-4A9AAFB174D4}" type="presParOf" srcId="{7C6CDCC5-4531-4C2A-9297-74102D4F0C53}" destId="{47872100-1B9B-4321-923F-5DE23815F1DD}" srcOrd="0" destOrd="0" presId="urn:microsoft.com/office/officeart/2005/8/layout/lProcess2"/>
    <dgm:cxn modelId="{4CCB8682-EF7C-4E5E-99F3-9899E73CFCF5}" type="presParOf" srcId="{7C6CDCC5-4531-4C2A-9297-74102D4F0C53}" destId="{73048565-989D-450C-BF4C-AB2456066FC2}" srcOrd="1" destOrd="0" presId="urn:microsoft.com/office/officeart/2005/8/layout/lProcess2"/>
    <dgm:cxn modelId="{E54C0DC7-CDBF-47B8-95B8-7B27C2B3D3CB}" type="presParOf" srcId="{7C6CDCC5-4531-4C2A-9297-74102D4F0C53}" destId="{6103858C-8F5F-4516-A3B6-621FAA9802D9}" srcOrd="2" destOrd="0" presId="urn:microsoft.com/office/officeart/2005/8/layout/lProcess2"/>
    <dgm:cxn modelId="{0B7ACE27-460F-443A-80CA-A63614ED5DAD}" type="presParOf" srcId="{6103858C-8F5F-4516-A3B6-621FAA9802D9}" destId="{E425BB9E-4AED-49D8-97B6-0158114B9ACD}" srcOrd="0" destOrd="0" presId="urn:microsoft.com/office/officeart/2005/8/layout/lProcess2"/>
    <dgm:cxn modelId="{9ABDEFE2-AA6A-4202-8B2F-C78224E91265}" type="presParOf" srcId="{E425BB9E-4AED-49D8-97B6-0158114B9ACD}" destId="{211F40CB-95D3-41EE-AD6C-0E3045FE3805}" srcOrd="0" destOrd="0" presId="urn:microsoft.com/office/officeart/2005/8/layout/lProcess2"/>
    <dgm:cxn modelId="{3A2538FE-5C3E-4583-AB4F-FAE06380CC8B}" type="presParOf" srcId="{E425BB9E-4AED-49D8-97B6-0158114B9ACD}" destId="{EA2CE59F-881A-4D13-8883-203BFFBD08A2}" srcOrd="1" destOrd="0" presId="urn:microsoft.com/office/officeart/2005/8/layout/lProcess2"/>
    <dgm:cxn modelId="{D8FBC3E4-1E3D-438B-9EB6-EACD1919B211}" type="presParOf" srcId="{E425BB9E-4AED-49D8-97B6-0158114B9ACD}" destId="{844185B8-2704-4E13-B53A-5728B2440769}" srcOrd="2" destOrd="0" presId="urn:microsoft.com/office/officeart/2005/8/layout/lProcess2"/>
    <dgm:cxn modelId="{0DE2D6A7-8787-4EAA-A801-13B5133AAC3D}" type="presParOf" srcId="{031F74CA-A2FC-4C83-982A-220811809ACC}" destId="{32950746-0CD5-4E0F-B612-9E9C474C8174}" srcOrd="1" destOrd="0" presId="urn:microsoft.com/office/officeart/2005/8/layout/lProcess2"/>
    <dgm:cxn modelId="{774CE51C-0AF9-4AED-8952-B7C8737C58A3}" type="presParOf" srcId="{031F74CA-A2FC-4C83-982A-220811809ACC}" destId="{D1C90366-8652-4DAB-8165-2E7452FA4268}" srcOrd="2" destOrd="0" presId="urn:microsoft.com/office/officeart/2005/8/layout/lProcess2"/>
    <dgm:cxn modelId="{AC0709A7-F43E-4C98-85FF-7BF1C5DF8F59}" type="presParOf" srcId="{D1C90366-8652-4DAB-8165-2E7452FA4268}" destId="{BEE90247-24DA-4541-84ED-542C4B01D065}" srcOrd="0" destOrd="0" presId="urn:microsoft.com/office/officeart/2005/8/layout/lProcess2"/>
    <dgm:cxn modelId="{D9CB63ED-5B84-45CC-BAC1-DF4679E61D04}" type="presParOf" srcId="{D1C90366-8652-4DAB-8165-2E7452FA4268}" destId="{51318FDF-0A36-42A4-88FB-EC388A8582A1}" srcOrd="1" destOrd="0" presId="urn:microsoft.com/office/officeart/2005/8/layout/lProcess2"/>
    <dgm:cxn modelId="{873A10DF-0DEC-4655-BBE0-5CD6AF25168A}" type="presParOf" srcId="{D1C90366-8652-4DAB-8165-2E7452FA4268}" destId="{AFE0641A-45EB-42A3-B9BA-C2F5D23172BC}" srcOrd="2" destOrd="0" presId="urn:microsoft.com/office/officeart/2005/8/layout/lProcess2"/>
    <dgm:cxn modelId="{46E9F504-C630-4CE4-8081-4E9A1748657A}" type="presParOf" srcId="{AFE0641A-45EB-42A3-B9BA-C2F5D23172BC}" destId="{AAF911CE-43B9-4171-813A-C6BC8F751056}" srcOrd="0" destOrd="0" presId="urn:microsoft.com/office/officeart/2005/8/layout/lProcess2"/>
    <dgm:cxn modelId="{03B37754-1DAD-443F-B678-C68BA95AB44D}" type="presParOf" srcId="{AAF911CE-43B9-4171-813A-C6BC8F751056}" destId="{AAC5FB0B-4F18-4C73-B016-8528667B1FBD}" srcOrd="0" destOrd="0" presId="urn:microsoft.com/office/officeart/2005/8/layout/lProcess2"/>
    <dgm:cxn modelId="{6472955E-83D0-435D-95BE-0795880EE54E}" type="presParOf" srcId="{AAF911CE-43B9-4171-813A-C6BC8F751056}" destId="{9515D47F-16C0-47DB-8DD4-13369CB19201}" srcOrd="1" destOrd="0" presId="urn:microsoft.com/office/officeart/2005/8/layout/lProcess2"/>
    <dgm:cxn modelId="{38DBED8D-3A92-4D0C-96F5-13DB57BFB583}" type="presParOf" srcId="{AAF911CE-43B9-4171-813A-C6BC8F751056}" destId="{710A6FA3-AD1B-4B88-B151-72466FF9776E}" srcOrd="2" destOrd="0" presId="urn:microsoft.com/office/officeart/2005/8/layout/lProcess2"/>
    <dgm:cxn modelId="{0DB13544-CA61-491F-A94B-B15B341F59DE}" type="presParOf" srcId="{AAF911CE-43B9-4171-813A-C6BC8F751056}" destId="{C5A17C1E-BF8E-487A-9E40-452333C6F33C}" srcOrd="3" destOrd="0" presId="urn:microsoft.com/office/officeart/2005/8/layout/lProcess2"/>
    <dgm:cxn modelId="{BA8169BA-3150-413A-BB72-CC056C7FD494}" type="presParOf" srcId="{AAF911CE-43B9-4171-813A-C6BC8F751056}" destId="{4FBBAEAE-1B7C-4602-94C3-D468C7E230F5}" srcOrd="4" destOrd="0" presId="urn:microsoft.com/office/officeart/2005/8/layout/lProcess2"/>
    <dgm:cxn modelId="{DEB6852F-730B-4368-A659-215A88BB69E6}" type="presParOf" srcId="{031F74CA-A2FC-4C83-982A-220811809ACC}" destId="{03796A65-1803-4519-9ADB-3301FC009406}" srcOrd="3" destOrd="0" presId="urn:microsoft.com/office/officeart/2005/8/layout/lProcess2"/>
    <dgm:cxn modelId="{A1F5394B-2605-4D05-A37F-127875DD574E}" type="presParOf" srcId="{031F74CA-A2FC-4C83-982A-220811809ACC}" destId="{B4323D0E-E3B1-422B-B5D7-20EFBA8E860A}" srcOrd="4" destOrd="0" presId="urn:microsoft.com/office/officeart/2005/8/layout/lProcess2"/>
    <dgm:cxn modelId="{AC843945-DF9A-48DB-8FBE-D8BA8F69453E}" type="presParOf" srcId="{B4323D0E-E3B1-422B-B5D7-20EFBA8E860A}" destId="{F2073495-65AB-4CE3-B37B-362EE96122E7}" srcOrd="0" destOrd="0" presId="urn:microsoft.com/office/officeart/2005/8/layout/lProcess2"/>
    <dgm:cxn modelId="{77D970CD-60C1-41BB-ABFF-794A87C891D1}" type="presParOf" srcId="{B4323D0E-E3B1-422B-B5D7-20EFBA8E860A}" destId="{D8AB41B2-FE01-4EC2-BC4C-51B38E1A6796}" srcOrd="1" destOrd="0" presId="urn:microsoft.com/office/officeart/2005/8/layout/lProcess2"/>
    <dgm:cxn modelId="{4212AFC9-42AA-4566-BCA1-64AF0C314820}" type="presParOf" srcId="{B4323D0E-E3B1-422B-B5D7-20EFBA8E860A}" destId="{DD1663F8-5CBF-43C8-8803-6E46A8382CD4}" srcOrd="2" destOrd="0" presId="urn:microsoft.com/office/officeart/2005/8/layout/lProcess2"/>
    <dgm:cxn modelId="{28E629C5-67BB-4E2C-8708-11EF8FFAB51F}" type="presParOf" srcId="{DD1663F8-5CBF-43C8-8803-6E46A8382CD4}" destId="{DCD7D5F2-F056-4890-B9E5-64C218BD2911}" srcOrd="0" destOrd="0" presId="urn:microsoft.com/office/officeart/2005/8/layout/lProcess2"/>
    <dgm:cxn modelId="{3529FC33-E196-472F-8633-F45974627AFE}" type="presParOf" srcId="{DCD7D5F2-F056-4890-B9E5-64C218BD2911}" destId="{3FD95376-132D-414D-93BE-45E22799AF07}" srcOrd="0" destOrd="0" presId="urn:microsoft.com/office/officeart/2005/8/layout/lProcess2"/>
    <dgm:cxn modelId="{35B15E20-848B-4714-9DBB-7DF26B11B69B}" type="presParOf" srcId="{DCD7D5F2-F056-4890-B9E5-64C218BD2911}" destId="{25CD9778-DD5B-4105-B096-4EE9C433176A}" srcOrd="1" destOrd="0" presId="urn:microsoft.com/office/officeart/2005/8/layout/lProcess2"/>
    <dgm:cxn modelId="{C6D400D3-13DC-4C60-8D36-224866C8C827}" type="presParOf" srcId="{DCD7D5F2-F056-4890-B9E5-64C218BD2911}" destId="{766F96EA-A84B-4D8C-B559-32C591D6E836}" srcOrd="2" destOrd="0" presId="urn:microsoft.com/office/officeart/2005/8/layout/lProcess2"/>
    <dgm:cxn modelId="{27955B71-DDFC-431C-AE3B-60DEB777D083}" type="presParOf" srcId="{DCD7D5F2-F056-4890-B9E5-64C218BD2911}" destId="{6841E4C8-A6F6-4249-896E-BA7EE14AF1BD}" srcOrd="3" destOrd="0" presId="urn:microsoft.com/office/officeart/2005/8/layout/lProcess2"/>
    <dgm:cxn modelId="{12DE9841-8E4B-4E1C-B4DB-C9BC6566F5EC}" type="presParOf" srcId="{DCD7D5F2-F056-4890-B9E5-64C218BD2911}" destId="{56EFF83D-BC64-4309-9E8F-EDF194AE1505}" srcOrd="4" destOrd="0" presId="urn:microsoft.com/office/officeart/2005/8/layout/lProcess2"/>
    <dgm:cxn modelId="{61B442D7-DE6F-4EE5-934C-9215637C3ECF}" type="presParOf" srcId="{DCD7D5F2-F056-4890-B9E5-64C218BD2911}" destId="{BEEB9ECD-D5A2-4FD3-96A5-052F85DD4611}" srcOrd="5" destOrd="0" presId="urn:microsoft.com/office/officeart/2005/8/layout/lProcess2"/>
    <dgm:cxn modelId="{D7FF213B-C0B7-4668-B8DF-3D476D8665AE}" type="presParOf" srcId="{DCD7D5F2-F056-4890-B9E5-64C218BD2911}" destId="{51A63ADB-2E0C-4006-B0C0-B5F28CF33E37}" srcOrd="6" destOrd="0" presId="urn:microsoft.com/office/officeart/2005/8/layout/lProcess2"/>
    <dgm:cxn modelId="{0A5EAAF3-47D1-4ADC-9E27-ED385DF7CD51}" type="presParOf" srcId="{DCD7D5F2-F056-4890-B9E5-64C218BD2911}" destId="{C5EBE400-23EB-4B9A-AFB2-526C7D56486E}" srcOrd="7" destOrd="0" presId="urn:microsoft.com/office/officeart/2005/8/layout/lProcess2"/>
    <dgm:cxn modelId="{C019E999-1CED-4746-9234-5CDBCA4D250F}" type="presParOf" srcId="{DCD7D5F2-F056-4890-B9E5-64C218BD2911}" destId="{0FFE5435-96EC-45E8-B6C8-54C531F2C8BD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B5A9B-84EF-41C3-9895-1CA073FF02A2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4E4466B8-72D1-4CB6-86FC-57C71B2F6465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Mengajarkan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untuk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tidak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i="1" dirty="0">
              <a:solidFill>
                <a:schemeClr val="bg1"/>
              </a:solidFill>
            </a:rPr>
            <a:t>“</a:t>
          </a:r>
          <a:r>
            <a:rPr lang="en-US" sz="1400" i="1" dirty="0" err="1">
              <a:solidFill>
                <a:schemeClr val="bg1"/>
              </a:solidFill>
            </a:rPr>
            <a:t>overgeneralizatin</a:t>
          </a:r>
          <a:r>
            <a:rPr lang="en-US" sz="1400" i="0" dirty="0" err="1">
              <a:solidFill>
                <a:schemeClr val="bg1"/>
              </a:solidFill>
            </a:rPr>
            <a:t>g</a:t>
          </a:r>
          <a:r>
            <a:rPr lang="en-US" sz="1400" i="0" dirty="0">
              <a:solidFill>
                <a:schemeClr val="bg1"/>
              </a:solidFill>
            </a:rPr>
            <a:t>” </a:t>
          </a:r>
          <a:r>
            <a:rPr lang="en-US" sz="1400" dirty="0" err="1">
              <a:solidFill>
                <a:schemeClr val="bg1"/>
              </a:solidFill>
            </a:rPr>
            <a:t>segala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hal</a:t>
          </a:r>
          <a:endParaRPr lang="en-ID" sz="1400" dirty="0">
            <a:solidFill>
              <a:schemeClr val="bg1"/>
            </a:solidFill>
          </a:endParaRPr>
        </a:p>
      </dgm:t>
    </dgm:pt>
    <dgm:pt modelId="{27C58F31-8E8D-493A-B040-2A0820635BDB}" type="parTrans" cxnId="{8BEB404D-6151-4AE4-849F-0D5FE2A9548C}">
      <dgm:prSet/>
      <dgm:spPr/>
      <dgm:t>
        <a:bodyPr/>
        <a:lstStyle/>
        <a:p>
          <a:endParaRPr lang="en-ID"/>
        </a:p>
      </dgm:t>
    </dgm:pt>
    <dgm:pt modelId="{5A16C681-5624-43A4-AD55-3AD90619C7C1}" type="sibTrans" cxnId="{8BEB404D-6151-4AE4-849F-0D5FE2A9548C}">
      <dgm:prSet/>
      <dgm:spPr/>
      <dgm:t>
        <a:bodyPr/>
        <a:lstStyle/>
        <a:p>
          <a:endParaRPr lang="en-ID"/>
        </a:p>
      </dgm:t>
    </dgm:pt>
    <dgm:pt modelId="{98AB0696-0EEE-43EB-AF3E-229BFEF23A6F}">
      <dgm:prSet phldrT="[Text]" custT="1"/>
      <dgm:spPr/>
      <dgm:t>
        <a:bodyPr/>
        <a:lstStyle/>
        <a:p>
          <a:r>
            <a:rPr lang="en-US" sz="1300" dirty="0" err="1">
              <a:solidFill>
                <a:schemeClr val="bg1"/>
              </a:solidFill>
            </a:rPr>
            <a:t>Mengajarkan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untuk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memonitor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diri</a:t>
          </a:r>
          <a:r>
            <a:rPr lang="en-US" sz="1300" dirty="0">
              <a:solidFill>
                <a:schemeClr val="bg1"/>
              </a:solidFill>
            </a:rPr>
            <a:t> agar </a:t>
          </a:r>
          <a:r>
            <a:rPr lang="en-US" sz="1300" dirty="0" err="1">
              <a:solidFill>
                <a:schemeClr val="bg1"/>
              </a:solidFill>
            </a:rPr>
            <a:t>dapat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mengidentifikasi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pemikiran</a:t>
          </a:r>
          <a:r>
            <a:rPr lang="en-US" sz="1300" dirty="0">
              <a:solidFill>
                <a:schemeClr val="bg1"/>
              </a:solidFill>
            </a:rPr>
            <a:t> negative yang </a:t>
          </a:r>
          <a:r>
            <a:rPr lang="en-US" sz="1300" dirty="0" err="1">
              <a:solidFill>
                <a:schemeClr val="bg1"/>
              </a:solidFill>
            </a:rPr>
            <a:t>berperan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dalam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memicu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depresi</a:t>
          </a:r>
          <a:endParaRPr lang="en-ID" sz="1300" dirty="0">
            <a:solidFill>
              <a:schemeClr val="bg1"/>
            </a:solidFill>
          </a:endParaRPr>
        </a:p>
      </dgm:t>
    </dgm:pt>
    <dgm:pt modelId="{EBA1035C-8DC6-462E-ABA3-EEAC310DE63A}" type="parTrans" cxnId="{FEBBA587-DE84-4F49-9E11-982B5DE38013}">
      <dgm:prSet/>
      <dgm:spPr/>
      <dgm:t>
        <a:bodyPr/>
        <a:lstStyle/>
        <a:p>
          <a:endParaRPr lang="en-ID"/>
        </a:p>
      </dgm:t>
    </dgm:pt>
    <dgm:pt modelId="{07C3A057-DC43-4192-9763-CA239600B558}" type="sibTrans" cxnId="{FEBBA587-DE84-4F49-9E11-982B5DE38013}">
      <dgm:prSet/>
      <dgm:spPr/>
      <dgm:t>
        <a:bodyPr/>
        <a:lstStyle/>
        <a:p>
          <a:endParaRPr lang="en-ID"/>
        </a:p>
      </dgm:t>
    </dgm:pt>
    <dgm:pt modelId="{B7EC5AD3-AD90-4513-9B2D-DE9911DC1A91}">
      <dgm:prSet phldrT="[Text]" custT="1"/>
      <dgm:spPr/>
      <dgm:t>
        <a:bodyPr/>
        <a:lstStyle/>
        <a:p>
          <a:r>
            <a:rPr lang="en-US" sz="1300" dirty="0" err="1">
              <a:solidFill>
                <a:schemeClr val="bg1"/>
              </a:solidFill>
            </a:rPr>
            <a:t>Mengajarkan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untuk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menentang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kepercayaan</a:t>
          </a:r>
          <a:r>
            <a:rPr lang="en-US" sz="1300" dirty="0">
              <a:solidFill>
                <a:schemeClr val="bg1"/>
              </a:solidFill>
            </a:rPr>
            <a:t> negative dan </a:t>
          </a:r>
          <a:r>
            <a:rPr lang="en-US" sz="1300" dirty="0" err="1">
              <a:solidFill>
                <a:schemeClr val="bg1"/>
              </a:solidFill>
            </a:rPr>
            <a:t>belajar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strategi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berfikir</a:t>
          </a:r>
          <a:r>
            <a:rPr lang="en-US" sz="1300" dirty="0">
              <a:solidFill>
                <a:schemeClr val="bg1"/>
              </a:solidFill>
            </a:rPr>
            <a:t> yang </a:t>
          </a:r>
          <a:r>
            <a:rPr lang="en-US" sz="1300" dirty="0" err="1">
              <a:solidFill>
                <a:schemeClr val="bg1"/>
              </a:solidFill>
            </a:rPr>
            <a:t>melahirkan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asumsi</a:t>
          </a:r>
          <a:r>
            <a:rPr lang="en-US" sz="1300" dirty="0">
              <a:solidFill>
                <a:schemeClr val="bg1"/>
              </a:solidFill>
            </a:rPr>
            <a:t> </a:t>
          </a:r>
          <a:r>
            <a:rPr lang="en-US" sz="1300" dirty="0" err="1">
              <a:solidFill>
                <a:schemeClr val="bg1"/>
              </a:solidFill>
            </a:rPr>
            <a:t>positif</a:t>
          </a:r>
          <a:r>
            <a:rPr lang="en-US" sz="1300" dirty="0">
              <a:solidFill>
                <a:schemeClr val="bg1"/>
              </a:solidFill>
            </a:rPr>
            <a:t> dan </a:t>
          </a:r>
          <a:r>
            <a:rPr lang="en-US" sz="1300" dirty="0" err="1">
              <a:solidFill>
                <a:schemeClr val="bg1"/>
              </a:solidFill>
            </a:rPr>
            <a:t>realistis</a:t>
          </a:r>
          <a:r>
            <a:rPr lang="en-US" sz="1300" dirty="0">
              <a:solidFill>
                <a:schemeClr val="bg1"/>
              </a:solidFill>
            </a:rPr>
            <a:t> </a:t>
          </a:r>
          <a:endParaRPr lang="en-ID" sz="1300" dirty="0">
            <a:solidFill>
              <a:schemeClr val="bg1"/>
            </a:solidFill>
          </a:endParaRPr>
        </a:p>
      </dgm:t>
    </dgm:pt>
    <dgm:pt modelId="{8AC90234-BEA6-4138-AC88-04B6869CB456}" type="parTrans" cxnId="{3E70FFB4-605F-4294-9DC0-F1484A30533D}">
      <dgm:prSet/>
      <dgm:spPr/>
      <dgm:t>
        <a:bodyPr/>
        <a:lstStyle/>
        <a:p>
          <a:endParaRPr lang="en-ID"/>
        </a:p>
      </dgm:t>
    </dgm:pt>
    <dgm:pt modelId="{1B2B6595-4B14-487E-B0B5-E01522BEDA7E}" type="sibTrans" cxnId="{3E70FFB4-605F-4294-9DC0-F1484A30533D}">
      <dgm:prSet/>
      <dgm:spPr/>
      <dgm:t>
        <a:bodyPr/>
        <a:lstStyle/>
        <a:p>
          <a:endParaRPr lang="en-ID"/>
        </a:p>
      </dgm:t>
    </dgm:pt>
    <dgm:pt modelId="{47C6ADB8-1E61-4FFA-A503-9BF9C60383A3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</a:rPr>
            <a:t>Latihan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rutin</a:t>
          </a:r>
          <a:r>
            <a:rPr lang="en-US" sz="1600" dirty="0">
              <a:solidFill>
                <a:schemeClr val="bg1"/>
              </a:solidFill>
            </a:rPr>
            <a:t> di </a:t>
          </a:r>
          <a:r>
            <a:rPr lang="en-US" sz="1600" dirty="0" err="1">
              <a:solidFill>
                <a:schemeClr val="bg1"/>
              </a:solidFill>
            </a:rPr>
            <a:t>rumah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untuk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meminimalisir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pola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pikir</a:t>
          </a:r>
          <a:r>
            <a:rPr lang="en-US" sz="1600" dirty="0">
              <a:solidFill>
                <a:schemeClr val="bg1"/>
              </a:solidFill>
            </a:rPr>
            <a:t> </a:t>
          </a:r>
          <a:r>
            <a:rPr lang="en-US" sz="1600" dirty="0" err="1">
              <a:solidFill>
                <a:schemeClr val="bg1"/>
              </a:solidFill>
            </a:rPr>
            <a:t>negatif</a:t>
          </a:r>
          <a:endParaRPr lang="en-ID" sz="1600" dirty="0">
            <a:solidFill>
              <a:schemeClr val="bg1"/>
            </a:solidFill>
          </a:endParaRPr>
        </a:p>
      </dgm:t>
    </dgm:pt>
    <dgm:pt modelId="{4D9FA1B9-A19E-4AA6-9284-44C3766DACD1}" type="parTrans" cxnId="{C1FF83F6-1774-4E60-8F12-AE2721796097}">
      <dgm:prSet/>
      <dgm:spPr/>
      <dgm:t>
        <a:bodyPr/>
        <a:lstStyle/>
        <a:p>
          <a:endParaRPr lang="en-ID"/>
        </a:p>
      </dgm:t>
    </dgm:pt>
    <dgm:pt modelId="{79B24C69-898E-457E-A9F2-27549C14FDDD}" type="sibTrans" cxnId="{C1FF83F6-1774-4E60-8F12-AE2721796097}">
      <dgm:prSet/>
      <dgm:spPr/>
      <dgm:t>
        <a:bodyPr/>
        <a:lstStyle/>
        <a:p>
          <a:endParaRPr lang="en-ID"/>
        </a:p>
      </dgm:t>
    </dgm:pt>
    <dgm:pt modelId="{03AE4A92-EBCE-4F33-8EC9-07B9830210DD}" type="pres">
      <dgm:prSet presAssocID="{10FB5A9B-84EF-41C3-9895-1CA073FF02A2}" presName="Name0" presStyleCnt="0">
        <dgm:presLayoutVars>
          <dgm:dir/>
          <dgm:resizeHandles val="exact"/>
        </dgm:presLayoutVars>
      </dgm:prSet>
      <dgm:spPr/>
    </dgm:pt>
    <dgm:pt modelId="{40947DCF-E59E-421C-BF8F-3545340B0269}" type="pres">
      <dgm:prSet presAssocID="{4E4466B8-72D1-4CB6-86FC-57C71B2F6465}" presName="composite" presStyleCnt="0"/>
      <dgm:spPr/>
    </dgm:pt>
    <dgm:pt modelId="{C2668F8F-36B4-4D09-BABA-7BC7BF0C0EEC}" type="pres">
      <dgm:prSet presAssocID="{4E4466B8-72D1-4CB6-86FC-57C71B2F6465}" presName="rect1" presStyleLbl="trAlignAcc1" presStyleIdx="0" presStyleCnt="4">
        <dgm:presLayoutVars>
          <dgm:bulletEnabled val="1"/>
        </dgm:presLayoutVars>
      </dgm:prSet>
      <dgm:spPr/>
    </dgm:pt>
    <dgm:pt modelId="{933F6ADC-7355-45F2-919F-DB6A4D439F7F}" type="pres">
      <dgm:prSet presAssocID="{4E4466B8-72D1-4CB6-86FC-57C71B2F6465}" presName="rect2" presStyleLbl="fgImgPlace1" presStyleIdx="0" presStyleCnt="4"/>
      <dgm:spPr/>
    </dgm:pt>
    <dgm:pt modelId="{F4E76F75-C038-49A8-BD9A-7C4F9293C0D6}" type="pres">
      <dgm:prSet presAssocID="{5A16C681-5624-43A4-AD55-3AD90619C7C1}" presName="sibTrans" presStyleCnt="0"/>
      <dgm:spPr/>
    </dgm:pt>
    <dgm:pt modelId="{3FA8B376-C1F1-47F2-A05D-B7AAE0DBDDEF}" type="pres">
      <dgm:prSet presAssocID="{98AB0696-0EEE-43EB-AF3E-229BFEF23A6F}" presName="composite" presStyleCnt="0"/>
      <dgm:spPr/>
    </dgm:pt>
    <dgm:pt modelId="{74D020F3-FD45-4485-A2E7-AB530826FCE7}" type="pres">
      <dgm:prSet presAssocID="{98AB0696-0EEE-43EB-AF3E-229BFEF23A6F}" presName="rect1" presStyleLbl="trAlignAcc1" presStyleIdx="1" presStyleCnt="4">
        <dgm:presLayoutVars>
          <dgm:bulletEnabled val="1"/>
        </dgm:presLayoutVars>
      </dgm:prSet>
      <dgm:spPr/>
    </dgm:pt>
    <dgm:pt modelId="{2CC4FEF6-1F21-43F6-837A-7A63DC08D01A}" type="pres">
      <dgm:prSet presAssocID="{98AB0696-0EEE-43EB-AF3E-229BFEF23A6F}" presName="rect2" presStyleLbl="fgImgPlace1" presStyleIdx="1" presStyleCnt="4"/>
      <dgm:spPr/>
    </dgm:pt>
    <dgm:pt modelId="{AF39D806-93DF-4468-BE8B-558A66166A84}" type="pres">
      <dgm:prSet presAssocID="{07C3A057-DC43-4192-9763-CA239600B558}" presName="sibTrans" presStyleCnt="0"/>
      <dgm:spPr/>
    </dgm:pt>
    <dgm:pt modelId="{F7A37A4D-48E8-465C-B4E8-3D16C11614CB}" type="pres">
      <dgm:prSet presAssocID="{B7EC5AD3-AD90-4513-9B2D-DE9911DC1A91}" presName="composite" presStyleCnt="0"/>
      <dgm:spPr/>
    </dgm:pt>
    <dgm:pt modelId="{5A20D487-021E-4ED8-B989-C389B2208C18}" type="pres">
      <dgm:prSet presAssocID="{B7EC5AD3-AD90-4513-9B2D-DE9911DC1A91}" presName="rect1" presStyleLbl="trAlignAcc1" presStyleIdx="2" presStyleCnt="4">
        <dgm:presLayoutVars>
          <dgm:bulletEnabled val="1"/>
        </dgm:presLayoutVars>
      </dgm:prSet>
      <dgm:spPr/>
    </dgm:pt>
    <dgm:pt modelId="{D3202CC6-7407-4146-8303-E334382077D2}" type="pres">
      <dgm:prSet presAssocID="{B7EC5AD3-AD90-4513-9B2D-DE9911DC1A91}" presName="rect2" presStyleLbl="fgImgPlace1" presStyleIdx="2" presStyleCnt="4"/>
      <dgm:spPr/>
    </dgm:pt>
    <dgm:pt modelId="{18F005F8-8357-43A7-B9FF-537E25299B43}" type="pres">
      <dgm:prSet presAssocID="{1B2B6595-4B14-487E-B0B5-E01522BEDA7E}" presName="sibTrans" presStyleCnt="0"/>
      <dgm:spPr/>
    </dgm:pt>
    <dgm:pt modelId="{5130630B-FDFE-44CF-AA4D-A28A583991B8}" type="pres">
      <dgm:prSet presAssocID="{47C6ADB8-1E61-4FFA-A503-9BF9C60383A3}" presName="composite" presStyleCnt="0"/>
      <dgm:spPr/>
    </dgm:pt>
    <dgm:pt modelId="{15C327C5-1E3D-48EC-86E9-AEA3C6C51CF7}" type="pres">
      <dgm:prSet presAssocID="{47C6ADB8-1E61-4FFA-A503-9BF9C60383A3}" presName="rect1" presStyleLbl="trAlignAcc1" presStyleIdx="3" presStyleCnt="4">
        <dgm:presLayoutVars>
          <dgm:bulletEnabled val="1"/>
        </dgm:presLayoutVars>
      </dgm:prSet>
      <dgm:spPr/>
    </dgm:pt>
    <dgm:pt modelId="{F10FFCE5-7884-4160-A7C6-0071BCCEFB8D}" type="pres">
      <dgm:prSet presAssocID="{47C6ADB8-1E61-4FFA-A503-9BF9C60383A3}" presName="rect2" presStyleLbl="fgImgPlace1" presStyleIdx="3" presStyleCnt="4"/>
      <dgm:spPr/>
    </dgm:pt>
  </dgm:ptLst>
  <dgm:cxnLst>
    <dgm:cxn modelId="{58130700-D6F1-44E2-9257-AEB488117AAA}" type="presOf" srcId="{4E4466B8-72D1-4CB6-86FC-57C71B2F6465}" destId="{C2668F8F-36B4-4D09-BABA-7BC7BF0C0EEC}" srcOrd="0" destOrd="0" presId="urn:microsoft.com/office/officeart/2008/layout/PictureStrips"/>
    <dgm:cxn modelId="{B9EB6C14-2E23-4D09-8DAB-A2933EFF6CC3}" type="presOf" srcId="{98AB0696-0EEE-43EB-AF3E-229BFEF23A6F}" destId="{74D020F3-FD45-4485-A2E7-AB530826FCE7}" srcOrd="0" destOrd="0" presId="urn:microsoft.com/office/officeart/2008/layout/PictureStrips"/>
    <dgm:cxn modelId="{8BEB404D-6151-4AE4-849F-0D5FE2A9548C}" srcId="{10FB5A9B-84EF-41C3-9895-1CA073FF02A2}" destId="{4E4466B8-72D1-4CB6-86FC-57C71B2F6465}" srcOrd="0" destOrd="0" parTransId="{27C58F31-8E8D-493A-B040-2A0820635BDB}" sibTransId="{5A16C681-5624-43A4-AD55-3AD90619C7C1}"/>
    <dgm:cxn modelId="{FEBBA587-DE84-4F49-9E11-982B5DE38013}" srcId="{10FB5A9B-84EF-41C3-9895-1CA073FF02A2}" destId="{98AB0696-0EEE-43EB-AF3E-229BFEF23A6F}" srcOrd="1" destOrd="0" parTransId="{EBA1035C-8DC6-462E-ABA3-EEAC310DE63A}" sibTransId="{07C3A057-DC43-4192-9763-CA239600B558}"/>
    <dgm:cxn modelId="{3AA4CBB2-669B-4168-A19D-789B0787BE1C}" type="presOf" srcId="{B7EC5AD3-AD90-4513-9B2D-DE9911DC1A91}" destId="{5A20D487-021E-4ED8-B989-C389B2208C18}" srcOrd="0" destOrd="0" presId="urn:microsoft.com/office/officeart/2008/layout/PictureStrips"/>
    <dgm:cxn modelId="{3E70FFB4-605F-4294-9DC0-F1484A30533D}" srcId="{10FB5A9B-84EF-41C3-9895-1CA073FF02A2}" destId="{B7EC5AD3-AD90-4513-9B2D-DE9911DC1A91}" srcOrd="2" destOrd="0" parTransId="{8AC90234-BEA6-4138-AC88-04B6869CB456}" sibTransId="{1B2B6595-4B14-487E-B0B5-E01522BEDA7E}"/>
    <dgm:cxn modelId="{5E668CBD-6988-4BC5-AD33-159854B9A8FB}" type="presOf" srcId="{47C6ADB8-1E61-4FFA-A503-9BF9C60383A3}" destId="{15C327C5-1E3D-48EC-86E9-AEA3C6C51CF7}" srcOrd="0" destOrd="0" presId="urn:microsoft.com/office/officeart/2008/layout/PictureStrips"/>
    <dgm:cxn modelId="{695B2DDD-D6AF-41A8-A14B-6313EFDE88F7}" type="presOf" srcId="{10FB5A9B-84EF-41C3-9895-1CA073FF02A2}" destId="{03AE4A92-EBCE-4F33-8EC9-07B9830210DD}" srcOrd="0" destOrd="0" presId="urn:microsoft.com/office/officeart/2008/layout/PictureStrips"/>
    <dgm:cxn modelId="{C1FF83F6-1774-4E60-8F12-AE2721796097}" srcId="{10FB5A9B-84EF-41C3-9895-1CA073FF02A2}" destId="{47C6ADB8-1E61-4FFA-A503-9BF9C60383A3}" srcOrd="3" destOrd="0" parTransId="{4D9FA1B9-A19E-4AA6-9284-44C3766DACD1}" sibTransId="{79B24C69-898E-457E-A9F2-27549C14FDDD}"/>
    <dgm:cxn modelId="{3491A433-AF61-4AEC-B10B-57CD19CC82CC}" type="presParOf" srcId="{03AE4A92-EBCE-4F33-8EC9-07B9830210DD}" destId="{40947DCF-E59E-421C-BF8F-3545340B0269}" srcOrd="0" destOrd="0" presId="urn:microsoft.com/office/officeart/2008/layout/PictureStrips"/>
    <dgm:cxn modelId="{1D3254C2-AAE3-4A49-BEB8-98836EC9F068}" type="presParOf" srcId="{40947DCF-E59E-421C-BF8F-3545340B0269}" destId="{C2668F8F-36B4-4D09-BABA-7BC7BF0C0EEC}" srcOrd="0" destOrd="0" presId="urn:microsoft.com/office/officeart/2008/layout/PictureStrips"/>
    <dgm:cxn modelId="{3A95A9AB-D953-443F-9819-32C99C64ABD3}" type="presParOf" srcId="{40947DCF-E59E-421C-BF8F-3545340B0269}" destId="{933F6ADC-7355-45F2-919F-DB6A4D439F7F}" srcOrd="1" destOrd="0" presId="urn:microsoft.com/office/officeart/2008/layout/PictureStrips"/>
    <dgm:cxn modelId="{4AFEF704-A37F-4973-BDD6-CD2918D18358}" type="presParOf" srcId="{03AE4A92-EBCE-4F33-8EC9-07B9830210DD}" destId="{F4E76F75-C038-49A8-BD9A-7C4F9293C0D6}" srcOrd="1" destOrd="0" presId="urn:microsoft.com/office/officeart/2008/layout/PictureStrips"/>
    <dgm:cxn modelId="{7A10F319-B70F-48E9-9155-33BAC540898B}" type="presParOf" srcId="{03AE4A92-EBCE-4F33-8EC9-07B9830210DD}" destId="{3FA8B376-C1F1-47F2-A05D-B7AAE0DBDDEF}" srcOrd="2" destOrd="0" presId="urn:microsoft.com/office/officeart/2008/layout/PictureStrips"/>
    <dgm:cxn modelId="{E0572466-C4D9-4FF0-B999-B1440D55244C}" type="presParOf" srcId="{3FA8B376-C1F1-47F2-A05D-B7AAE0DBDDEF}" destId="{74D020F3-FD45-4485-A2E7-AB530826FCE7}" srcOrd="0" destOrd="0" presId="urn:microsoft.com/office/officeart/2008/layout/PictureStrips"/>
    <dgm:cxn modelId="{4789D438-1326-4EC0-83A5-702066B896F2}" type="presParOf" srcId="{3FA8B376-C1F1-47F2-A05D-B7AAE0DBDDEF}" destId="{2CC4FEF6-1F21-43F6-837A-7A63DC08D01A}" srcOrd="1" destOrd="0" presId="urn:microsoft.com/office/officeart/2008/layout/PictureStrips"/>
    <dgm:cxn modelId="{6523B4E5-D618-4ADF-895C-2CCDE64E08A1}" type="presParOf" srcId="{03AE4A92-EBCE-4F33-8EC9-07B9830210DD}" destId="{AF39D806-93DF-4468-BE8B-558A66166A84}" srcOrd="3" destOrd="0" presId="urn:microsoft.com/office/officeart/2008/layout/PictureStrips"/>
    <dgm:cxn modelId="{27530DE3-18BA-447D-B1AF-E147361FC97D}" type="presParOf" srcId="{03AE4A92-EBCE-4F33-8EC9-07B9830210DD}" destId="{F7A37A4D-48E8-465C-B4E8-3D16C11614CB}" srcOrd="4" destOrd="0" presId="urn:microsoft.com/office/officeart/2008/layout/PictureStrips"/>
    <dgm:cxn modelId="{407253C5-82CB-45EE-8294-33BA5D2479C3}" type="presParOf" srcId="{F7A37A4D-48E8-465C-B4E8-3D16C11614CB}" destId="{5A20D487-021E-4ED8-B989-C389B2208C18}" srcOrd="0" destOrd="0" presId="urn:microsoft.com/office/officeart/2008/layout/PictureStrips"/>
    <dgm:cxn modelId="{EAACF784-4C7C-44AB-BBC0-4C9468B6D92F}" type="presParOf" srcId="{F7A37A4D-48E8-465C-B4E8-3D16C11614CB}" destId="{D3202CC6-7407-4146-8303-E334382077D2}" srcOrd="1" destOrd="0" presId="urn:microsoft.com/office/officeart/2008/layout/PictureStrips"/>
    <dgm:cxn modelId="{18B23DC4-1024-48D1-A6E8-E77BE06F3CDD}" type="presParOf" srcId="{03AE4A92-EBCE-4F33-8EC9-07B9830210DD}" destId="{18F005F8-8357-43A7-B9FF-537E25299B43}" srcOrd="5" destOrd="0" presId="urn:microsoft.com/office/officeart/2008/layout/PictureStrips"/>
    <dgm:cxn modelId="{0FE9D7D9-D9BE-4259-BFA4-3276A6435518}" type="presParOf" srcId="{03AE4A92-EBCE-4F33-8EC9-07B9830210DD}" destId="{5130630B-FDFE-44CF-AA4D-A28A583991B8}" srcOrd="6" destOrd="0" presId="urn:microsoft.com/office/officeart/2008/layout/PictureStrips"/>
    <dgm:cxn modelId="{572E0964-3543-4D8E-AB17-AD56DEE95D5D}" type="presParOf" srcId="{5130630B-FDFE-44CF-AA4D-A28A583991B8}" destId="{15C327C5-1E3D-48EC-86E9-AEA3C6C51CF7}" srcOrd="0" destOrd="0" presId="urn:microsoft.com/office/officeart/2008/layout/PictureStrips"/>
    <dgm:cxn modelId="{5A22E727-142D-43C5-B40F-FB85B2E7B0EC}" type="presParOf" srcId="{5130630B-FDFE-44CF-AA4D-A28A583991B8}" destId="{F10FFCE5-7884-4160-A7C6-0071BCCEFB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6D73C7-FDB3-4999-8F4D-03893960720E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04A16B7-78DF-4309-9D44-D755667BF1C7}">
      <dgm:prSet phldrT="[Text]"/>
      <dgm:spPr/>
      <dgm:t>
        <a:bodyPr/>
        <a:lstStyle/>
        <a:p>
          <a:r>
            <a:rPr lang="en-US" dirty="0"/>
            <a:t>Goal</a:t>
          </a:r>
          <a:endParaRPr lang="en-ID" dirty="0"/>
        </a:p>
      </dgm:t>
    </dgm:pt>
    <dgm:pt modelId="{75A5CFC6-6636-4778-8A5E-AFA327AF4E81}" type="sibTrans" cxnId="{103CA264-076E-40A2-A327-4ED53B38B9BD}">
      <dgm:prSet/>
      <dgm:spPr/>
      <dgm:t>
        <a:bodyPr/>
        <a:lstStyle/>
        <a:p>
          <a:endParaRPr lang="en-ID"/>
        </a:p>
      </dgm:t>
    </dgm:pt>
    <dgm:pt modelId="{07160E1B-7A63-4DA9-B5F2-06239B4E4452}" type="parTrans" cxnId="{103CA264-076E-40A2-A327-4ED53B38B9BD}">
      <dgm:prSet/>
      <dgm:spPr/>
      <dgm:t>
        <a:bodyPr/>
        <a:lstStyle/>
        <a:p>
          <a:endParaRPr lang="en-ID"/>
        </a:p>
      </dgm:t>
    </dgm:pt>
    <dgm:pt modelId="{269386E8-269E-48EA-B3AA-F0D6A2F91A63}">
      <dgm:prSet phldrT="[Text]" custT="1"/>
      <dgm:spPr/>
      <dgm:t>
        <a:bodyPr/>
        <a:lstStyle/>
        <a:p>
          <a:r>
            <a:rPr lang="en-US" sz="1300" dirty="0" err="1"/>
            <a:t>Membantu</a:t>
          </a:r>
          <a:r>
            <a:rPr lang="en-US" sz="1300" dirty="0"/>
            <a:t> </a:t>
          </a:r>
          <a:r>
            <a:rPr lang="en-US" sz="1300" dirty="0" err="1"/>
            <a:t>penderita</a:t>
          </a:r>
          <a:r>
            <a:rPr lang="en-US" sz="1300" dirty="0"/>
            <a:t> </a:t>
          </a:r>
          <a:r>
            <a:rPr lang="en-US" sz="1300" dirty="0" err="1"/>
            <a:t>penggunakan</a:t>
          </a:r>
          <a:r>
            <a:rPr lang="en-US" sz="1300" dirty="0"/>
            <a:t> </a:t>
          </a:r>
          <a:r>
            <a:rPr lang="en-US" sz="1300" dirty="0" err="1"/>
            <a:t>pola</a:t>
          </a:r>
          <a:r>
            <a:rPr lang="en-US" sz="1300" dirty="0"/>
            <a:t> </a:t>
          </a:r>
          <a:r>
            <a:rPr lang="en-US" sz="1300" dirty="0" err="1"/>
            <a:t>perspektif</a:t>
          </a:r>
          <a:r>
            <a:rPr lang="en-US" sz="1300" dirty="0"/>
            <a:t> </a:t>
          </a:r>
          <a:r>
            <a:rPr lang="en-US" sz="1300" i="1" dirty="0"/>
            <a:t>“decentere</a:t>
          </a:r>
          <a:r>
            <a:rPr lang="en-US" sz="1300" i="0" dirty="0"/>
            <a:t>d”:</a:t>
          </a:r>
        </a:p>
        <a:p>
          <a:endParaRPr lang="en-US" sz="1300" dirty="0"/>
        </a:p>
        <a:p>
          <a:r>
            <a:rPr lang="en-US" sz="1300" dirty="0"/>
            <a:t>[ </a:t>
          </a:r>
          <a:r>
            <a:rPr lang="en-US" sz="1300" dirty="0" err="1"/>
            <a:t>Lebih</a:t>
          </a:r>
          <a:r>
            <a:rPr lang="en-US" sz="1300" dirty="0"/>
            <a:t> </a:t>
          </a:r>
          <a:r>
            <a:rPr lang="en-US" sz="1300" dirty="0" err="1"/>
            <a:t>melihat</a:t>
          </a:r>
          <a:r>
            <a:rPr lang="en-US" sz="1300" dirty="0"/>
            <a:t> </a:t>
          </a:r>
          <a:r>
            <a:rPr lang="en-US" sz="1300" dirty="0" err="1"/>
            <a:t>momen</a:t>
          </a:r>
          <a:r>
            <a:rPr lang="en-US" sz="1300" dirty="0"/>
            <a:t> </a:t>
          </a:r>
          <a:r>
            <a:rPr lang="en-US" sz="1300" dirty="0" err="1"/>
            <a:t>tersebut</a:t>
          </a:r>
          <a:r>
            <a:rPr lang="en-US" sz="1300" dirty="0"/>
            <a:t> </a:t>
          </a:r>
          <a:r>
            <a:rPr lang="en-US" sz="1300" dirty="0" err="1"/>
            <a:t>sebagai</a:t>
          </a:r>
          <a:r>
            <a:rPr lang="en-US" sz="1300" dirty="0"/>
            <a:t> </a:t>
          </a:r>
          <a:r>
            <a:rPr lang="en-US" sz="1300" dirty="0" err="1"/>
            <a:t>pengalaman</a:t>
          </a:r>
          <a:r>
            <a:rPr lang="en-US" sz="1300" dirty="0"/>
            <a:t> mental </a:t>
          </a:r>
          <a:r>
            <a:rPr lang="en-US" sz="1300" dirty="0" err="1"/>
            <a:t>ketimbang</a:t>
          </a:r>
          <a:r>
            <a:rPr lang="en-US" sz="1300" dirty="0"/>
            <a:t> </a:t>
          </a:r>
          <a:r>
            <a:rPr lang="en-US" sz="1300" dirty="0" err="1"/>
            <a:t>refleksi</a:t>
          </a:r>
          <a:r>
            <a:rPr lang="en-US" sz="1300" dirty="0"/>
            <a:t> </a:t>
          </a:r>
          <a:r>
            <a:rPr lang="en-US" sz="1300" dirty="0" err="1"/>
            <a:t>dari</a:t>
          </a:r>
          <a:r>
            <a:rPr lang="en-US" sz="1300" dirty="0"/>
            <a:t> </a:t>
          </a:r>
          <a:r>
            <a:rPr lang="en-US" sz="1300" dirty="0" err="1"/>
            <a:t>realita</a:t>
          </a:r>
          <a:r>
            <a:rPr lang="en-US" sz="1300" dirty="0"/>
            <a:t> yang </a:t>
          </a:r>
          <a:r>
            <a:rPr lang="en-US" sz="1300" dirty="0" err="1"/>
            <a:t>patut</a:t>
          </a:r>
          <a:r>
            <a:rPr lang="en-US" sz="1300" dirty="0"/>
            <a:t> </a:t>
          </a:r>
          <a:r>
            <a:rPr lang="en-US" sz="1300" dirty="0" err="1"/>
            <a:t>dikasihani</a:t>
          </a:r>
          <a:r>
            <a:rPr lang="en-US" sz="1300" dirty="0"/>
            <a:t> ]</a:t>
          </a:r>
          <a:endParaRPr lang="en-ID" sz="1300" dirty="0"/>
        </a:p>
      </dgm:t>
    </dgm:pt>
    <dgm:pt modelId="{8F7C4709-C98B-4E0D-AA64-0A9E6C147342}" type="sibTrans" cxnId="{01C820A2-7AA3-407A-9AE6-290709124E79}">
      <dgm:prSet/>
      <dgm:spPr/>
      <dgm:t>
        <a:bodyPr/>
        <a:lstStyle/>
        <a:p>
          <a:endParaRPr lang="en-ID"/>
        </a:p>
      </dgm:t>
    </dgm:pt>
    <dgm:pt modelId="{46352B6A-7355-42BB-92EF-CF94364C8882}" type="parTrans" cxnId="{01C820A2-7AA3-407A-9AE6-290709124E79}">
      <dgm:prSet/>
      <dgm:spPr/>
      <dgm:t>
        <a:bodyPr/>
        <a:lstStyle/>
        <a:p>
          <a:endParaRPr lang="en-ID"/>
        </a:p>
      </dgm:t>
    </dgm:pt>
    <dgm:pt modelId="{031F74CA-A2FC-4C83-982A-220811809ACC}" type="pres">
      <dgm:prSet presAssocID="{096D73C7-FDB3-4999-8F4D-03893960720E}" presName="theList" presStyleCnt="0">
        <dgm:presLayoutVars>
          <dgm:dir/>
          <dgm:animLvl val="lvl"/>
          <dgm:resizeHandles val="exact"/>
        </dgm:presLayoutVars>
      </dgm:prSet>
      <dgm:spPr/>
    </dgm:pt>
    <dgm:pt modelId="{D1C90366-8652-4DAB-8165-2E7452FA4268}" type="pres">
      <dgm:prSet presAssocID="{004A16B7-78DF-4309-9D44-D755667BF1C7}" presName="compNode" presStyleCnt="0"/>
      <dgm:spPr/>
    </dgm:pt>
    <dgm:pt modelId="{BEE90247-24DA-4541-84ED-542C4B01D065}" type="pres">
      <dgm:prSet presAssocID="{004A16B7-78DF-4309-9D44-D755667BF1C7}" presName="aNode" presStyleLbl="bgShp" presStyleIdx="0" presStyleCnt="1" custLinFactX="56975" custLinFactNeighborX="100000" custLinFactNeighborY="-65444"/>
      <dgm:spPr/>
    </dgm:pt>
    <dgm:pt modelId="{51318FDF-0A36-42A4-88FB-EC388A8582A1}" type="pres">
      <dgm:prSet presAssocID="{004A16B7-78DF-4309-9D44-D755667BF1C7}" presName="textNode" presStyleLbl="bgShp" presStyleIdx="0" presStyleCnt="1"/>
      <dgm:spPr/>
    </dgm:pt>
    <dgm:pt modelId="{AFE0641A-45EB-42A3-B9BA-C2F5D23172BC}" type="pres">
      <dgm:prSet presAssocID="{004A16B7-78DF-4309-9D44-D755667BF1C7}" presName="compChildNode" presStyleCnt="0"/>
      <dgm:spPr/>
    </dgm:pt>
    <dgm:pt modelId="{AAF911CE-43B9-4171-813A-C6BC8F751056}" type="pres">
      <dgm:prSet presAssocID="{004A16B7-78DF-4309-9D44-D755667BF1C7}" presName="theInnerList" presStyleCnt="0"/>
      <dgm:spPr/>
    </dgm:pt>
    <dgm:pt modelId="{AAC5FB0B-4F18-4C73-B016-8528667B1FBD}" type="pres">
      <dgm:prSet presAssocID="{269386E8-269E-48EA-B3AA-F0D6A2F91A63}" presName="childNode" presStyleLbl="node1" presStyleIdx="0" presStyleCnt="1" custScaleX="113564" custScaleY="116432">
        <dgm:presLayoutVars>
          <dgm:bulletEnabled val="1"/>
        </dgm:presLayoutVars>
      </dgm:prSet>
      <dgm:spPr/>
    </dgm:pt>
  </dgm:ptLst>
  <dgm:cxnLst>
    <dgm:cxn modelId="{185D8001-F115-4BC0-AD24-74E1AEC4D0DC}" type="presOf" srcId="{004A16B7-78DF-4309-9D44-D755667BF1C7}" destId="{51318FDF-0A36-42A4-88FB-EC388A8582A1}" srcOrd="1" destOrd="0" presId="urn:microsoft.com/office/officeart/2005/8/layout/lProcess2"/>
    <dgm:cxn modelId="{103CA264-076E-40A2-A327-4ED53B38B9BD}" srcId="{096D73C7-FDB3-4999-8F4D-03893960720E}" destId="{004A16B7-78DF-4309-9D44-D755667BF1C7}" srcOrd="0" destOrd="0" parTransId="{07160E1B-7A63-4DA9-B5F2-06239B4E4452}" sibTransId="{75A5CFC6-6636-4778-8A5E-AFA327AF4E81}"/>
    <dgm:cxn modelId="{AB179549-2ED1-486A-928B-B5FDD54CB128}" type="presOf" srcId="{269386E8-269E-48EA-B3AA-F0D6A2F91A63}" destId="{AAC5FB0B-4F18-4C73-B016-8528667B1FBD}" srcOrd="0" destOrd="0" presId="urn:microsoft.com/office/officeart/2005/8/layout/lProcess2"/>
    <dgm:cxn modelId="{01C820A2-7AA3-407A-9AE6-290709124E79}" srcId="{004A16B7-78DF-4309-9D44-D755667BF1C7}" destId="{269386E8-269E-48EA-B3AA-F0D6A2F91A63}" srcOrd="0" destOrd="0" parTransId="{46352B6A-7355-42BB-92EF-CF94364C8882}" sibTransId="{8F7C4709-C98B-4E0D-AA64-0A9E6C147342}"/>
    <dgm:cxn modelId="{A45967E5-9A71-42F7-A2D3-E542D240F02D}" type="presOf" srcId="{096D73C7-FDB3-4999-8F4D-03893960720E}" destId="{031F74CA-A2FC-4C83-982A-220811809ACC}" srcOrd="0" destOrd="0" presId="urn:microsoft.com/office/officeart/2005/8/layout/lProcess2"/>
    <dgm:cxn modelId="{86F1C1EE-81F9-48E7-A1A3-EF9BFA2DAB9A}" type="presOf" srcId="{004A16B7-78DF-4309-9D44-D755667BF1C7}" destId="{BEE90247-24DA-4541-84ED-542C4B01D065}" srcOrd="0" destOrd="0" presId="urn:microsoft.com/office/officeart/2005/8/layout/lProcess2"/>
    <dgm:cxn modelId="{9EF8F771-5BA1-41B6-9973-98AE6A8599FE}" type="presParOf" srcId="{031F74CA-A2FC-4C83-982A-220811809ACC}" destId="{D1C90366-8652-4DAB-8165-2E7452FA4268}" srcOrd="0" destOrd="0" presId="urn:microsoft.com/office/officeart/2005/8/layout/lProcess2"/>
    <dgm:cxn modelId="{BBE2B33F-9157-4979-BEBB-E89A77FE22A3}" type="presParOf" srcId="{D1C90366-8652-4DAB-8165-2E7452FA4268}" destId="{BEE90247-24DA-4541-84ED-542C4B01D065}" srcOrd="0" destOrd="0" presId="urn:microsoft.com/office/officeart/2005/8/layout/lProcess2"/>
    <dgm:cxn modelId="{F889694A-FF29-445D-ADB9-ADCE5510AAAB}" type="presParOf" srcId="{D1C90366-8652-4DAB-8165-2E7452FA4268}" destId="{51318FDF-0A36-42A4-88FB-EC388A8582A1}" srcOrd="1" destOrd="0" presId="urn:microsoft.com/office/officeart/2005/8/layout/lProcess2"/>
    <dgm:cxn modelId="{CB5E73AB-12FB-4741-8E7B-7DD2DF8BA8F9}" type="presParOf" srcId="{D1C90366-8652-4DAB-8165-2E7452FA4268}" destId="{AFE0641A-45EB-42A3-B9BA-C2F5D23172BC}" srcOrd="2" destOrd="0" presId="urn:microsoft.com/office/officeart/2005/8/layout/lProcess2"/>
    <dgm:cxn modelId="{B2970412-D7B8-4988-9655-8845B0E4B978}" type="presParOf" srcId="{AFE0641A-45EB-42A3-B9BA-C2F5D23172BC}" destId="{AAF911CE-43B9-4171-813A-C6BC8F751056}" srcOrd="0" destOrd="0" presId="urn:microsoft.com/office/officeart/2005/8/layout/lProcess2"/>
    <dgm:cxn modelId="{876566FE-EE66-4354-8783-39F9434B678D}" type="presParOf" srcId="{AAF911CE-43B9-4171-813A-C6BC8F751056}" destId="{AAC5FB0B-4F18-4C73-B016-8528667B1FB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6D73C7-FDB3-4999-8F4D-03893960720E}" type="doc">
      <dgm:prSet loTypeId="urn:microsoft.com/office/officeart/2005/8/layout/lProcess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004A16B7-78DF-4309-9D44-D755667BF1C7}">
      <dgm:prSet phldrT="[Text]"/>
      <dgm:spPr/>
      <dgm:t>
        <a:bodyPr/>
        <a:lstStyle/>
        <a:p>
          <a:r>
            <a:rPr lang="en-US" dirty="0"/>
            <a:t>Goal</a:t>
          </a:r>
          <a:endParaRPr lang="en-ID" dirty="0"/>
        </a:p>
      </dgm:t>
    </dgm:pt>
    <dgm:pt modelId="{75A5CFC6-6636-4778-8A5E-AFA327AF4E81}" type="sibTrans" cxnId="{103CA264-076E-40A2-A327-4ED53B38B9BD}">
      <dgm:prSet/>
      <dgm:spPr/>
      <dgm:t>
        <a:bodyPr/>
        <a:lstStyle/>
        <a:p>
          <a:endParaRPr lang="en-ID"/>
        </a:p>
      </dgm:t>
    </dgm:pt>
    <dgm:pt modelId="{07160E1B-7A63-4DA9-B5F2-06239B4E4452}" type="parTrans" cxnId="{103CA264-076E-40A2-A327-4ED53B38B9BD}">
      <dgm:prSet/>
      <dgm:spPr/>
      <dgm:t>
        <a:bodyPr/>
        <a:lstStyle/>
        <a:p>
          <a:endParaRPr lang="en-ID"/>
        </a:p>
      </dgm:t>
    </dgm:pt>
    <dgm:pt modelId="{269386E8-269E-48EA-B3AA-F0D6A2F91A63}">
      <dgm:prSet phldrT="[Text]" custT="1"/>
      <dgm:spPr/>
      <dgm:t>
        <a:bodyPr/>
        <a:lstStyle/>
        <a:p>
          <a:r>
            <a:rPr lang="en-US" sz="1500" dirty="0" err="1"/>
            <a:t>Meningkatkan</a:t>
          </a:r>
          <a:r>
            <a:rPr lang="en-US" sz="1500" baseline="0" dirty="0"/>
            <a:t> </a:t>
          </a:r>
          <a:r>
            <a:rPr lang="en-US" sz="1500" baseline="0" dirty="0" err="1"/>
            <a:t>partisipasi</a:t>
          </a:r>
          <a:r>
            <a:rPr lang="en-US" sz="1500" baseline="0" dirty="0"/>
            <a:t> </a:t>
          </a:r>
          <a:r>
            <a:rPr lang="en-US" sz="1500" baseline="0" dirty="0" err="1"/>
            <a:t>dalam</a:t>
          </a:r>
          <a:r>
            <a:rPr lang="en-US" sz="1500" baseline="0" dirty="0"/>
            <a:t> </a:t>
          </a:r>
          <a:r>
            <a:rPr lang="en-US" sz="1500" baseline="0" dirty="0" err="1"/>
            <a:t>segala</a:t>
          </a:r>
          <a:r>
            <a:rPr lang="en-US" sz="1500" baseline="0" dirty="0"/>
            <a:t> </a:t>
          </a:r>
          <a:r>
            <a:rPr lang="en-US" sz="1500" baseline="0" dirty="0" err="1"/>
            <a:t>aktivitas</a:t>
          </a:r>
          <a:r>
            <a:rPr lang="en-US" sz="1500" baseline="0" dirty="0"/>
            <a:t> yang </a:t>
          </a:r>
          <a:r>
            <a:rPr lang="en-US" sz="1500" baseline="0" dirty="0" err="1"/>
            <a:t>dapat</a:t>
          </a:r>
          <a:r>
            <a:rPr lang="en-US" sz="1500" baseline="0" dirty="0"/>
            <a:t> </a:t>
          </a:r>
          <a:r>
            <a:rPr lang="en-US" sz="1500" baseline="0" dirty="0" err="1"/>
            <a:t>memberikan</a:t>
          </a:r>
          <a:r>
            <a:rPr lang="en-US" sz="1500" baseline="0" dirty="0"/>
            <a:t> reinforcement </a:t>
          </a:r>
          <a:r>
            <a:rPr lang="en-US" sz="1500" baseline="0" dirty="0" err="1"/>
            <a:t>positif</a:t>
          </a:r>
          <a:r>
            <a:rPr lang="en-US" sz="1500" baseline="0" dirty="0"/>
            <a:t> </a:t>
          </a:r>
          <a:r>
            <a:rPr lang="en-US" sz="1500" baseline="0" dirty="0" err="1"/>
            <a:t>guna</a:t>
          </a:r>
          <a:r>
            <a:rPr lang="en-US" sz="1500" baseline="0" dirty="0"/>
            <a:t> </a:t>
          </a:r>
          <a:r>
            <a:rPr lang="en-US" sz="1500" baseline="0" dirty="0" err="1"/>
            <a:t>mengganggu</a:t>
          </a:r>
          <a:r>
            <a:rPr lang="en-US" sz="1500" baseline="0" dirty="0"/>
            <a:t> </a:t>
          </a:r>
          <a:r>
            <a:rPr lang="en-US" sz="1500" baseline="0" dirty="0" err="1"/>
            <a:t>dinamika</a:t>
          </a:r>
          <a:r>
            <a:rPr lang="en-US" sz="1500" baseline="0" dirty="0"/>
            <a:t> </a:t>
          </a:r>
          <a:r>
            <a:rPr lang="en-US" sz="1500" baseline="0" dirty="0" err="1"/>
            <a:t>depresi</a:t>
          </a:r>
          <a:r>
            <a:rPr lang="en-US" sz="1500" baseline="0" dirty="0"/>
            <a:t>, </a:t>
          </a:r>
          <a:r>
            <a:rPr lang="en-US" sz="1500" baseline="0" dirty="0" err="1"/>
            <a:t>penarikan</a:t>
          </a:r>
          <a:r>
            <a:rPr lang="en-US" sz="1500" baseline="0" dirty="0"/>
            <a:t> </a:t>
          </a:r>
          <a:r>
            <a:rPr lang="en-US" sz="1500" baseline="0" dirty="0" err="1"/>
            <a:t>diri</a:t>
          </a:r>
          <a:r>
            <a:rPr lang="en-US" sz="1500" baseline="0" dirty="0"/>
            <a:t>, dan </a:t>
          </a:r>
          <a:r>
            <a:rPr lang="en-US" sz="1500" baseline="0" dirty="0" err="1"/>
            <a:t>penghindaran</a:t>
          </a:r>
          <a:endParaRPr lang="en-ID" sz="1500" dirty="0"/>
        </a:p>
      </dgm:t>
    </dgm:pt>
    <dgm:pt modelId="{8F7C4709-C98B-4E0D-AA64-0A9E6C147342}" type="sibTrans" cxnId="{01C820A2-7AA3-407A-9AE6-290709124E79}">
      <dgm:prSet/>
      <dgm:spPr/>
      <dgm:t>
        <a:bodyPr/>
        <a:lstStyle/>
        <a:p>
          <a:endParaRPr lang="en-ID"/>
        </a:p>
      </dgm:t>
    </dgm:pt>
    <dgm:pt modelId="{46352B6A-7355-42BB-92EF-CF94364C8882}" type="parTrans" cxnId="{01C820A2-7AA3-407A-9AE6-290709124E79}">
      <dgm:prSet/>
      <dgm:spPr/>
      <dgm:t>
        <a:bodyPr/>
        <a:lstStyle/>
        <a:p>
          <a:endParaRPr lang="en-ID"/>
        </a:p>
      </dgm:t>
    </dgm:pt>
    <dgm:pt modelId="{031F74CA-A2FC-4C83-982A-220811809ACC}" type="pres">
      <dgm:prSet presAssocID="{096D73C7-FDB3-4999-8F4D-03893960720E}" presName="theList" presStyleCnt="0">
        <dgm:presLayoutVars>
          <dgm:dir/>
          <dgm:animLvl val="lvl"/>
          <dgm:resizeHandles val="exact"/>
        </dgm:presLayoutVars>
      </dgm:prSet>
      <dgm:spPr/>
    </dgm:pt>
    <dgm:pt modelId="{D1C90366-8652-4DAB-8165-2E7452FA4268}" type="pres">
      <dgm:prSet presAssocID="{004A16B7-78DF-4309-9D44-D755667BF1C7}" presName="compNode" presStyleCnt="0"/>
      <dgm:spPr/>
    </dgm:pt>
    <dgm:pt modelId="{BEE90247-24DA-4541-84ED-542C4B01D065}" type="pres">
      <dgm:prSet presAssocID="{004A16B7-78DF-4309-9D44-D755667BF1C7}" presName="aNode" presStyleLbl="bgShp" presStyleIdx="0" presStyleCnt="1" custLinFactX="56975" custLinFactNeighborX="100000" custLinFactNeighborY="-65444"/>
      <dgm:spPr/>
    </dgm:pt>
    <dgm:pt modelId="{51318FDF-0A36-42A4-88FB-EC388A8582A1}" type="pres">
      <dgm:prSet presAssocID="{004A16B7-78DF-4309-9D44-D755667BF1C7}" presName="textNode" presStyleLbl="bgShp" presStyleIdx="0" presStyleCnt="1"/>
      <dgm:spPr/>
    </dgm:pt>
    <dgm:pt modelId="{AFE0641A-45EB-42A3-B9BA-C2F5D23172BC}" type="pres">
      <dgm:prSet presAssocID="{004A16B7-78DF-4309-9D44-D755667BF1C7}" presName="compChildNode" presStyleCnt="0"/>
      <dgm:spPr/>
    </dgm:pt>
    <dgm:pt modelId="{AAF911CE-43B9-4171-813A-C6BC8F751056}" type="pres">
      <dgm:prSet presAssocID="{004A16B7-78DF-4309-9D44-D755667BF1C7}" presName="theInnerList" presStyleCnt="0"/>
      <dgm:spPr/>
    </dgm:pt>
    <dgm:pt modelId="{AAC5FB0B-4F18-4C73-B016-8528667B1FBD}" type="pres">
      <dgm:prSet presAssocID="{269386E8-269E-48EA-B3AA-F0D6A2F91A63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E2D41209-921B-4530-814C-FF5819465362}" type="presOf" srcId="{269386E8-269E-48EA-B3AA-F0D6A2F91A63}" destId="{AAC5FB0B-4F18-4C73-B016-8528667B1FBD}" srcOrd="0" destOrd="0" presId="urn:microsoft.com/office/officeart/2005/8/layout/lProcess2"/>
    <dgm:cxn modelId="{103CA264-076E-40A2-A327-4ED53B38B9BD}" srcId="{096D73C7-FDB3-4999-8F4D-03893960720E}" destId="{004A16B7-78DF-4309-9D44-D755667BF1C7}" srcOrd="0" destOrd="0" parTransId="{07160E1B-7A63-4DA9-B5F2-06239B4E4452}" sibTransId="{75A5CFC6-6636-4778-8A5E-AFA327AF4E81}"/>
    <dgm:cxn modelId="{01C820A2-7AA3-407A-9AE6-290709124E79}" srcId="{004A16B7-78DF-4309-9D44-D755667BF1C7}" destId="{269386E8-269E-48EA-B3AA-F0D6A2F91A63}" srcOrd="0" destOrd="0" parTransId="{46352B6A-7355-42BB-92EF-CF94364C8882}" sibTransId="{8F7C4709-C98B-4E0D-AA64-0A9E6C147342}"/>
    <dgm:cxn modelId="{CEA800B0-CA9B-42D7-9A7E-CAB980D10083}" type="presOf" srcId="{096D73C7-FDB3-4999-8F4D-03893960720E}" destId="{031F74CA-A2FC-4C83-982A-220811809ACC}" srcOrd="0" destOrd="0" presId="urn:microsoft.com/office/officeart/2005/8/layout/lProcess2"/>
    <dgm:cxn modelId="{EA7AA1CC-F86A-4C45-82E8-0CB15365043B}" type="presOf" srcId="{004A16B7-78DF-4309-9D44-D755667BF1C7}" destId="{51318FDF-0A36-42A4-88FB-EC388A8582A1}" srcOrd="1" destOrd="0" presId="urn:microsoft.com/office/officeart/2005/8/layout/lProcess2"/>
    <dgm:cxn modelId="{E41538FB-3745-4C49-A648-EFAD6A0A34D2}" type="presOf" srcId="{004A16B7-78DF-4309-9D44-D755667BF1C7}" destId="{BEE90247-24DA-4541-84ED-542C4B01D065}" srcOrd="0" destOrd="0" presId="urn:microsoft.com/office/officeart/2005/8/layout/lProcess2"/>
    <dgm:cxn modelId="{527EAE17-9EB9-4FEA-873B-D740E1B0C178}" type="presParOf" srcId="{031F74CA-A2FC-4C83-982A-220811809ACC}" destId="{D1C90366-8652-4DAB-8165-2E7452FA4268}" srcOrd="0" destOrd="0" presId="urn:microsoft.com/office/officeart/2005/8/layout/lProcess2"/>
    <dgm:cxn modelId="{88469F16-1372-4E89-807D-3BA6BF2D903B}" type="presParOf" srcId="{D1C90366-8652-4DAB-8165-2E7452FA4268}" destId="{BEE90247-24DA-4541-84ED-542C4B01D065}" srcOrd="0" destOrd="0" presId="urn:microsoft.com/office/officeart/2005/8/layout/lProcess2"/>
    <dgm:cxn modelId="{0E99BBB5-BFA1-4AAE-8AD3-AB1C9C4FC9B8}" type="presParOf" srcId="{D1C90366-8652-4DAB-8165-2E7452FA4268}" destId="{51318FDF-0A36-42A4-88FB-EC388A8582A1}" srcOrd="1" destOrd="0" presId="urn:microsoft.com/office/officeart/2005/8/layout/lProcess2"/>
    <dgm:cxn modelId="{4ADC2707-3E3C-433C-A0BD-7E2598C5F326}" type="presParOf" srcId="{D1C90366-8652-4DAB-8165-2E7452FA4268}" destId="{AFE0641A-45EB-42A3-B9BA-C2F5D23172BC}" srcOrd="2" destOrd="0" presId="urn:microsoft.com/office/officeart/2005/8/layout/lProcess2"/>
    <dgm:cxn modelId="{E00EFD9C-7A1D-4132-85A9-A6A07D8ED1A0}" type="presParOf" srcId="{AFE0641A-45EB-42A3-B9BA-C2F5D23172BC}" destId="{AAF911CE-43B9-4171-813A-C6BC8F751056}" srcOrd="0" destOrd="0" presId="urn:microsoft.com/office/officeart/2005/8/layout/lProcess2"/>
    <dgm:cxn modelId="{70705D6B-8DC9-4904-B64C-43964F54B558}" type="presParOf" srcId="{AAF911CE-43B9-4171-813A-C6BC8F751056}" destId="{AAC5FB0B-4F18-4C73-B016-8528667B1FB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E36E4-134A-49F3-8158-636F2933168C}" type="doc">
      <dgm:prSet loTypeId="urn:microsoft.com/office/officeart/2005/8/layout/hList9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469EBACB-C079-4B15-9BBA-9731F38B6282}">
      <dgm:prSet phldrT="[Text]"/>
      <dgm:spPr/>
      <dgm:t>
        <a:bodyPr/>
        <a:lstStyle/>
        <a:p>
          <a:r>
            <a:rPr lang="en-US" dirty="0" err="1"/>
            <a:t>Dahulu</a:t>
          </a:r>
          <a:endParaRPr lang="en-ID" dirty="0"/>
        </a:p>
      </dgm:t>
    </dgm:pt>
    <dgm:pt modelId="{933F2A31-CA57-4209-BB17-140F9E996FEC}" type="parTrans" cxnId="{1F5F603F-B54E-4D18-AA9A-C99B21D3DBDC}">
      <dgm:prSet/>
      <dgm:spPr/>
      <dgm:t>
        <a:bodyPr/>
        <a:lstStyle/>
        <a:p>
          <a:endParaRPr lang="en-ID"/>
        </a:p>
      </dgm:t>
    </dgm:pt>
    <dgm:pt modelId="{FF61153C-7D92-453D-A870-27BBECB2BEAB}" type="sibTrans" cxnId="{1F5F603F-B54E-4D18-AA9A-C99B21D3DBDC}">
      <dgm:prSet/>
      <dgm:spPr/>
      <dgm:t>
        <a:bodyPr/>
        <a:lstStyle/>
        <a:p>
          <a:endParaRPr lang="en-ID"/>
        </a:p>
      </dgm:t>
    </dgm:pt>
    <dgm:pt modelId="{A553D544-842E-4F85-B57E-1711F921B801}">
      <dgm:prSet phldrT="[Text]" custT="1"/>
      <dgm:spPr/>
      <dgm:t>
        <a:bodyPr/>
        <a:lstStyle/>
        <a:p>
          <a:pPr algn="l"/>
          <a:r>
            <a:rPr lang="en-US" sz="1400" dirty="0" err="1"/>
            <a:t>Menggunakan</a:t>
          </a:r>
          <a:r>
            <a:rPr lang="en-US" sz="1400" dirty="0"/>
            <a:t> 2 </a:t>
          </a:r>
          <a:r>
            <a:rPr lang="en-US" sz="1400" dirty="0" err="1"/>
            <a:t>elektroda</a:t>
          </a:r>
          <a:r>
            <a:rPr lang="en-US" sz="1400" dirty="0"/>
            <a:t> di </a:t>
          </a:r>
          <a:r>
            <a:rPr lang="en-US" sz="1400" dirty="0" err="1"/>
            <a:t>kepala</a:t>
          </a:r>
          <a:endParaRPr lang="en-ID" sz="1400" dirty="0"/>
        </a:p>
      </dgm:t>
    </dgm:pt>
    <dgm:pt modelId="{CC974D38-994A-4393-9A5D-3095FD2495DB}" type="parTrans" cxnId="{CE423B8B-6237-4DF8-AFAB-9CC36DAE5A3E}">
      <dgm:prSet/>
      <dgm:spPr/>
      <dgm:t>
        <a:bodyPr/>
        <a:lstStyle/>
        <a:p>
          <a:endParaRPr lang="en-ID"/>
        </a:p>
      </dgm:t>
    </dgm:pt>
    <dgm:pt modelId="{150BD411-0587-473E-AFE1-6FFB7D9BD506}" type="sibTrans" cxnId="{CE423B8B-6237-4DF8-AFAB-9CC36DAE5A3E}">
      <dgm:prSet/>
      <dgm:spPr/>
      <dgm:t>
        <a:bodyPr/>
        <a:lstStyle/>
        <a:p>
          <a:endParaRPr lang="en-ID"/>
        </a:p>
      </dgm:t>
    </dgm:pt>
    <dgm:pt modelId="{B660B03E-F3F9-404A-9DDB-EBCE95092E55}">
      <dgm:prSet phldrT="[Text]" custT="1"/>
      <dgm:spPr/>
      <dgm:t>
        <a:bodyPr/>
        <a:lstStyle/>
        <a:p>
          <a:r>
            <a:rPr lang="en-US" sz="1000" dirty="0" err="1"/>
            <a:t>Pasien</a:t>
          </a:r>
          <a:r>
            <a:rPr lang="en-US" sz="1000" dirty="0"/>
            <a:t> </a:t>
          </a:r>
          <a:r>
            <a:rPr lang="en-US" sz="1000" dirty="0" err="1"/>
            <a:t>disetrum</a:t>
          </a:r>
          <a:r>
            <a:rPr lang="en-US" sz="1000" dirty="0"/>
            <a:t> </a:t>
          </a:r>
          <a:r>
            <a:rPr lang="en-US" sz="1000" dirty="0" err="1"/>
            <a:t>dalam</a:t>
          </a:r>
          <a:r>
            <a:rPr lang="en-US" sz="1000" dirty="0"/>
            <a:t> </a:t>
          </a:r>
          <a:r>
            <a:rPr lang="en-US" sz="1000" dirty="0" err="1"/>
            <a:t>keadaan</a:t>
          </a:r>
          <a:r>
            <a:rPr lang="en-US" sz="1000" dirty="0"/>
            <a:t> </a:t>
          </a:r>
          <a:r>
            <a:rPr lang="en-US" sz="1000" dirty="0" err="1"/>
            <a:t>sadar</a:t>
          </a:r>
          <a:r>
            <a:rPr lang="en-US" sz="1000" dirty="0"/>
            <a:t> </a:t>
          </a:r>
          <a:r>
            <a:rPr lang="en-US" sz="1000" dirty="0" err="1"/>
            <a:t>sepenuhnya</a:t>
          </a:r>
          <a:r>
            <a:rPr lang="en-US" sz="1000" dirty="0"/>
            <a:t> </a:t>
          </a:r>
          <a:r>
            <a:rPr lang="en-US" sz="1000" dirty="0" err="1"/>
            <a:t>hingga</a:t>
          </a:r>
          <a:r>
            <a:rPr lang="en-US" sz="1000" dirty="0"/>
            <a:t> </a:t>
          </a:r>
          <a:r>
            <a:rPr lang="en-US" sz="1000" dirty="0" err="1"/>
            <a:t>kejang</a:t>
          </a:r>
          <a:r>
            <a:rPr lang="en-US" sz="1000" dirty="0"/>
            <a:t> dan </a:t>
          </a:r>
          <a:r>
            <a:rPr lang="en-US" sz="1000" dirty="0" err="1"/>
            <a:t>tubuh</a:t>
          </a:r>
          <a:r>
            <a:rPr lang="en-US" sz="1000" dirty="0"/>
            <a:t> </a:t>
          </a:r>
          <a:r>
            <a:rPr lang="en-US" sz="1000" dirty="0" err="1"/>
            <a:t>merespon</a:t>
          </a:r>
          <a:r>
            <a:rPr lang="en-US" sz="1000" dirty="0"/>
            <a:t> </a:t>
          </a:r>
          <a:r>
            <a:rPr lang="en-US" sz="1000" dirty="0" err="1"/>
            <a:t>secara</a:t>
          </a:r>
          <a:r>
            <a:rPr lang="en-US" sz="1000" dirty="0"/>
            <a:t> </a:t>
          </a:r>
          <a:r>
            <a:rPr lang="en-US" sz="1000" dirty="0" err="1"/>
            <a:t>ekstra</a:t>
          </a:r>
          <a:r>
            <a:rPr lang="en-US" sz="1000" dirty="0"/>
            <a:t> </a:t>
          </a:r>
          <a:r>
            <a:rPr lang="en-US" sz="1000" dirty="0" err="1"/>
            <a:t>hingga</a:t>
          </a:r>
          <a:r>
            <a:rPr lang="en-US" sz="1000" dirty="0"/>
            <a:t> </a:t>
          </a:r>
          <a:r>
            <a:rPr lang="en-US" sz="1000" dirty="0" err="1"/>
            <a:t>dibeberapa</a:t>
          </a:r>
          <a:r>
            <a:rPr lang="en-US" sz="1000" dirty="0"/>
            <a:t> </a:t>
          </a:r>
          <a:r>
            <a:rPr lang="en-US" sz="1000" dirty="0" err="1"/>
            <a:t>kasus</a:t>
          </a:r>
          <a:r>
            <a:rPr lang="en-US" sz="1000" dirty="0"/>
            <a:t> </a:t>
          </a:r>
          <a:r>
            <a:rPr lang="en-US" sz="1000" dirty="0" err="1"/>
            <a:t>dapat</a:t>
          </a:r>
          <a:r>
            <a:rPr lang="en-US" sz="1000" dirty="0"/>
            <a:t> </a:t>
          </a:r>
          <a:r>
            <a:rPr lang="en-US" sz="1000" dirty="0" err="1"/>
            <a:t>mengakibatkan</a:t>
          </a:r>
          <a:r>
            <a:rPr lang="en-US" sz="1000" dirty="0"/>
            <a:t> </a:t>
          </a:r>
          <a:r>
            <a:rPr lang="en-US" sz="1000" dirty="0" err="1"/>
            <a:t>keretakan</a:t>
          </a:r>
          <a:r>
            <a:rPr lang="en-US" sz="1000" dirty="0"/>
            <a:t> </a:t>
          </a:r>
          <a:r>
            <a:rPr lang="en-US" sz="1000" dirty="0" err="1"/>
            <a:t>tulang</a:t>
          </a:r>
          <a:endParaRPr lang="en-ID" sz="1000" dirty="0"/>
        </a:p>
      </dgm:t>
    </dgm:pt>
    <dgm:pt modelId="{28B8952B-9CC3-43D8-937B-0C6FFE8198CB}" type="parTrans" cxnId="{5347A5EA-A575-4B04-93B3-C81DBF05509A}">
      <dgm:prSet/>
      <dgm:spPr/>
      <dgm:t>
        <a:bodyPr/>
        <a:lstStyle/>
        <a:p>
          <a:endParaRPr lang="en-ID"/>
        </a:p>
      </dgm:t>
    </dgm:pt>
    <dgm:pt modelId="{8FC2AA42-0DDA-4011-B4BE-B466ED741F10}" type="sibTrans" cxnId="{5347A5EA-A575-4B04-93B3-C81DBF05509A}">
      <dgm:prSet/>
      <dgm:spPr/>
      <dgm:t>
        <a:bodyPr/>
        <a:lstStyle/>
        <a:p>
          <a:endParaRPr lang="en-ID"/>
        </a:p>
      </dgm:t>
    </dgm:pt>
    <dgm:pt modelId="{263C9822-90F1-4551-82B8-F5C8CB3A0FD2}">
      <dgm:prSet phldrT="[Text]" custT="1"/>
      <dgm:spPr/>
      <dgm:t>
        <a:bodyPr/>
        <a:lstStyle/>
        <a:p>
          <a:r>
            <a:rPr lang="en-US" sz="1400" dirty="0" err="1"/>
            <a:t>Sekarang</a:t>
          </a:r>
          <a:r>
            <a:rPr lang="en-US" sz="1400" dirty="0"/>
            <a:t> </a:t>
          </a:r>
        </a:p>
        <a:p>
          <a:r>
            <a:rPr lang="en-US" sz="1400" dirty="0"/>
            <a:t>[ Unilateral ECT ]</a:t>
          </a:r>
          <a:endParaRPr lang="en-ID" sz="1400" dirty="0"/>
        </a:p>
      </dgm:t>
    </dgm:pt>
    <dgm:pt modelId="{0C9B3B09-BA36-48FD-AC53-98911A6A14CA}" type="parTrans" cxnId="{CA97203D-CFD4-427D-9F87-E1E1A178944F}">
      <dgm:prSet/>
      <dgm:spPr/>
      <dgm:t>
        <a:bodyPr/>
        <a:lstStyle/>
        <a:p>
          <a:endParaRPr lang="en-ID"/>
        </a:p>
      </dgm:t>
    </dgm:pt>
    <dgm:pt modelId="{784342DC-ACBB-4E84-AAB7-B7323927FA21}" type="sibTrans" cxnId="{CA97203D-CFD4-427D-9F87-E1E1A178944F}">
      <dgm:prSet/>
      <dgm:spPr/>
      <dgm:t>
        <a:bodyPr/>
        <a:lstStyle/>
        <a:p>
          <a:endParaRPr lang="en-ID"/>
        </a:p>
      </dgm:t>
    </dgm:pt>
    <dgm:pt modelId="{6BA8AFEF-0ED2-44B9-ACB0-B37F00804E50}">
      <dgm:prSet phldrT="[Text]" custT="1"/>
      <dgm:spPr/>
      <dgm:t>
        <a:bodyPr/>
        <a:lstStyle/>
        <a:p>
          <a:r>
            <a:rPr lang="en-US" sz="1200" dirty="0"/>
            <a:t>Listrik </a:t>
          </a:r>
          <a:r>
            <a:rPr lang="en-US" sz="1200" dirty="0" err="1"/>
            <a:t>dituju</a:t>
          </a:r>
          <a:r>
            <a:rPr lang="en-US" sz="1200" dirty="0"/>
            <a:t> </a:t>
          </a:r>
          <a:r>
            <a:rPr lang="en-US" sz="1200" dirty="0" err="1"/>
            <a:t>langsung</a:t>
          </a:r>
          <a:r>
            <a:rPr lang="en-US" sz="1200" dirty="0"/>
            <a:t> </a:t>
          </a:r>
          <a:r>
            <a:rPr lang="en-US" sz="1200" dirty="0" err="1"/>
            <a:t>ke</a:t>
          </a:r>
          <a:r>
            <a:rPr lang="en-US" sz="1200" dirty="0"/>
            <a:t> hemisphere </a:t>
          </a:r>
          <a:r>
            <a:rPr lang="en-US" sz="1200" dirty="0" err="1"/>
            <a:t>otak</a:t>
          </a:r>
          <a:r>
            <a:rPr lang="en-US" sz="1200" dirty="0"/>
            <a:t> yang </a:t>
          </a:r>
          <a:r>
            <a:rPr lang="en-US" sz="1200" dirty="0" err="1"/>
            <a:t>kurang</a:t>
          </a:r>
          <a:r>
            <a:rPr lang="en-US" sz="1200" dirty="0"/>
            <a:t> </a:t>
          </a:r>
          <a:r>
            <a:rPr lang="en-US" sz="1200" dirty="0" err="1"/>
            <a:t>dominan</a:t>
          </a:r>
          <a:r>
            <a:rPr lang="en-US" sz="1200" dirty="0"/>
            <a:t> (</a:t>
          </a:r>
          <a:r>
            <a:rPr lang="en-US" sz="1200" dirty="0" err="1"/>
            <a:t>umumya</a:t>
          </a:r>
          <a:r>
            <a:rPr lang="en-US" sz="1200" dirty="0"/>
            <a:t> </a:t>
          </a:r>
          <a:r>
            <a:rPr lang="en-US" sz="1200" dirty="0" err="1"/>
            <a:t>kanan</a:t>
          </a:r>
          <a:r>
            <a:rPr lang="en-US" sz="1200" dirty="0"/>
            <a:t>)</a:t>
          </a:r>
          <a:endParaRPr lang="en-ID" sz="1200" dirty="0"/>
        </a:p>
      </dgm:t>
    </dgm:pt>
    <dgm:pt modelId="{D1066092-5C80-47D8-BA05-1EE2D8948A97}" type="parTrans" cxnId="{4E169528-DE68-41EC-8209-AECEE5E37EFC}">
      <dgm:prSet/>
      <dgm:spPr/>
      <dgm:t>
        <a:bodyPr/>
        <a:lstStyle/>
        <a:p>
          <a:endParaRPr lang="en-ID"/>
        </a:p>
      </dgm:t>
    </dgm:pt>
    <dgm:pt modelId="{A82D35D1-32EE-45D3-A2AE-D9CF8E9F1DA6}" type="sibTrans" cxnId="{4E169528-DE68-41EC-8209-AECEE5E37EFC}">
      <dgm:prSet/>
      <dgm:spPr/>
      <dgm:t>
        <a:bodyPr/>
        <a:lstStyle/>
        <a:p>
          <a:endParaRPr lang="en-ID"/>
        </a:p>
      </dgm:t>
    </dgm:pt>
    <dgm:pt modelId="{6DD6BB74-D239-4998-A47D-838E8061196C}">
      <dgm:prSet phldrT="[Text]" custT="1"/>
      <dgm:spPr/>
      <dgm:t>
        <a:bodyPr/>
        <a:lstStyle/>
        <a:p>
          <a:r>
            <a:rPr lang="en-US" sz="1200" dirty="0" err="1"/>
            <a:t>Lebih</a:t>
          </a:r>
          <a:r>
            <a:rPr lang="en-US" sz="1200" dirty="0"/>
            <a:t> </a:t>
          </a:r>
          <a:r>
            <a:rPr lang="en-US" sz="1200" dirty="0" err="1"/>
            <a:t>ringan</a:t>
          </a:r>
          <a:r>
            <a:rPr lang="en-US" sz="1200" dirty="0"/>
            <a:t> dan </a:t>
          </a:r>
          <a:r>
            <a:rPr lang="en-US" sz="1200" dirty="0" err="1"/>
            <a:t>cenderung</a:t>
          </a:r>
          <a:r>
            <a:rPr lang="en-US" sz="1200" dirty="0"/>
            <a:t> </a:t>
          </a:r>
          <a:r>
            <a:rPr lang="en-US" sz="1200" dirty="0" err="1"/>
            <a:t>tidak</a:t>
          </a:r>
          <a:r>
            <a:rPr lang="en-US" sz="1200" dirty="0"/>
            <a:t> </a:t>
          </a:r>
          <a:r>
            <a:rPr lang="en-US" sz="1200" dirty="0" err="1"/>
            <a:t>menimbulkan</a:t>
          </a:r>
          <a:r>
            <a:rPr lang="en-US" sz="1200" dirty="0"/>
            <a:t> </a:t>
          </a:r>
          <a:r>
            <a:rPr lang="en-US" sz="1200" dirty="0" err="1"/>
            <a:t>efek</a:t>
          </a:r>
          <a:r>
            <a:rPr lang="en-US" sz="1200" dirty="0"/>
            <a:t> </a:t>
          </a:r>
          <a:r>
            <a:rPr lang="en-US" sz="1200" dirty="0" err="1"/>
            <a:t>samping</a:t>
          </a:r>
          <a:r>
            <a:rPr lang="en-US" sz="1200" dirty="0"/>
            <a:t> </a:t>
          </a:r>
          <a:r>
            <a:rPr lang="en-US" sz="1200" dirty="0" err="1"/>
            <a:t>secara</a:t>
          </a:r>
          <a:r>
            <a:rPr lang="en-US" sz="1200" dirty="0"/>
            <a:t> </a:t>
          </a:r>
          <a:r>
            <a:rPr lang="en-US" sz="1200" dirty="0" err="1"/>
            <a:t>fisik</a:t>
          </a:r>
          <a:r>
            <a:rPr lang="en-US" sz="1200" dirty="0"/>
            <a:t> </a:t>
          </a:r>
          <a:r>
            <a:rPr lang="en-US" sz="1200" dirty="0" err="1"/>
            <a:t>karena</a:t>
          </a:r>
          <a:r>
            <a:rPr lang="en-US" sz="1200" dirty="0"/>
            <a:t> </a:t>
          </a:r>
          <a:r>
            <a:rPr lang="en-US" sz="1200" dirty="0" err="1"/>
            <a:t>pasien</a:t>
          </a:r>
          <a:r>
            <a:rPr lang="en-US" sz="1200" dirty="0"/>
            <a:t> </a:t>
          </a:r>
          <a:r>
            <a:rPr lang="en-US" sz="1200" dirty="0" err="1"/>
            <a:t>diberi</a:t>
          </a:r>
          <a:r>
            <a:rPr lang="en-US" sz="1200" dirty="0"/>
            <a:t> </a:t>
          </a:r>
          <a:r>
            <a:rPr lang="en-US" sz="1200" dirty="0" err="1"/>
            <a:t>perileks</a:t>
          </a:r>
          <a:r>
            <a:rPr lang="en-US" sz="1200" dirty="0"/>
            <a:t> </a:t>
          </a:r>
          <a:r>
            <a:rPr lang="en-US" sz="1200" dirty="0" err="1"/>
            <a:t>otot</a:t>
          </a:r>
          <a:r>
            <a:rPr lang="en-US" sz="1200" dirty="0"/>
            <a:t> </a:t>
          </a:r>
          <a:r>
            <a:rPr lang="en-US" sz="1200" dirty="0" err="1"/>
            <a:t>sebelum</a:t>
          </a:r>
          <a:r>
            <a:rPr lang="en-US" sz="1200" dirty="0"/>
            <a:t> </a:t>
          </a:r>
          <a:r>
            <a:rPr lang="en-US" sz="1200" dirty="0" err="1"/>
            <a:t>disetrum</a:t>
          </a:r>
          <a:endParaRPr lang="en-ID" sz="1200" dirty="0"/>
        </a:p>
      </dgm:t>
    </dgm:pt>
    <dgm:pt modelId="{E4D37E35-373E-49C0-A6AE-E36BFBDE162C}" type="parTrans" cxnId="{68214C0A-EA14-43A7-86DF-63C71E8B1D4F}">
      <dgm:prSet/>
      <dgm:spPr/>
      <dgm:t>
        <a:bodyPr/>
        <a:lstStyle/>
        <a:p>
          <a:endParaRPr lang="en-ID"/>
        </a:p>
      </dgm:t>
    </dgm:pt>
    <dgm:pt modelId="{328F3E20-5179-42D2-A67D-C1D90B1C15F7}" type="sibTrans" cxnId="{68214C0A-EA14-43A7-86DF-63C71E8B1D4F}">
      <dgm:prSet/>
      <dgm:spPr/>
      <dgm:t>
        <a:bodyPr/>
        <a:lstStyle/>
        <a:p>
          <a:endParaRPr lang="en-ID"/>
        </a:p>
      </dgm:t>
    </dgm:pt>
    <dgm:pt modelId="{750DB003-A427-4F87-A047-6A6DE928B49E}" type="pres">
      <dgm:prSet presAssocID="{6E0E36E4-134A-49F3-8158-636F2933168C}" presName="list" presStyleCnt="0">
        <dgm:presLayoutVars>
          <dgm:dir/>
          <dgm:animLvl val="lvl"/>
        </dgm:presLayoutVars>
      </dgm:prSet>
      <dgm:spPr/>
    </dgm:pt>
    <dgm:pt modelId="{84A3562B-CEB2-4CF5-BA22-4130E141B965}" type="pres">
      <dgm:prSet presAssocID="{469EBACB-C079-4B15-9BBA-9731F38B6282}" presName="posSpace" presStyleCnt="0"/>
      <dgm:spPr/>
    </dgm:pt>
    <dgm:pt modelId="{2C9BA1DF-163F-44B2-AB82-1C1FA71A6A3B}" type="pres">
      <dgm:prSet presAssocID="{469EBACB-C079-4B15-9BBA-9731F38B6282}" presName="vertFlow" presStyleCnt="0"/>
      <dgm:spPr/>
    </dgm:pt>
    <dgm:pt modelId="{8E0D53F9-C203-4324-9B99-67CC7B3EC910}" type="pres">
      <dgm:prSet presAssocID="{469EBACB-C079-4B15-9BBA-9731F38B6282}" presName="topSpace" presStyleCnt="0"/>
      <dgm:spPr/>
    </dgm:pt>
    <dgm:pt modelId="{4F39235B-C0BC-47D2-BFE9-BD17DEF2F9F8}" type="pres">
      <dgm:prSet presAssocID="{469EBACB-C079-4B15-9BBA-9731F38B6282}" presName="firstComp" presStyleCnt="0"/>
      <dgm:spPr/>
    </dgm:pt>
    <dgm:pt modelId="{6E83069F-33D6-44E8-AFEA-393E8366A7DC}" type="pres">
      <dgm:prSet presAssocID="{469EBACB-C079-4B15-9BBA-9731F38B6282}" presName="firstChild" presStyleLbl="bgAccFollowNode1" presStyleIdx="0" presStyleCnt="4"/>
      <dgm:spPr/>
    </dgm:pt>
    <dgm:pt modelId="{29158C7B-5333-4076-ABA2-8BF8F7E68F19}" type="pres">
      <dgm:prSet presAssocID="{469EBACB-C079-4B15-9BBA-9731F38B6282}" presName="firstChildTx" presStyleLbl="bgAccFollowNode1" presStyleIdx="0" presStyleCnt="4">
        <dgm:presLayoutVars>
          <dgm:bulletEnabled val="1"/>
        </dgm:presLayoutVars>
      </dgm:prSet>
      <dgm:spPr/>
    </dgm:pt>
    <dgm:pt modelId="{BDA310D0-E0AE-4963-B091-CF4AF873BF6F}" type="pres">
      <dgm:prSet presAssocID="{B660B03E-F3F9-404A-9DDB-EBCE95092E55}" presName="comp" presStyleCnt="0"/>
      <dgm:spPr/>
    </dgm:pt>
    <dgm:pt modelId="{1127370E-81A5-485D-996E-29363FCCC63D}" type="pres">
      <dgm:prSet presAssocID="{B660B03E-F3F9-404A-9DDB-EBCE95092E55}" presName="child" presStyleLbl="bgAccFollowNode1" presStyleIdx="1" presStyleCnt="4"/>
      <dgm:spPr/>
    </dgm:pt>
    <dgm:pt modelId="{8F8B1E67-002C-4A6C-BD27-BFDF7F30D2AD}" type="pres">
      <dgm:prSet presAssocID="{B660B03E-F3F9-404A-9DDB-EBCE95092E55}" presName="childTx" presStyleLbl="bgAccFollowNode1" presStyleIdx="1" presStyleCnt="4">
        <dgm:presLayoutVars>
          <dgm:bulletEnabled val="1"/>
        </dgm:presLayoutVars>
      </dgm:prSet>
      <dgm:spPr/>
    </dgm:pt>
    <dgm:pt modelId="{5AF985DB-251F-4F5E-9C4D-A8F66D9AD2B6}" type="pres">
      <dgm:prSet presAssocID="{469EBACB-C079-4B15-9BBA-9731F38B6282}" presName="negSpace" presStyleCnt="0"/>
      <dgm:spPr/>
    </dgm:pt>
    <dgm:pt modelId="{D38A959E-F30E-4264-9BD2-82C9E874F4F4}" type="pres">
      <dgm:prSet presAssocID="{469EBACB-C079-4B15-9BBA-9731F38B6282}" presName="circle" presStyleLbl="node1" presStyleIdx="0" presStyleCnt="2" custLinFactNeighborY="82694"/>
      <dgm:spPr/>
    </dgm:pt>
    <dgm:pt modelId="{D101F481-9551-4090-AE08-A268B3A5831F}" type="pres">
      <dgm:prSet presAssocID="{FF61153C-7D92-453D-A870-27BBECB2BEAB}" presName="transSpace" presStyleCnt="0"/>
      <dgm:spPr/>
    </dgm:pt>
    <dgm:pt modelId="{F039C971-F9B2-435C-8108-936037D9AB82}" type="pres">
      <dgm:prSet presAssocID="{263C9822-90F1-4551-82B8-F5C8CB3A0FD2}" presName="posSpace" presStyleCnt="0"/>
      <dgm:spPr/>
    </dgm:pt>
    <dgm:pt modelId="{8D8BE01A-E6D1-4130-A51A-601F4A8CD25D}" type="pres">
      <dgm:prSet presAssocID="{263C9822-90F1-4551-82B8-F5C8CB3A0FD2}" presName="vertFlow" presStyleCnt="0"/>
      <dgm:spPr/>
    </dgm:pt>
    <dgm:pt modelId="{0232B8A8-819A-4D7D-BE90-F00C9980622F}" type="pres">
      <dgm:prSet presAssocID="{263C9822-90F1-4551-82B8-F5C8CB3A0FD2}" presName="topSpace" presStyleCnt="0"/>
      <dgm:spPr/>
    </dgm:pt>
    <dgm:pt modelId="{98E50333-7670-4622-A122-7A207BD5EE5E}" type="pres">
      <dgm:prSet presAssocID="{263C9822-90F1-4551-82B8-F5C8CB3A0FD2}" presName="firstComp" presStyleCnt="0"/>
      <dgm:spPr/>
    </dgm:pt>
    <dgm:pt modelId="{C212AE47-7E8D-4DAC-938A-38B8BB6ACE20}" type="pres">
      <dgm:prSet presAssocID="{263C9822-90F1-4551-82B8-F5C8CB3A0FD2}" presName="firstChild" presStyleLbl="bgAccFollowNode1" presStyleIdx="2" presStyleCnt="4"/>
      <dgm:spPr/>
    </dgm:pt>
    <dgm:pt modelId="{9F03B55F-3CB5-4D0D-B297-CF0B788BB406}" type="pres">
      <dgm:prSet presAssocID="{263C9822-90F1-4551-82B8-F5C8CB3A0FD2}" presName="firstChildTx" presStyleLbl="bgAccFollowNode1" presStyleIdx="2" presStyleCnt="4">
        <dgm:presLayoutVars>
          <dgm:bulletEnabled val="1"/>
        </dgm:presLayoutVars>
      </dgm:prSet>
      <dgm:spPr/>
    </dgm:pt>
    <dgm:pt modelId="{BAE2409B-C54C-4549-BE95-264221CD58B1}" type="pres">
      <dgm:prSet presAssocID="{6DD6BB74-D239-4998-A47D-838E8061196C}" presName="comp" presStyleCnt="0"/>
      <dgm:spPr/>
    </dgm:pt>
    <dgm:pt modelId="{AD299B69-8BD1-4A21-9F38-9CE6571E5AE0}" type="pres">
      <dgm:prSet presAssocID="{6DD6BB74-D239-4998-A47D-838E8061196C}" presName="child" presStyleLbl="bgAccFollowNode1" presStyleIdx="3" presStyleCnt="4"/>
      <dgm:spPr/>
    </dgm:pt>
    <dgm:pt modelId="{EDDA5518-A8AD-4054-BF3F-2FB2F21B562E}" type="pres">
      <dgm:prSet presAssocID="{6DD6BB74-D239-4998-A47D-838E8061196C}" presName="childTx" presStyleLbl="bgAccFollowNode1" presStyleIdx="3" presStyleCnt="4">
        <dgm:presLayoutVars>
          <dgm:bulletEnabled val="1"/>
        </dgm:presLayoutVars>
      </dgm:prSet>
      <dgm:spPr/>
    </dgm:pt>
    <dgm:pt modelId="{DC94E899-6368-4AB3-94FC-96EDC78587DA}" type="pres">
      <dgm:prSet presAssocID="{263C9822-90F1-4551-82B8-F5C8CB3A0FD2}" presName="negSpace" presStyleCnt="0"/>
      <dgm:spPr/>
    </dgm:pt>
    <dgm:pt modelId="{0A8B7C6A-6F6B-4239-A009-DAE33C6996B2}" type="pres">
      <dgm:prSet presAssocID="{263C9822-90F1-4551-82B8-F5C8CB3A0FD2}" presName="circle" presStyleLbl="node1" presStyleIdx="1" presStyleCnt="2" custLinFactNeighborX="-1016" custLinFactNeighborY="89235"/>
      <dgm:spPr/>
    </dgm:pt>
  </dgm:ptLst>
  <dgm:cxnLst>
    <dgm:cxn modelId="{68214C0A-EA14-43A7-86DF-63C71E8B1D4F}" srcId="{263C9822-90F1-4551-82B8-F5C8CB3A0FD2}" destId="{6DD6BB74-D239-4998-A47D-838E8061196C}" srcOrd="1" destOrd="0" parTransId="{E4D37E35-373E-49C0-A6AE-E36BFBDE162C}" sibTransId="{328F3E20-5179-42D2-A67D-C1D90B1C15F7}"/>
    <dgm:cxn modelId="{020C3220-212F-4AE0-BD8D-1516F3172781}" type="presOf" srcId="{263C9822-90F1-4551-82B8-F5C8CB3A0FD2}" destId="{0A8B7C6A-6F6B-4239-A009-DAE33C6996B2}" srcOrd="0" destOrd="0" presId="urn:microsoft.com/office/officeart/2005/8/layout/hList9"/>
    <dgm:cxn modelId="{4E169528-DE68-41EC-8209-AECEE5E37EFC}" srcId="{263C9822-90F1-4551-82B8-F5C8CB3A0FD2}" destId="{6BA8AFEF-0ED2-44B9-ACB0-B37F00804E50}" srcOrd="0" destOrd="0" parTransId="{D1066092-5C80-47D8-BA05-1EE2D8948A97}" sibTransId="{A82D35D1-32EE-45D3-A2AE-D9CF8E9F1DA6}"/>
    <dgm:cxn modelId="{1AD2413C-B61B-46A8-ABE6-3911E087C031}" type="presOf" srcId="{6E0E36E4-134A-49F3-8158-636F2933168C}" destId="{750DB003-A427-4F87-A047-6A6DE928B49E}" srcOrd="0" destOrd="0" presId="urn:microsoft.com/office/officeart/2005/8/layout/hList9"/>
    <dgm:cxn modelId="{CA97203D-CFD4-427D-9F87-E1E1A178944F}" srcId="{6E0E36E4-134A-49F3-8158-636F2933168C}" destId="{263C9822-90F1-4551-82B8-F5C8CB3A0FD2}" srcOrd="1" destOrd="0" parTransId="{0C9B3B09-BA36-48FD-AC53-98911A6A14CA}" sibTransId="{784342DC-ACBB-4E84-AAB7-B7323927FA21}"/>
    <dgm:cxn modelId="{1F5F603F-B54E-4D18-AA9A-C99B21D3DBDC}" srcId="{6E0E36E4-134A-49F3-8158-636F2933168C}" destId="{469EBACB-C079-4B15-9BBA-9731F38B6282}" srcOrd="0" destOrd="0" parTransId="{933F2A31-CA57-4209-BB17-140F9E996FEC}" sibTransId="{FF61153C-7D92-453D-A870-27BBECB2BEAB}"/>
    <dgm:cxn modelId="{0D5D1567-BB31-42E6-8383-C97B4214721A}" type="presOf" srcId="{A553D544-842E-4F85-B57E-1711F921B801}" destId="{6E83069F-33D6-44E8-AFEA-393E8366A7DC}" srcOrd="0" destOrd="0" presId="urn:microsoft.com/office/officeart/2005/8/layout/hList9"/>
    <dgm:cxn modelId="{2C05886B-60AB-47AB-AE3A-52B2B711FCCD}" type="presOf" srcId="{6BA8AFEF-0ED2-44B9-ACB0-B37F00804E50}" destId="{C212AE47-7E8D-4DAC-938A-38B8BB6ACE20}" srcOrd="0" destOrd="0" presId="urn:microsoft.com/office/officeart/2005/8/layout/hList9"/>
    <dgm:cxn modelId="{8F72D46D-FDA1-4334-AB59-C8606BBE303D}" type="presOf" srcId="{469EBACB-C079-4B15-9BBA-9731F38B6282}" destId="{D38A959E-F30E-4264-9BD2-82C9E874F4F4}" srcOrd="0" destOrd="0" presId="urn:microsoft.com/office/officeart/2005/8/layout/hList9"/>
    <dgm:cxn modelId="{B074A770-C6B4-4E89-A7C2-D342F8F5ABA5}" type="presOf" srcId="{B660B03E-F3F9-404A-9DDB-EBCE95092E55}" destId="{1127370E-81A5-485D-996E-29363FCCC63D}" srcOrd="0" destOrd="0" presId="urn:microsoft.com/office/officeart/2005/8/layout/hList9"/>
    <dgm:cxn modelId="{CE423B8B-6237-4DF8-AFAB-9CC36DAE5A3E}" srcId="{469EBACB-C079-4B15-9BBA-9731F38B6282}" destId="{A553D544-842E-4F85-B57E-1711F921B801}" srcOrd="0" destOrd="0" parTransId="{CC974D38-994A-4393-9A5D-3095FD2495DB}" sibTransId="{150BD411-0587-473E-AFE1-6FFB7D9BD506}"/>
    <dgm:cxn modelId="{E749268D-07EC-444E-9611-16A6729540C8}" type="presOf" srcId="{6BA8AFEF-0ED2-44B9-ACB0-B37F00804E50}" destId="{9F03B55F-3CB5-4D0D-B297-CF0B788BB406}" srcOrd="1" destOrd="0" presId="urn:microsoft.com/office/officeart/2005/8/layout/hList9"/>
    <dgm:cxn modelId="{235FC6A5-E47E-4E23-B7C4-CBE9AE98D091}" type="presOf" srcId="{B660B03E-F3F9-404A-9DDB-EBCE95092E55}" destId="{8F8B1E67-002C-4A6C-BD27-BFDF7F30D2AD}" srcOrd="1" destOrd="0" presId="urn:microsoft.com/office/officeart/2005/8/layout/hList9"/>
    <dgm:cxn modelId="{DB9CFDB8-48EF-458C-BD82-CE3F58E4594E}" type="presOf" srcId="{6DD6BB74-D239-4998-A47D-838E8061196C}" destId="{AD299B69-8BD1-4A21-9F38-9CE6571E5AE0}" srcOrd="0" destOrd="0" presId="urn:microsoft.com/office/officeart/2005/8/layout/hList9"/>
    <dgm:cxn modelId="{245F63CD-EEFF-4799-98F8-279A067C3936}" type="presOf" srcId="{A553D544-842E-4F85-B57E-1711F921B801}" destId="{29158C7B-5333-4076-ABA2-8BF8F7E68F19}" srcOrd="1" destOrd="0" presId="urn:microsoft.com/office/officeart/2005/8/layout/hList9"/>
    <dgm:cxn modelId="{17C4FBE2-F44F-4095-BC61-60D21E032702}" type="presOf" srcId="{6DD6BB74-D239-4998-A47D-838E8061196C}" destId="{EDDA5518-A8AD-4054-BF3F-2FB2F21B562E}" srcOrd="1" destOrd="0" presId="urn:microsoft.com/office/officeart/2005/8/layout/hList9"/>
    <dgm:cxn modelId="{5347A5EA-A575-4B04-93B3-C81DBF05509A}" srcId="{469EBACB-C079-4B15-9BBA-9731F38B6282}" destId="{B660B03E-F3F9-404A-9DDB-EBCE95092E55}" srcOrd="1" destOrd="0" parTransId="{28B8952B-9CC3-43D8-937B-0C6FFE8198CB}" sibTransId="{8FC2AA42-0DDA-4011-B4BE-B466ED741F10}"/>
    <dgm:cxn modelId="{832AD9EF-61F4-47E1-A693-96BD976C64DC}" type="presParOf" srcId="{750DB003-A427-4F87-A047-6A6DE928B49E}" destId="{84A3562B-CEB2-4CF5-BA22-4130E141B965}" srcOrd="0" destOrd="0" presId="urn:microsoft.com/office/officeart/2005/8/layout/hList9"/>
    <dgm:cxn modelId="{51B87CAB-30D9-4933-988F-7B81634F622C}" type="presParOf" srcId="{750DB003-A427-4F87-A047-6A6DE928B49E}" destId="{2C9BA1DF-163F-44B2-AB82-1C1FA71A6A3B}" srcOrd="1" destOrd="0" presId="urn:microsoft.com/office/officeart/2005/8/layout/hList9"/>
    <dgm:cxn modelId="{33E2BEC9-AE19-4800-803F-89AFB1AB914E}" type="presParOf" srcId="{2C9BA1DF-163F-44B2-AB82-1C1FA71A6A3B}" destId="{8E0D53F9-C203-4324-9B99-67CC7B3EC910}" srcOrd="0" destOrd="0" presId="urn:microsoft.com/office/officeart/2005/8/layout/hList9"/>
    <dgm:cxn modelId="{CF9D00BB-BE46-4898-A491-9D0B88ADD1EB}" type="presParOf" srcId="{2C9BA1DF-163F-44B2-AB82-1C1FA71A6A3B}" destId="{4F39235B-C0BC-47D2-BFE9-BD17DEF2F9F8}" srcOrd="1" destOrd="0" presId="urn:microsoft.com/office/officeart/2005/8/layout/hList9"/>
    <dgm:cxn modelId="{CC7FB550-5344-487A-955B-0B4DD22740DA}" type="presParOf" srcId="{4F39235B-C0BC-47D2-BFE9-BD17DEF2F9F8}" destId="{6E83069F-33D6-44E8-AFEA-393E8366A7DC}" srcOrd="0" destOrd="0" presId="urn:microsoft.com/office/officeart/2005/8/layout/hList9"/>
    <dgm:cxn modelId="{A5DBD7CA-2100-42E2-8E42-C9B352FA2202}" type="presParOf" srcId="{4F39235B-C0BC-47D2-BFE9-BD17DEF2F9F8}" destId="{29158C7B-5333-4076-ABA2-8BF8F7E68F19}" srcOrd="1" destOrd="0" presId="urn:microsoft.com/office/officeart/2005/8/layout/hList9"/>
    <dgm:cxn modelId="{315F4D2D-E01A-4FEC-8955-8B4FEEAFA6C6}" type="presParOf" srcId="{2C9BA1DF-163F-44B2-AB82-1C1FA71A6A3B}" destId="{BDA310D0-E0AE-4963-B091-CF4AF873BF6F}" srcOrd="2" destOrd="0" presId="urn:microsoft.com/office/officeart/2005/8/layout/hList9"/>
    <dgm:cxn modelId="{8C4C3E58-C421-4E0F-B3A6-19607C64331E}" type="presParOf" srcId="{BDA310D0-E0AE-4963-B091-CF4AF873BF6F}" destId="{1127370E-81A5-485D-996E-29363FCCC63D}" srcOrd="0" destOrd="0" presId="urn:microsoft.com/office/officeart/2005/8/layout/hList9"/>
    <dgm:cxn modelId="{7EFE7C0B-048E-4AAA-AB49-0930088EE956}" type="presParOf" srcId="{BDA310D0-E0AE-4963-B091-CF4AF873BF6F}" destId="{8F8B1E67-002C-4A6C-BD27-BFDF7F30D2AD}" srcOrd="1" destOrd="0" presId="urn:microsoft.com/office/officeart/2005/8/layout/hList9"/>
    <dgm:cxn modelId="{810A6556-C7B5-40DE-8999-A8240BDA4D4C}" type="presParOf" srcId="{750DB003-A427-4F87-A047-6A6DE928B49E}" destId="{5AF985DB-251F-4F5E-9C4D-A8F66D9AD2B6}" srcOrd="2" destOrd="0" presId="urn:microsoft.com/office/officeart/2005/8/layout/hList9"/>
    <dgm:cxn modelId="{FA90C80D-11A1-48E0-A93A-226484D6F6C8}" type="presParOf" srcId="{750DB003-A427-4F87-A047-6A6DE928B49E}" destId="{D38A959E-F30E-4264-9BD2-82C9E874F4F4}" srcOrd="3" destOrd="0" presId="urn:microsoft.com/office/officeart/2005/8/layout/hList9"/>
    <dgm:cxn modelId="{C791EED5-6CA3-4C1B-9624-07421A8374BF}" type="presParOf" srcId="{750DB003-A427-4F87-A047-6A6DE928B49E}" destId="{D101F481-9551-4090-AE08-A268B3A5831F}" srcOrd="4" destOrd="0" presId="urn:microsoft.com/office/officeart/2005/8/layout/hList9"/>
    <dgm:cxn modelId="{C7F659BD-E884-45D2-94DF-C63F9B23D976}" type="presParOf" srcId="{750DB003-A427-4F87-A047-6A6DE928B49E}" destId="{F039C971-F9B2-435C-8108-936037D9AB82}" srcOrd="5" destOrd="0" presId="urn:microsoft.com/office/officeart/2005/8/layout/hList9"/>
    <dgm:cxn modelId="{2724AC5B-99EA-476B-B786-885F3ABC72F8}" type="presParOf" srcId="{750DB003-A427-4F87-A047-6A6DE928B49E}" destId="{8D8BE01A-E6D1-4130-A51A-601F4A8CD25D}" srcOrd="6" destOrd="0" presId="urn:microsoft.com/office/officeart/2005/8/layout/hList9"/>
    <dgm:cxn modelId="{A45B5712-DB95-48A9-B3E0-77D88B960C6A}" type="presParOf" srcId="{8D8BE01A-E6D1-4130-A51A-601F4A8CD25D}" destId="{0232B8A8-819A-4D7D-BE90-F00C9980622F}" srcOrd="0" destOrd="0" presId="urn:microsoft.com/office/officeart/2005/8/layout/hList9"/>
    <dgm:cxn modelId="{CDF4C15C-66E0-4F12-8041-500A12038FCE}" type="presParOf" srcId="{8D8BE01A-E6D1-4130-A51A-601F4A8CD25D}" destId="{98E50333-7670-4622-A122-7A207BD5EE5E}" srcOrd="1" destOrd="0" presId="urn:microsoft.com/office/officeart/2005/8/layout/hList9"/>
    <dgm:cxn modelId="{DA2E45EA-EA93-4627-A200-A936FA6524B2}" type="presParOf" srcId="{98E50333-7670-4622-A122-7A207BD5EE5E}" destId="{C212AE47-7E8D-4DAC-938A-38B8BB6ACE20}" srcOrd="0" destOrd="0" presId="urn:microsoft.com/office/officeart/2005/8/layout/hList9"/>
    <dgm:cxn modelId="{D3BC7D47-467A-4FEA-A040-38EE8E160FE4}" type="presParOf" srcId="{98E50333-7670-4622-A122-7A207BD5EE5E}" destId="{9F03B55F-3CB5-4D0D-B297-CF0B788BB406}" srcOrd="1" destOrd="0" presId="urn:microsoft.com/office/officeart/2005/8/layout/hList9"/>
    <dgm:cxn modelId="{871E3FA1-B88A-45BC-AC50-EC72D7A932DE}" type="presParOf" srcId="{8D8BE01A-E6D1-4130-A51A-601F4A8CD25D}" destId="{BAE2409B-C54C-4549-BE95-264221CD58B1}" srcOrd="2" destOrd="0" presId="urn:microsoft.com/office/officeart/2005/8/layout/hList9"/>
    <dgm:cxn modelId="{13873229-BB69-479A-BFEE-45C07D1D29FF}" type="presParOf" srcId="{BAE2409B-C54C-4549-BE95-264221CD58B1}" destId="{AD299B69-8BD1-4A21-9F38-9CE6571E5AE0}" srcOrd="0" destOrd="0" presId="urn:microsoft.com/office/officeart/2005/8/layout/hList9"/>
    <dgm:cxn modelId="{C40394F3-A412-4ABB-8ED0-6FDE9A46B40D}" type="presParOf" srcId="{BAE2409B-C54C-4549-BE95-264221CD58B1}" destId="{EDDA5518-A8AD-4054-BF3F-2FB2F21B562E}" srcOrd="1" destOrd="0" presId="urn:microsoft.com/office/officeart/2005/8/layout/hList9"/>
    <dgm:cxn modelId="{04BC2F2A-7205-4107-A0AF-6E5F7FBE6C19}" type="presParOf" srcId="{750DB003-A427-4F87-A047-6A6DE928B49E}" destId="{DC94E899-6368-4AB3-94FC-96EDC78587DA}" srcOrd="7" destOrd="0" presId="urn:microsoft.com/office/officeart/2005/8/layout/hList9"/>
    <dgm:cxn modelId="{C26BE29C-8CC0-449C-844D-0F824B50F598}" type="presParOf" srcId="{750DB003-A427-4F87-A047-6A6DE928B49E}" destId="{0A8B7C6A-6F6B-4239-A009-DAE33C6996B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4BB346-FFA6-4F91-BDF5-6CDD9FC3FAE6}" type="doc">
      <dgm:prSet loTypeId="urn:diagrams.loki3.com/VaryingWidthList" loCatId="list" qsTypeId="urn:microsoft.com/office/officeart/2005/8/quickstyle/simple2" qsCatId="simple" csTypeId="urn:microsoft.com/office/officeart/2005/8/colors/colorful2" csCatId="colorful" phldr="1"/>
      <dgm:spPr/>
    </dgm:pt>
    <dgm:pt modelId="{311F058E-2A54-47D5-B8DE-C6793D7A3F65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ingatan</a:t>
          </a:r>
          <a:r>
            <a:rPr lang="en-US" dirty="0"/>
            <a:t> </a:t>
          </a:r>
          <a:r>
            <a:rPr lang="en-US" i="1" dirty="0"/>
            <a:t>short-term</a:t>
          </a:r>
          <a:endParaRPr lang="en-ID" i="1" dirty="0"/>
        </a:p>
      </dgm:t>
    </dgm:pt>
    <dgm:pt modelId="{1A71A0D7-7E79-4D79-9AE6-11619606D4C9}" type="parTrans" cxnId="{585CF6CD-B0F5-4D0D-A726-D6552FDC3C2D}">
      <dgm:prSet/>
      <dgm:spPr/>
      <dgm:t>
        <a:bodyPr/>
        <a:lstStyle/>
        <a:p>
          <a:endParaRPr lang="en-ID"/>
        </a:p>
      </dgm:t>
    </dgm:pt>
    <dgm:pt modelId="{D68C3E6F-2C04-4B70-B8D7-8F329B216B17}" type="sibTrans" cxnId="{585CF6CD-B0F5-4D0D-A726-D6552FDC3C2D}">
      <dgm:prSet/>
      <dgm:spPr/>
      <dgm:t>
        <a:bodyPr/>
        <a:lstStyle/>
        <a:p>
          <a:endParaRPr lang="en-ID"/>
        </a:p>
      </dgm:t>
    </dgm:pt>
    <dgm:pt modelId="{A2A35270-3DC3-444F-80DF-3E5F066267AC}">
      <dgm:prSet phldrT="[Text]"/>
      <dgm:spPr/>
      <dgm:t>
        <a:bodyPr/>
        <a:lstStyle/>
        <a:p>
          <a:r>
            <a:rPr lang="en-US" dirty="0" err="1"/>
            <a:t>Kebingungan</a:t>
          </a:r>
          <a:r>
            <a:rPr lang="en-US" dirty="0"/>
            <a:t> </a:t>
          </a:r>
          <a:r>
            <a:rPr lang="en-US" dirty="0" err="1"/>
            <a:t>sesaat</a:t>
          </a:r>
          <a:endParaRPr lang="en-ID" dirty="0"/>
        </a:p>
      </dgm:t>
    </dgm:pt>
    <dgm:pt modelId="{6631F734-A234-462E-9B0A-62C82AB61AE3}" type="parTrans" cxnId="{0C6C3689-E59D-4CED-A91E-EAD91816C185}">
      <dgm:prSet/>
      <dgm:spPr/>
      <dgm:t>
        <a:bodyPr/>
        <a:lstStyle/>
        <a:p>
          <a:endParaRPr lang="en-ID"/>
        </a:p>
      </dgm:t>
    </dgm:pt>
    <dgm:pt modelId="{717D626C-7105-46B3-944E-45E95F24CAA0}" type="sibTrans" cxnId="{0C6C3689-E59D-4CED-A91E-EAD91816C185}">
      <dgm:prSet/>
      <dgm:spPr/>
      <dgm:t>
        <a:bodyPr/>
        <a:lstStyle/>
        <a:p>
          <a:endParaRPr lang="en-ID"/>
        </a:p>
      </dgm:t>
    </dgm:pt>
    <dgm:pt modelId="{3A4DF336-3503-4C97-AD9F-A8195EC32CD4}">
      <dgm:prSet phldrT="[Text]"/>
      <dgm:spPr/>
      <dgm:t>
        <a:bodyPr/>
        <a:lstStyle/>
        <a:p>
          <a:r>
            <a:rPr lang="en-US" dirty="0" err="1"/>
            <a:t>Mengurangi</a:t>
          </a:r>
          <a:r>
            <a:rPr lang="en-US" dirty="0"/>
            <a:t> </a:t>
          </a:r>
          <a:r>
            <a:rPr lang="en-US" dirty="0" err="1"/>
            <a:t>fungsi</a:t>
          </a:r>
          <a:r>
            <a:rPr lang="en-US" dirty="0"/>
            <a:t> </a:t>
          </a:r>
          <a:r>
            <a:rPr lang="en-US" dirty="0" err="1"/>
            <a:t>kognitif</a:t>
          </a:r>
          <a:r>
            <a:rPr lang="en-US" dirty="0"/>
            <a:t> </a:t>
          </a:r>
          <a:r>
            <a:rPr lang="en-US" dirty="0" err="1"/>
            <a:t>hingga</a:t>
          </a:r>
          <a:r>
            <a:rPr lang="en-US" dirty="0"/>
            <a:t> -+ 6 </a:t>
          </a:r>
          <a:r>
            <a:rPr lang="en-US" dirty="0" err="1"/>
            <a:t>bulan</a:t>
          </a:r>
          <a:r>
            <a:rPr lang="en-US" dirty="0"/>
            <a:t> </a:t>
          </a:r>
          <a:r>
            <a:rPr lang="en-US" dirty="0" err="1"/>
            <a:t>kedepan</a:t>
          </a:r>
          <a:endParaRPr lang="en-ID" dirty="0"/>
        </a:p>
      </dgm:t>
    </dgm:pt>
    <dgm:pt modelId="{741A282C-CCF4-434F-A847-BC6D99AE0AB6}" type="parTrans" cxnId="{3FC459F2-FEC4-4574-AF1E-0C45292B0AB8}">
      <dgm:prSet/>
      <dgm:spPr/>
      <dgm:t>
        <a:bodyPr/>
        <a:lstStyle/>
        <a:p>
          <a:endParaRPr lang="en-ID"/>
        </a:p>
      </dgm:t>
    </dgm:pt>
    <dgm:pt modelId="{36BC71CB-802E-4979-A686-C8426F1C4A90}" type="sibTrans" cxnId="{3FC459F2-FEC4-4574-AF1E-0C45292B0AB8}">
      <dgm:prSet/>
      <dgm:spPr/>
      <dgm:t>
        <a:bodyPr/>
        <a:lstStyle/>
        <a:p>
          <a:endParaRPr lang="en-ID"/>
        </a:p>
      </dgm:t>
    </dgm:pt>
    <dgm:pt modelId="{F193E498-5EC3-420B-AB62-5032CC1581E6}" type="pres">
      <dgm:prSet presAssocID="{994BB346-FFA6-4F91-BDF5-6CDD9FC3FAE6}" presName="Name0" presStyleCnt="0">
        <dgm:presLayoutVars>
          <dgm:resizeHandles/>
        </dgm:presLayoutVars>
      </dgm:prSet>
      <dgm:spPr/>
    </dgm:pt>
    <dgm:pt modelId="{CB3EC62F-707E-45D8-BA1E-4002A6CD6EEE}" type="pres">
      <dgm:prSet presAssocID="{311F058E-2A54-47D5-B8DE-C6793D7A3F65}" presName="text" presStyleLbl="node1" presStyleIdx="0" presStyleCnt="3">
        <dgm:presLayoutVars>
          <dgm:bulletEnabled val="1"/>
        </dgm:presLayoutVars>
      </dgm:prSet>
      <dgm:spPr/>
    </dgm:pt>
    <dgm:pt modelId="{87ABF4DB-7EA0-4C02-B816-44EAC4F0AEB9}" type="pres">
      <dgm:prSet presAssocID="{D68C3E6F-2C04-4B70-B8D7-8F329B216B17}" presName="space" presStyleCnt="0"/>
      <dgm:spPr/>
    </dgm:pt>
    <dgm:pt modelId="{35F23BF9-F5A5-44B2-A5E5-ED172570533C}" type="pres">
      <dgm:prSet presAssocID="{A2A35270-3DC3-444F-80DF-3E5F066267AC}" presName="text" presStyleLbl="node1" presStyleIdx="1" presStyleCnt="3">
        <dgm:presLayoutVars>
          <dgm:bulletEnabled val="1"/>
        </dgm:presLayoutVars>
      </dgm:prSet>
      <dgm:spPr/>
    </dgm:pt>
    <dgm:pt modelId="{73405C98-A136-4DEC-BB79-99D23A8EB5DB}" type="pres">
      <dgm:prSet presAssocID="{717D626C-7105-46B3-944E-45E95F24CAA0}" presName="space" presStyleCnt="0"/>
      <dgm:spPr/>
    </dgm:pt>
    <dgm:pt modelId="{39D5E118-FFC9-4281-8750-E6271EBF9AC8}" type="pres">
      <dgm:prSet presAssocID="{3A4DF336-3503-4C97-AD9F-A8195EC32CD4}" presName="text" presStyleLbl="node1" presStyleIdx="2" presStyleCnt="3">
        <dgm:presLayoutVars>
          <dgm:bulletEnabled val="1"/>
        </dgm:presLayoutVars>
      </dgm:prSet>
      <dgm:spPr/>
    </dgm:pt>
  </dgm:ptLst>
  <dgm:cxnLst>
    <dgm:cxn modelId="{EB7D300A-63B8-4435-9B09-89FD8E13FDF3}" type="presOf" srcId="{994BB346-FFA6-4F91-BDF5-6CDD9FC3FAE6}" destId="{F193E498-5EC3-420B-AB62-5032CC1581E6}" srcOrd="0" destOrd="0" presId="urn:diagrams.loki3.com/VaryingWidthList"/>
    <dgm:cxn modelId="{E89BE96A-9996-42B5-8A06-FE3FEC77CDC4}" type="presOf" srcId="{A2A35270-3DC3-444F-80DF-3E5F066267AC}" destId="{35F23BF9-F5A5-44B2-A5E5-ED172570533C}" srcOrd="0" destOrd="0" presId="urn:diagrams.loki3.com/VaryingWidthList"/>
    <dgm:cxn modelId="{0C6C3689-E59D-4CED-A91E-EAD91816C185}" srcId="{994BB346-FFA6-4F91-BDF5-6CDD9FC3FAE6}" destId="{A2A35270-3DC3-444F-80DF-3E5F066267AC}" srcOrd="1" destOrd="0" parTransId="{6631F734-A234-462E-9B0A-62C82AB61AE3}" sibTransId="{717D626C-7105-46B3-944E-45E95F24CAA0}"/>
    <dgm:cxn modelId="{2CB9398C-46F1-4A5A-86F8-C466E752A9A9}" type="presOf" srcId="{311F058E-2A54-47D5-B8DE-C6793D7A3F65}" destId="{CB3EC62F-707E-45D8-BA1E-4002A6CD6EEE}" srcOrd="0" destOrd="0" presId="urn:diagrams.loki3.com/VaryingWidthList"/>
    <dgm:cxn modelId="{585CF6CD-B0F5-4D0D-A726-D6552FDC3C2D}" srcId="{994BB346-FFA6-4F91-BDF5-6CDD9FC3FAE6}" destId="{311F058E-2A54-47D5-B8DE-C6793D7A3F65}" srcOrd="0" destOrd="0" parTransId="{1A71A0D7-7E79-4D79-9AE6-11619606D4C9}" sibTransId="{D68C3E6F-2C04-4B70-B8D7-8F329B216B17}"/>
    <dgm:cxn modelId="{BEE995E1-7E2E-4626-9FBE-CEE32BBDA510}" type="presOf" srcId="{3A4DF336-3503-4C97-AD9F-A8195EC32CD4}" destId="{39D5E118-FFC9-4281-8750-E6271EBF9AC8}" srcOrd="0" destOrd="0" presId="urn:diagrams.loki3.com/VaryingWidthList"/>
    <dgm:cxn modelId="{3FC459F2-FEC4-4574-AF1E-0C45292B0AB8}" srcId="{994BB346-FFA6-4F91-BDF5-6CDD9FC3FAE6}" destId="{3A4DF336-3503-4C97-AD9F-A8195EC32CD4}" srcOrd="2" destOrd="0" parTransId="{741A282C-CCF4-434F-A847-BC6D99AE0AB6}" sibTransId="{36BC71CB-802E-4979-A686-C8426F1C4A90}"/>
    <dgm:cxn modelId="{DF009F8A-25EC-4755-B77A-2359C0B506FC}" type="presParOf" srcId="{F193E498-5EC3-420B-AB62-5032CC1581E6}" destId="{CB3EC62F-707E-45D8-BA1E-4002A6CD6EEE}" srcOrd="0" destOrd="0" presId="urn:diagrams.loki3.com/VaryingWidthList"/>
    <dgm:cxn modelId="{50D0678A-EF83-490B-BC70-FE03427A43FE}" type="presParOf" srcId="{F193E498-5EC3-420B-AB62-5032CC1581E6}" destId="{87ABF4DB-7EA0-4C02-B816-44EAC4F0AEB9}" srcOrd="1" destOrd="0" presId="urn:diagrams.loki3.com/VaryingWidthList"/>
    <dgm:cxn modelId="{43E35129-75DD-46A2-B563-556151A1B033}" type="presParOf" srcId="{F193E498-5EC3-420B-AB62-5032CC1581E6}" destId="{35F23BF9-F5A5-44B2-A5E5-ED172570533C}" srcOrd="2" destOrd="0" presId="urn:diagrams.loki3.com/VaryingWidthList"/>
    <dgm:cxn modelId="{7EF55807-76AC-4A44-9AC5-2A96528C1956}" type="presParOf" srcId="{F193E498-5EC3-420B-AB62-5032CC1581E6}" destId="{73405C98-A136-4DEC-BB79-99D23A8EB5DB}" srcOrd="3" destOrd="0" presId="urn:diagrams.loki3.com/VaryingWidthList"/>
    <dgm:cxn modelId="{7B52569C-CB3B-4075-A598-DDF1A9731DEC}" type="presParOf" srcId="{F193E498-5EC3-420B-AB62-5032CC1581E6}" destId="{39D5E118-FFC9-4281-8750-E6271EBF9AC8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97BDA8-05FA-4A0E-A057-E4565E3FCD5F}" type="doc">
      <dgm:prSet loTypeId="urn:microsoft.com/office/officeart/2005/8/layout/h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EA4DAFE5-9801-4C31-BDDD-C6AE5C9A9CFD}">
      <dgm:prSet phldrT="[Text]"/>
      <dgm:spPr/>
      <dgm:t>
        <a:bodyPr/>
        <a:lstStyle/>
        <a:p>
          <a:r>
            <a:rPr lang="en-US" dirty="0"/>
            <a:t>Monoamine Oxidase Inhibitor</a:t>
          </a:r>
        </a:p>
        <a:p>
          <a:r>
            <a:rPr lang="en-US" dirty="0"/>
            <a:t>[ MAOI ]</a:t>
          </a:r>
          <a:endParaRPr lang="en-ID" dirty="0"/>
        </a:p>
      </dgm:t>
    </dgm:pt>
    <dgm:pt modelId="{B3547F18-A5A1-4A6B-81FA-7B3CDD275838}" type="parTrans" cxnId="{61489048-AD89-4013-A48E-C325CDAD1D77}">
      <dgm:prSet/>
      <dgm:spPr/>
      <dgm:t>
        <a:bodyPr/>
        <a:lstStyle/>
        <a:p>
          <a:endParaRPr lang="en-ID"/>
        </a:p>
      </dgm:t>
    </dgm:pt>
    <dgm:pt modelId="{D7D8EF01-BD52-472B-BF0A-567A90E033DB}" type="sibTrans" cxnId="{61489048-AD89-4013-A48E-C325CDAD1D77}">
      <dgm:prSet/>
      <dgm:spPr/>
      <dgm:t>
        <a:bodyPr/>
        <a:lstStyle/>
        <a:p>
          <a:endParaRPr lang="en-ID"/>
        </a:p>
      </dgm:t>
    </dgm:pt>
    <dgm:pt modelId="{96215447-E557-4E0D-912D-5BD21533121D}">
      <dgm:prSet phldrT="[Text]" custT="1"/>
      <dgm:spPr/>
      <dgm:t>
        <a:bodyPr/>
        <a:lstStyle/>
        <a:p>
          <a:pPr algn="l"/>
          <a:r>
            <a:rPr lang="en-US" sz="1500" dirty="0" err="1"/>
            <a:t>Berdasarkan</a:t>
          </a:r>
          <a:r>
            <a:rPr lang="en-US" sz="1500" dirty="0"/>
            <a:t> </a:t>
          </a:r>
          <a:r>
            <a:rPr lang="en-US" sz="1500" dirty="0" err="1"/>
            <a:t>penelitian</a:t>
          </a:r>
          <a:r>
            <a:rPr lang="en-US" sz="1500" dirty="0"/>
            <a:t> paling </a:t>
          </a:r>
          <a:r>
            <a:rPr lang="en-US" sz="1500" dirty="0" err="1"/>
            <a:t>jarang</a:t>
          </a:r>
          <a:r>
            <a:rPr lang="en-US" sz="1500" dirty="0"/>
            <a:t> </a:t>
          </a:r>
          <a:r>
            <a:rPr lang="en-US" sz="1500" dirty="0" err="1"/>
            <a:t>digunakan</a:t>
          </a:r>
          <a:r>
            <a:rPr lang="en-US" sz="1500" dirty="0"/>
            <a:t> </a:t>
          </a:r>
          <a:r>
            <a:rPr lang="en-US" sz="1500" dirty="0" err="1"/>
            <a:t>karena</a:t>
          </a:r>
          <a:r>
            <a:rPr lang="en-US" sz="1500" dirty="0"/>
            <a:t> </a:t>
          </a:r>
          <a:r>
            <a:rPr lang="en-US" sz="1500" dirty="0" err="1"/>
            <a:t>efek</a:t>
          </a:r>
          <a:r>
            <a:rPr lang="en-US" sz="1500" dirty="0"/>
            <a:t> </a:t>
          </a:r>
          <a:r>
            <a:rPr lang="en-US" sz="1500" dirty="0" err="1"/>
            <a:t>samping</a:t>
          </a:r>
          <a:r>
            <a:rPr lang="en-US" sz="1500" dirty="0"/>
            <a:t> yang </a:t>
          </a:r>
          <a:r>
            <a:rPr lang="en-US" sz="1500" dirty="0" err="1"/>
            <a:t>mematikan</a:t>
          </a:r>
          <a:r>
            <a:rPr lang="en-US" sz="1500" dirty="0"/>
            <a:t> </a:t>
          </a:r>
          <a:r>
            <a:rPr lang="en-US" sz="1500" dirty="0" err="1"/>
            <a:t>apabila</a:t>
          </a:r>
          <a:r>
            <a:rPr lang="en-US" sz="1500" dirty="0"/>
            <a:t> </a:t>
          </a:r>
          <a:r>
            <a:rPr lang="en-US" sz="1500" dirty="0" err="1"/>
            <a:t>dikonsumsi</a:t>
          </a:r>
          <a:r>
            <a:rPr lang="en-US" sz="1500" dirty="0"/>
            <a:t> </a:t>
          </a:r>
          <a:r>
            <a:rPr lang="en-US" sz="1500" dirty="0" err="1"/>
            <a:t>dengan</a:t>
          </a:r>
          <a:r>
            <a:rPr lang="en-US" sz="1500" dirty="0"/>
            <a:t> </a:t>
          </a:r>
          <a:r>
            <a:rPr lang="en-US" sz="1500" dirty="0" err="1"/>
            <a:t>makanan</a:t>
          </a:r>
          <a:r>
            <a:rPr lang="en-US" sz="1500" dirty="0"/>
            <a:t> </a:t>
          </a:r>
          <a:r>
            <a:rPr lang="en-US" sz="1500" dirty="0" err="1"/>
            <a:t>tertentu</a:t>
          </a:r>
          <a:endParaRPr lang="en-ID" sz="1500" dirty="0"/>
        </a:p>
      </dgm:t>
    </dgm:pt>
    <dgm:pt modelId="{E1D8D19D-681E-4D59-9083-BD7C8C0AC153}" type="parTrans" cxnId="{37FF85A2-FAAC-4812-BFA0-0B1EF5519E33}">
      <dgm:prSet/>
      <dgm:spPr/>
      <dgm:t>
        <a:bodyPr/>
        <a:lstStyle/>
        <a:p>
          <a:endParaRPr lang="en-ID"/>
        </a:p>
      </dgm:t>
    </dgm:pt>
    <dgm:pt modelId="{2604877B-E457-425C-BED6-5DE1C9907D01}" type="sibTrans" cxnId="{37FF85A2-FAAC-4812-BFA0-0B1EF5519E33}">
      <dgm:prSet/>
      <dgm:spPr/>
      <dgm:t>
        <a:bodyPr/>
        <a:lstStyle/>
        <a:p>
          <a:endParaRPr lang="en-ID"/>
        </a:p>
      </dgm:t>
    </dgm:pt>
    <dgm:pt modelId="{9D904383-86E9-4D77-B655-72D30171DC3D}">
      <dgm:prSet phldrT="[Text]"/>
      <dgm:spPr/>
      <dgm:t>
        <a:bodyPr/>
        <a:lstStyle/>
        <a:p>
          <a:r>
            <a:rPr lang="en-US" dirty="0"/>
            <a:t>Tricyclic</a:t>
          </a:r>
          <a:endParaRPr lang="en-ID" dirty="0"/>
        </a:p>
      </dgm:t>
    </dgm:pt>
    <dgm:pt modelId="{A4437AB2-8856-44BF-908D-498E2E373226}" type="parTrans" cxnId="{57F1930A-330D-42C9-9D8E-942164C16533}">
      <dgm:prSet/>
      <dgm:spPr/>
      <dgm:t>
        <a:bodyPr/>
        <a:lstStyle/>
        <a:p>
          <a:endParaRPr lang="en-ID"/>
        </a:p>
      </dgm:t>
    </dgm:pt>
    <dgm:pt modelId="{0BD19896-09AD-4888-90C8-CD1792C7A419}" type="sibTrans" cxnId="{57F1930A-330D-42C9-9D8E-942164C16533}">
      <dgm:prSet/>
      <dgm:spPr/>
      <dgm:t>
        <a:bodyPr/>
        <a:lstStyle/>
        <a:p>
          <a:endParaRPr lang="en-ID"/>
        </a:p>
      </dgm:t>
    </dgm:pt>
    <dgm:pt modelId="{55CADB7E-DB43-43C7-939C-EBB184AE90B4}">
      <dgm:prSet phldrT="[Text]"/>
      <dgm:spPr/>
      <dgm:t>
        <a:bodyPr/>
        <a:lstStyle/>
        <a:p>
          <a:r>
            <a:rPr lang="en-US" dirty="0"/>
            <a:t>Selective Serotonin Reuptake Inhibitor</a:t>
          </a:r>
        </a:p>
        <a:p>
          <a:r>
            <a:rPr lang="en-US" dirty="0"/>
            <a:t>[ SSRI ]</a:t>
          </a:r>
          <a:endParaRPr lang="en-ID" dirty="0"/>
        </a:p>
      </dgm:t>
    </dgm:pt>
    <dgm:pt modelId="{D589CB0A-897E-4DD6-86C4-95C801C45787}" type="parTrans" cxnId="{EBB5D7E6-ABE5-4121-8199-4E54F23CA617}">
      <dgm:prSet/>
      <dgm:spPr/>
      <dgm:t>
        <a:bodyPr/>
        <a:lstStyle/>
        <a:p>
          <a:endParaRPr lang="en-ID"/>
        </a:p>
      </dgm:t>
    </dgm:pt>
    <dgm:pt modelId="{247D460C-07C6-4524-B298-9B9F373F4239}" type="sibTrans" cxnId="{EBB5D7E6-ABE5-4121-8199-4E54F23CA617}">
      <dgm:prSet/>
      <dgm:spPr/>
      <dgm:t>
        <a:bodyPr/>
        <a:lstStyle/>
        <a:p>
          <a:endParaRPr lang="en-ID"/>
        </a:p>
      </dgm:t>
    </dgm:pt>
    <dgm:pt modelId="{338BE5AA-8F7C-47ED-969A-C8245482FE5B}">
      <dgm:prSet phldrT="[Text]"/>
      <dgm:spPr/>
      <dgm:t>
        <a:bodyPr/>
        <a:lstStyle/>
        <a:p>
          <a:r>
            <a:rPr lang="en-US" dirty="0"/>
            <a:t>Paling </a:t>
          </a:r>
          <a:r>
            <a:rPr lang="en-US" dirty="0" err="1"/>
            <a:t>sering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terbukti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efek</a:t>
          </a:r>
          <a:r>
            <a:rPr lang="en-US" dirty="0"/>
            <a:t> </a:t>
          </a:r>
          <a:r>
            <a:rPr lang="en-US" dirty="0" err="1"/>
            <a:t>samping</a:t>
          </a:r>
          <a:r>
            <a:rPr lang="en-US" dirty="0"/>
            <a:t> paling </a:t>
          </a:r>
          <a:r>
            <a:rPr lang="en-US" dirty="0" err="1"/>
            <a:t>sedikit</a:t>
          </a:r>
          <a:r>
            <a:rPr lang="en-US" dirty="0"/>
            <a:t> </a:t>
          </a:r>
          <a:r>
            <a:rPr lang="en-US" dirty="0" err="1"/>
            <a:t>diantara</a:t>
          </a:r>
          <a:r>
            <a:rPr lang="en-US" dirty="0"/>
            <a:t> yang </a:t>
          </a:r>
          <a:r>
            <a:rPr lang="en-US" dirty="0" err="1"/>
            <a:t>lainnya</a:t>
          </a:r>
          <a:endParaRPr lang="en-ID" dirty="0"/>
        </a:p>
      </dgm:t>
    </dgm:pt>
    <dgm:pt modelId="{9F891AE6-BE99-4F6F-8EFC-E63458706021}" type="parTrans" cxnId="{8ACC7AA8-BED2-419D-9A4E-3C805182CB96}">
      <dgm:prSet/>
      <dgm:spPr/>
      <dgm:t>
        <a:bodyPr/>
        <a:lstStyle/>
        <a:p>
          <a:endParaRPr lang="en-ID"/>
        </a:p>
      </dgm:t>
    </dgm:pt>
    <dgm:pt modelId="{E7FC611F-EEFD-4641-9F96-B4900BB5941E}" type="sibTrans" cxnId="{8ACC7AA8-BED2-419D-9A4E-3C805182CB96}">
      <dgm:prSet/>
      <dgm:spPr/>
      <dgm:t>
        <a:bodyPr/>
        <a:lstStyle/>
        <a:p>
          <a:endParaRPr lang="en-ID"/>
        </a:p>
      </dgm:t>
    </dgm:pt>
    <dgm:pt modelId="{D47FB8A9-296F-4E10-9216-2E88FA4ABB00}">
      <dgm:prSet phldrT="[Text]"/>
      <dgm:spPr/>
      <dgm:t>
        <a:bodyPr/>
        <a:lstStyle/>
        <a:p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kemungkinan</a:t>
          </a:r>
          <a:r>
            <a:rPr lang="en-US" dirty="0"/>
            <a:t> </a:t>
          </a:r>
          <a:r>
            <a:rPr lang="en-US" dirty="0" err="1"/>
            <a:t>kecil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SSRI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keterkaitan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potensi</a:t>
          </a:r>
          <a:r>
            <a:rPr lang="en-US" dirty="0"/>
            <a:t> </a:t>
          </a:r>
          <a:r>
            <a:rPr lang="en-US" i="1" dirty="0" err="1"/>
            <a:t>suicidallity</a:t>
          </a:r>
          <a:endParaRPr lang="en-ID" i="1" dirty="0"/>
        </a:p>
      </dgm:t>
    </dgm:pt>
    <dgm:pt modelId="{35D22E1C-8F3D-4AB6-88F9-DBA08F9DAE1E}" type="parTrans" cxnId="{FA70F3E7-30A4-41FF-9FB0-0302FF9EBDE7}">
      <dgm:prSet/>
      <dgm:spPr/>
      <dgm:t>
        <a:bodyPr/>
        <a:lstStyle/>
        <a:p>
          <a:endParaRPr lang="en-ID"/>
        </a:p>
      </dgm:t>
    </dgm:pt>
    <dgm:pt modelId="{0183E4E8-171B-4362-A358-4771E57D80A1}" type="sibTrans" cxnId="{FA70F3E7-30A4-41FF-9FB0-0302FF9EBDE7}">
      <dgm:prSet/>
      <dgm:spPr/>
      <dgm:t>
        <a:bodyPr/>
        <a:lstStyle/>
        <a:p>
          <a:endParaRPr lang="en-ID"/>
        </a:p>
      </dgm:t>
    </dgm:pt>
    <dgm:pt modelId="{FE51D7DE-DD70-444E-B968-879B005D5494}" type="pres">
      <dgm:prSet presAssocID="{9897BDA8-05FA-4A0E-A057-E4565E3FCD5F}" presName="Name0" presStyleCnt="0">
        <dgm:presLayoutVars>
          <dgm:dir/>
          <dgm:animLvl val="lvl"/>
          <dgm:resizeHandles val="exact"/>
        </dgm:presLayoutVars>
      </dgm:prSet>
      <dgm:spPr/>
    </dgm:pt>
    <dgm:pt modelId="{073C6586-21A2-4F1B-AE11-0E5E7830B42E}" type="pres">
      <dgm:prSet presAssocID="{EA4DAFE5-9801-4C31-BDDD-C6AE5C9A9CFD}" presName="composite" presStyleCnt="0"/>
      <dgm:spPr/>
    </dgm:pt>
    <dgm:pt modelId="{B8862085-1635-4E89-986D-C5BFC6E66863}" type="pres">
      <dgm:prSet presAssocID="{EA4DAFE5-9801-4C31-BDDD-C6AE5C9A9C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C6B7115-7A38-4AA2-B9DB-C15066093905}" type="pres">
      <dgm:prSet presAssocID="{EA4DAFE5-9801-4C31-BDDD-C6AE5C9A9CFD}" presName="desTx" presStyleLbl="alignAccFollowNode1" presStyleIdx="0" presStyleCnt="3">
        <dgm:presLayoutVars>
          <dgm:bulletEnabled val="1"/>
        </dgm:presLayoutVars>
      </dgm:prSet>
      <dgm:spPr/>
    </dgm:pt>
    <dgm:pt modelId="{5DC30655-7D14-4D18-82D5-D002FCE67A8F}" type="pres">
      <dgm:prSet presAssocID="{D7D8EF01-BD52-472B-BF0A-567A90E033DB}" presName="space" presStyleCnt="0"/>
      <dgm:spPr/>
    </dgm:pt>
    <dgm:pt modelId="{956783EE-9362-492E-BB71-5D2A0C969213}" type="pres">
      <dgm:prSet presAssocID="{9D904383-86E9-4D77-B655-72D30171DC3D}" presName="composite" presStyleCnt="0"/>
      <dgm:spPr/>
    </dgm:pt>
    <dgm:pt modelId="{E83787AE-2C92-46CD-89AE-8357C02E0194}" type="pres">
      <dgm:prSet presAssocID="{9D904383-86E9-4D77-B655-72D30171DC3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EA2771A-469E-45C7-99B1-1CD7BBA27F3D}" type="pres">
      <dgm:prSet presAssocID="{9D904383-86E9-4D77-B655-72D30171DC3D}" presName="desTx" presStyleLbl="alignAccFollowNode1" presStyleIdx="1" presStyleCnt="3" custFlipVert="0" custFlipHor="1" custScaleX="1846" custScaleY="100000" custLinFactNeighborY="8422">
        <dgm:presLayoutVars>
          <dgm:bulletEnabled val="1"/>
        </dgm:presLayoutVars>
      </dgm:prSet>
      <dgm:spPr/>
    </dgm:pt>
    <dgm:pt modelId="{9DC1F5D4-833E-4C5E-9D9A-9781FE5A89D6}" type="pres">
      <dgm:prSet presAssocID="{0BD19896-09AD-4888-90C8-CD1792C7A419}" presName="space" presStyleCnt="0"/>
      <dgm:spPr/>
    </dgm:pt>
    <dgm:pt modelId="{46203E6F-28F3-470B-B988-60ED98473643}" type="pres">
      <dgm:prSet presAssocID="{55CADB7E-DB43-43C7-939C-EBB184AE90B4}" presName="composite" presStyleCnt="0"/>
      <dgm:spPr/>
    </dgm:pt>
    <dgm:pt modelId="{7712C157-0648-4210-BDB0-953ED8C6D9F1}" type="pres">
      <dgm:prSet presAssocID="{55CADB7E-DB43-43C7-939C-EBB184AE90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1FDEF4-EF99-4DE3-ADCA-699FB02A2F9A}" type="pres">
      <dgm:prSet presAssocID="{55CADB7E-DB43-43C7-939C-EBB184AE90B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55B7E02-F490-4DA8-A87D-F07D672D6E47}" type="presOf" srcId="{55CADB7E-DB43-43C7-939C-EBB184AE90B4}" destId="{7712C157-0648-4210-BDB0-953ED8C6D9F1}" srcOrd="0" destOrd="0" presId="urn:microsoft.com/office/officeart/2005/8/layout/hList1"/>
    <dgm:cxn modelId="{57F1930A-330D-42C9-9D8E-942164C16533}" srcId="{9897BDA8-05FA-4A0E-A057-E4565E3FCD5F}" destId="{9D904383-86E9-4D77-B655-72D30171DC3D}" srcOrd="1" destOrd="0" parTransId="{A4437AB2-8856-44BF-908D-498E2E373226}" sibTransId="{0BD19896-09AD-4888-90C8-CD1792C7A419}"/>
    <dgm:cxn modelId="{82972E24-8716-4B06-A072-DF0CB901E434}" type="presOf" srcId="{96215447-E557-4E0D-912D-5BD21533121D}" destId="{4C6B7115-7A38-4AA2-B9DB-C15066093905}" srcOrd="0" destOrd="0" presId="urn:microsoft.com/office/officeart/2005/8/layout/hList1"/>
    <dgm:cxn modelId="{E2634B31-11F9-42DF-9D98-F05ACC33B596}" type="presOf" srcId="{9897BDA8-05FA-4A0E-A057-E4565E3FCD5F}" destId="{FE51D7DE-DD70-444E-B968-879B005D5494}" srcOrd="0" destOrd="0" presId="urn:microsoft.com/office/officeart/2005/8/layout/hList1"/>
    <dgm:cxn modelId="{61489048-AD89-4013-A48E-C325CDAD1D77}" srcId="{9897BDA8-05FA-4A0E-A057-E4565E3FCD5F}" destId="{EA4DAFE5-9801-4C31-BDDD-C6AE5C9A9CFD}" srcOrd="0" destOrd="0" parTransId="{B3547F18-A5A1-4A6B-81FA-7B3CDD275838}" sibTransId="{D7D8EF01-BD52-472B-BF0A-567A90E033DB}"/>
    <dgm:cxn modelId="{AE85B448-23ED-46F5-9138-1857E62FAABD}" type="presOf" srcId="{EA4DAFE5-9801-4C31-BDDD-C6AE5C9A9CFD}" destId="{B8862085-1635-4E89-986D-C5BFC6E66863}" srcOrd="0" destOrd="0" presId="urn:microsoft.com/office/officeart/2005/8/layout/hList1"/>
    <dgm:cxn modelId="{91F5879C-B80E-40C0-8F0E-34482A6E6DA6}" type="presOf" srcId="{D47FB8A9-296F-4E10-9216-2E88FA4ABB00}" destId="{4F1FDEF4-EF99-4DE3-ADCA-699FB02A2F9A}" srcOrd="0" destOrd="1" presId="urn:microsoft.com/office/officeart/2005/8/layout/hList1"/>
    <dgm:cxn modelId="{37FF85A2-FAAC-4812-BFA0-0B1EF5519E33}" srcId="{EA4DAFE5-9801-4C31-BDDD-C6AE5C9A9CFD}" destId="{96215447-E557-4E0D-912D-5BD21533121D}" srcOrd="0" destOrd="0" parTransId="{E1D8D19D-681E-4D59-9083-BD7C8C0AC153}" sibTransId="{2604877B-E457-425C-BED6-5DE1C9907D01}"/>
    <dgm:cxn modelId="{8ACC7AA8-BED2-419D-9A4E-3C805182CB96}" srcId="{55CADB7E-DB43-43C7-939C-EBB184AE90B4}" destId="{338BE5AA-8F7C-47ED-969A-C8245482FE5B}" srcOrd="0" destOrd="0" parTransId="{9F891AE6-BE99-4F6F-8EFC-E63458706021}" sibTransId="{E7FC611F-EEFD-4641-9F96-B4900BB5941E}"/>
    <dgm:cxn modelId="{9FF744C9-4249-4936-895F-731FDFF1C218}" type="presOf" srcId="{338BE5AA-8F7C-47ED-969A-C8245482FE5B}" destId="{4F1FDEF4-EF99-4DE3-ADCA-699FB02A2F9A}" srcOrd="0" destOrd="0" presId="urn:microsoft.com/office/officeart/2005/8/layout/hList1"/>
    <dgm:cxn modelId="{04A772CA-9B02-49BC-B436-933ADE6CC5AC}" type="presOf" srcId="{9D904383-86E9-4D77-B655-72D30171DC3D}" destId="{E83787AE-2C92-46CD-89AE-8357C02E0194}" srcOrd="0" destOrd="0" presId="urn:microsoft.com/office/officeart/2005/8/layout/hList1"/>
    <dgm:cxn modelId="{EBB5D7E6-ABE5-4121-8199-4E54F23CA617}" srcId="{9897BDA8-05FA-4A0E-A057-E4565E3FCD5F}" destId="{55CADB7E-DB43-43C7-939C-EBB184AE90B4}" srcOrd="2" destOrd="0" parTransId="{D589CB0A-897E-4DD6-86C4-95C801C45787}" sibTransId="{247D460C-07C6-4524-B298-9B9F373F4239}"/>
    <dgm:cxn modelId="{FA70F3E7-30A4-41FF-9FB0-0302FF9EBDE7}" srcId="{55CADB7E-DB43-43C7-939C-EBB184AE90B4}" destId="{D47FB8A9-296F-4E10-9216-2E88FA4ABB00}" srcOrd="1" destOrd="0" parTransId="{35D22E1C-8F3D-4AB6-88F9-DBA08F9DAE1E}" sibTransId="{0183E4E8-171B-4362-A358-4771E57D80A1}"/>
    <dgm:cxn modelId="{C8299E1D-580E-42DF-AB59-0BB487D4AD6B}" type="presParOf" srcId="{FE51D7DE-DD70-444E-B968-879B005D5494}" destId="{073C6586-21A2-4F1B-AE11-0E5E7830B42E}" srcOrd="0" destOrd="0" presId="urn:microsoft.com/office/officeart/2005/8/layout/hList1"/>
    <dgm:cxn modelId="{0F8B7E0B-9D0C-4BFA-8C77-CD6208FFB50C}" type="presParOf" srcId="{073C6586-21A2-4F1B-AE11-0E5E7830B42E}" destId="{B8862085-1635-4E89-986D-C5BFC6E66863}" srcOrd="0" destOrd="0" presId="urn:microsoft.com/office/officeart/2005/8/layout/hList1"/>
    <dgm:cxn modelId="{94D9724E-3D40-4833-975A-0F653C70CFC8}" type="presParOf" srcId="{073C6586-21A2-4F1B-AE11-0E5E7830B42E}" destId="{4C6B7115-7A38-4AA2-B9DB-C15066093905}" srcOrd="1" destOrd="0" presId="urn:microsoft.com/office/officeart/2005/8/layout/hList1"/>
    <dgm:cxn modelId="{1CB44494-39E6-477E-B029-C67D61658E69}" type="presParOf" srcId="{FE51D7DE-DD70-444E-B968-879B005D5494}" destId="{5DC30655-7D14-4D18-82D5-D002FCE67A8F}" srcOrd="1" destOrd="0" presId="urn:microsoft.com/office/officeart/2005/8/layout/hList1"/>
    <dgm:cxn modelId="{59773AF3-EA63-4C08-B19B-D2E6A2E27D79}" type="presParOf" srcId="{FE51D7DE-DD70-444E-B968-879B005D5494}" destId="{956783EE-9362-492E-BB71-5D2A0C969213}" srcOrd="2" destOrd="0" presId="urn:microsoft.com/office/officeart/2005/8/layout/hList1"/>
    <dgm:cxn modelId="{06F0F965-AE07-4643-9529-AABCF2A4EC5F}" type="presParOf" srcId="{956783EE-9362-492E-BB71-5D2A0C969213}" destId="{E83787AE-2C92-46CD-89AE-8357C02E0194}" srcOrd="0" destOrd="0" presId="urn:microsoft.com/office/officeart/2005/8/layout/hList1"/>
    <dgm:cxn modelId="{CBF1E4C2-DFDB-41EB-A32D-1A7E13423F75}" type="presParOf" srcId="{956783EE-9362-492E-BB71-5D2A0C969213}" destId="{BEA2771A-469E-45C7-99B1-1CD7BBA27F3D}" srcOrd="1" destOrd="0" presId="urn:microsoft.com/office/officeart/2005/8/layout/hList1"/>
    <dgm:cxn modelId="{D087DD03-8A9C-45C7-AE23-A3B155E97C3E}" type="presParOf" srcId="{FE51D7DE-DD70-444E-B968-879B005D5494}" destId="{9DC1F5D4-833E-4C5E-9D9A-9781FE5A89D6}" srcOrd="3" destOrd="0" presId="urn:microsoft.com/office/officeart/2005/8/layout/hList1"/>
    <dgm:cxn modelId="{B2CD0295-859B-4235-91E0-CDB9F2336FF2}" type="presParOf" srcId="{FE51D7DE-DD70-444E-B968-879B005D5494}" destId="{46203E6F-28F3-470B-B988-60ED98473643}" srcOrd="4" destOrd="0" presId="urn:microsoft.com/office/officeart/2005/8/layout/hList1"/>
    <dgm:cxn modelId="{0CE7F28C-0027-404B-8F11-8C687556FF35}" type="presParOf" srcId="{46203E6F-28F3-470B-B988-60ED98473643}" destId="{7712C157-0648-4210-BDB0-953ED8C6D9F1}" srcOrd="0" destOrd="0" presId="urn:microsoft.com/office/officeart/2005/8/layout/hList1"/>
    <dgm:cxn modelId="{AFBDC9AD-8E44-4099-9B58-0E343D1883E3}" type="presParOf" srcId="{46203E6F-28F3-470B-B988-60ED98473643}" destId="{4F1FDEF4-EF99-4DE3-ADCA-699FB02A2F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D5EE1D-229A-41F8-8C87-2B1087693A0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C33046C9-8797-4E3B-ACC5-7C9D85AF7291}">
      <dgm:prSet phldrT="[Text]"/>
      <dgm:spPr/>
      <dgm:t>
        <a:bodyPr/>
        <a:lstStyle/>
        <a:p>
          <a:r>
            <a:rPr lang="en-US" dirty="0"/>
            <a:t>Masih </a:t>
          </a:r>
          <a:r>
            <a:rPr lang="en-US" dirty="0" err="1"/>
            <a:t>dibutuhkan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lagi</a:t>
          </a:r>
          <a:r>
            <a:rPr lang="en-US" dirty="0"/>
            <a:t> test pada </a:t>
          </a:r>
          <a:r>
            <a:rPr lang="en-US" i="1" dirty="0"/>
            <a:t>treatment-treatment</a:t>
          </a:r>
          <a:r>
            <a:rPr lang="en-US" dirty="0"/>
            <a:t> </a:t>
          </a:r>
          <a:endParaRPr lang="en-ID" dirty="0"/>
        </a:p>
      </dgm:t>
    </dgm:pt>
    <dgm:pt modelId="{C3251E9E-ACBE-41FE-BF73-EE190CC66A95}" type="parTrans" cxnId="{64E6DF2B-5D7F-4BEC-8145-FB3930094C26}">
      <dgm:prSet/>
      <dgm:spPr/>
      <dgm:t>
        <a:bodyPr/>
        <a:lstStyle/>
        <a:p>
          <a:endParaRPr lang="en-ID"/>
        </a:p>
      </dgm:t>
    </dgm:pt>
    <dgm:pt modelId="{37AF5DB6-E56E-4410-8283-D1A8E9DCF94B}" type="sibTrans" cxnId="{64E6DF2B-5D7F-4BEC-8145-FB3930094C26}">
      <dgm:prSet/>
      <dgm:spPr/>
      <dgm:t>
        <a:bodyPr/>
        <a:lstStyle/>
        <a:p>
          <a:endParaRPr lang="en-ID"/>
        </a:p>
      </dgm:t>
    </dgm:pt>
    <dgm:pt modelId="{DD15128F-8CB7-4C23-8889-9584B4B3BD3D}">
      <dgm:prSet phldrT="[Text]"/>
      <dgm:spPr/>
      <dgm:t>
        <a:bodyPr/>
        <a:lstStyle/>
        <a:p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adanya</a:t>
          </a:r>
          <a:r>
            <a:rPr lang="en-US" dirty="0"/>
            <a:t> </a:t>
          </a:r>
          <a:r>
            <a:rPr lang="en-US" i="1" dirty="0"/>
            <a:t>treatment </a:t>
          </a:r>
          <a:r>
            <a:rPr lang="en-US" dirty="0" err="1"/>
            <a:t>baru</a:t>
          </a:r>
          <a:r>
            <a:rPr lang="en-US" dirty="0"/>
            <a:t> yang </a:t>
          </a:r>
          <a:r>
            <a:rPr lang="en-US" dirty="0" err="1"/>
            <a:t>dikhususkan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para </a:t>
          </a:r>
          <a:r>
            <a:rPr lang="en-US" dirty="0" err="1"/>
            <a:t>penderita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/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bereaksi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i="1" dirty="0"/>
            <a:t>treatment</a:t>
          </a:r>
          <a:r>
            <a:rPr lang="en-US" dirty="0"/>
            <a:t> yang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ini</a:t>
          </a:r>
          <a:endParaRPr lang="en-ID" dirty="0"/>
        </a:p>
      </dgm:t>
    </dgm:pt>
    <dgm:pt modelId="{37FE17A6-79EF-44B4-BAFE-F0A78A42D09F}" type="parTrans" cxnId="{4EAA5614-AE5C-43A2-80CF-A52D020A9728}">
      <dgm:prSet/>
      <dgm:spPr/>
      <dgm:t>
        <a:bodyPr/>
        <a:lstStyle/>
        <a:p>
          <a:endParaRPr lang="en-ID"/>
        </a:p>
      </dgm:t>
    </dgm:pt>
    <dgm:pt modelId="{0DA21CEB-F409-4F7D-9E8F-DD70439E2E4E}" type="sibTrans" cxnId="{4EAA5614-AE5C-43A2-80CF-A52D020A9728}">
      <dgm:prSet/>
      <dgm:spPr/>
      <dgm:t>
        <a:bodyPr/>
        <a:lstStyle/>
        <a:p>
          <a:endParaRPr lang="en-ID"/>
        </a:p>
      </dgm:t>
    </dgm:pt>
    <dgm:pt modelId="{91DD2858-FF09-4BB3-A443-57BCCB4AFEDE}">
      <dgm:prSet phldrT="[Text]"/>
      <dgm:spPr/>
      <dgm:t>
        <a:bodyPr/>
        <a:lstStyle/>
        <a:p>
          <a:r>
            <a:rPr lang="en-US" dirty="0" err="1"/>
            <a:t>Dillema</a:t>
          </a:r>
          <a:r>
            <a:rPr lang="en-US" dirty="0"/>
            <a:t> </a:t>
          </a:r>
          <a:r>
            <a:rPr lang="en-US" dirty="0" err="1"/>
            <a:t>dimana</a:t>
          </a:r>
          <a:r>
            <a:rPr lang="en-US" dirty="0"/>
            <a:t> </a:t>
          </a:r>
          <a:r>
            <a:rPr lang="en-US" dirty="0" err="1"/>
            <a:t>medikasi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memumculkan</a:t>
          </a:r>
          <a:r>
            <a:rPr lang="en-US" dirty="0"/>
            <a:t> </a:t>
          </a:r>
          <a:r>
            <a:rPr lang="en-US" dirty="0" err="1"/>
            <a:t>efek</a:t>
          </a:r>
          <a:r>
            <a:rPr lang="en-US" dirty="0"/>
            <a:t> yang </a:t>
          </a:r>
          <a:r>
            <a:rPr lang="en-US" dirty="0" err="1"/>
            <a:t>berbeda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tiap</a:t>
          </a:r>
          <a:r>
            <a:rPr lang="en-US" dirty="0"/>
            <a:t> </a:t>
          </a:r>
          <a:r>
            <a:rPr lang="en-US" dirty="0" err="1"/>
            <a:t>penderita</a:t>
          </a:r>
          <a:r>
            <a:rPr lang="en-US" dirty="0"/>
            <a:t> </a:t>
          </a:r>
          <a:endParaRPr lang="en-ID" dirty="0"/>
        </a:p>
      </dgm:t>
    </dgm:pt>
    <dgm:pt modelId="{E6B13538-704B-4548-B380-F201D55FD0CB}" type="parTrans" cxnId="{AE9EE68C-0D91-4936-8C54-9ACC8B414E81}">
      <dgm:prSet/>
      <dgm:spPr/>
      <dgm:t>
        <a:bodyPr/>
        <a:lstStyle/>
        <a:p>
          <a:endParaRPr lang="en-ID"/>
        </a:p>
      </dgm:t>
    </dgm:pt>
    <dgm:pt modelId="{78DFEBF5-5D71-41E1-8007-712FC6B1676D}" type="sibTrans" cxnId="{AE9EE68C-0D91-4936-8C54-9ACC8B414E81}">
      <dgm:prSet/>
      <dgm:spPr/>
      <dgm:t>
        <a:bodyPr/>
        <a:lstStyle/>
        <a:p>
          <a:endParaRPr lang="en-ID"/>
        </a:p>
      </dgm:t>
    </dgm:pt>
    <dgm:pt modelId="{E5ACD546-CE00-4CBC-84C9-61DE3E6C1681}">
      <dgm:prSet phldrT="[Text]"/>
      <dgm:spPr/>
      <dgm:t>
        <a:bodyPr/>
        <a:lstStyle/>
        <a:p>
          <a:r>
            <a:rPr lang="en-US" dirty="0" err="1"/>
            <a:t>Sejauh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mayoritas</a:t>
          </a:r>
          <a:r>
            <a:rPr lang="en-US" dirty="0"/>
            <a:t> </a:t>
          </a:r>
          <a:r>
            <a:rPr lang="en-US" i="1" dirty="0"/>
            <a:t>treatment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focus pada </a:t>
          </a:r>
          <a:r>
            <a:rPr lang="en-US" i="1" dirty="0"/>
            <a:t>major depression </a:t>
          </a:r>
          <a:r>
            <a:rPr lang="en-US" dirty="0" err="1"/>
            <a:t>saja</a:t>
          </a:r>
          <a:r>
            <a:rPr lang="en-US" dirty="0"/>
            <a:t> dan </a:t>
          </a:r>
          <a:r>
            <a:rPr lang="en-US" dirty="0" err="1"/>
            <a:t>mengabaikan</a:t>
          </a:r>
          <a:r>
            <a:rPr lang="en-US" dirty="0"/>
            <a:t> treatment yang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i="1" dirty="0"/>
            <a:t>mild depression</a:t>
          </a:r>
          <a:endParaRPr lang="en-ID" i="1" dirty="0"/>
        </a:p>
      </dgm:t>
    </dgm:pt>
    <dgm:pt modelId="{CCFE9C21-76C2-4B0C-AA10-571DF4AE3F75}" type="parTrans" cxnId="{32FBDD68-61D6-44ED-AF4C-DA6F59A0CE3F}">
      <dgm:prSet/>
      <dgm:spPr/>
      <dgm:t>
        <a:bodyPr/>
        <a:lstStyle/>
        <a:p>
          <a:endParaRPr lang="en-ID"/>
        </a:p>
      </dgm:t>
    </dgm:pt>
    <dgm:pt modelId="{D5909E13-5208-40BE-8EB3-A1215DE8D51F}" type="sibTrans" cxnId="{32FBDD68-61D6-44ED-AF4C-DA6F59A0CE3F}">
      <dgm:prSet/>
      <dgm:spPr/>
      <dgm:t>
        <a:bodyPr/>
        <a:lstStyle/>
        <a:p>
          <a:endParaRPr lang="en-ID"/>
        </a:p>
      </dgm:t>
    </dgm:pt>
    <dgm:pt modelId="{1D3CAC27-C390-4EC5-B069-D5F524D705A4}" type="pres">
      <dgm:prSet presAssocID="{6BD5EE1D-229A-41F8-8C87-2B1087693A00}" presName="diagram" presStyleCnt="0">
        <dgm:presLayoutVars>
          <dgm:dir/>
          <dgm:resizeHandles val="exact"/>
        </dgm:presLayoutVars>
      </dgm:prSet>
      <dgm:spPr/>
    </dgm:pt>
    <dgm:pt modelId="{BE4E70B6-82C3-4B49-822D-10D45A6BFBFF}" type="pres">
      <dgm:prSet presAssocID="{C33046C9-8797-4E3B-ACC5-7C9D85AF7291}" presName="node" presStyleLbl="node1" presStyleIdx="0" presStyleCnt="4">
        <dgm:presLayoutVars>
          <dgm:bulletEnabled val="1"/>
        </dgm:presLayoutVars>
      </dgm:prSet>
      <dgm:spPr/>
    </dgm:pt>
    <dgm:pt modelId="{6778DFC4-1799-4C27-B90D-89AA9D5399CD}" type="pres">
      <dgm:prSet presAssocID="{37AF5DB6-E56E-4410-8283-D1A8E9DCF94B}" presName="sibTrans" presStyleCnt="0"/>
      <dgm:spPr/>
    </dgm:pt>
    <dgm:pt modelId="{459C0CC8-D5D3-4335-B931-57718E999509}" type="pres">
      <dgm:prSet presAssocID="{DD15128F-8CB7-4C23-8889-9584B4B3BD3D}" presName="node" presStyleLbl="node1" presStyleIdx="1" presStyleCnt="4">
        <dgm:presLayoutVars>
          <dgm:bulletEnabled val="1"/>
        </dgm:presLayoutVars>
      </dgm:prSet>
      <dgm:spPr/>
    </dgm:pt>
    <dgm:pt modelId="{CDB0DD78-DC6E-4E16-8D65-16B68FAB0817}" type="pres">
      <dgm:prSet presAssocID="{0DA21CEB-F409-4F7D-9E8F-DD70439E2E4E}" presName="sibTrans" presStyleCnt="0"/>
      <dgm:spPr/>
    </dgm:pt>
    <dgm:pt modelId="{D712266C-E81C-46BC-9A21-6231D85161A1}" type="pres">
      <dgm:prSet presAssocID="{91DD2858-FF09-4BB3-A443-57BCCB4AFEDE}" presName="node" presStyleLbl="node1" presStyleIdx="2" presStyleCnt="4">
        <dgm:presLayoutVars>
          <dgm:bulletEnabled val="1"/>
        </dgm:presLayoutVars>
      </dgm:prSet>
      <dgm:spPr/>
    </dgm:pt>
    <dgm:pt modelId="{662A0498-5BE4-43AF-AC9F-36C3597F88BE}" type="pres">
      <dgm:prSet presAssocID="{78DFEBF5-5D71-41E1-8007-712FC6B1676D}" presName="sibTrans" presStyleCnt="0"/>
      <dgm:spPr/>
    </dgm:pt>
    <dgm:pt modelId="{CF79FA83-C56D-4884-A1AA-2A59141536C2}" type="pres">
      <dgm:prSet presAssocID="{E5ACD546-CE00-4CBC-84C9-61DE3E6C1681}" presName="node" presStyleLbl="node1" presStyleIdx="3" presStyleCnt="4">
        <dgm:presLayoutVars>
          <dgm:bulletEnabled val="1"/>
        </dgm:presLayoutVars>
      </dgm:prSet>
      <dgm:spPr/>
    </dgm:pt>
  </dgm:ptLst>
  <dgm:cxnLst>
    <dgm:cxn modelId="{4EAA5614-AE5C-43A2-80CF-A52D020A9728}" srcId="{6BD5EE1D-229A-41F8-8C87-2B1087693A00}" destId="{DD15128F-8CB7-4C23-8889-9584B4B3BD3D}" srcOrd="1" destOrd="0" parTransId="{37FE17A6-79EF-44B4-BAFE-F0A78A42D09F}" sibTransId="{0DA21CEB-F409-4F7D-9E8F-DD70439E2E4E}"/>
    <dgm:cxn modelId="{3323F326-977C-4ED2-B2E7-FCA54EFD0609}" type="presOf" srcId="{E5ACD546-CE00-4CBC-84C9-61DE3E6C1681}" destId="{CF79FA83-C56D-4884-A1AA-2A59141536C2}" srcOrd="0" destOrd="0" presId="urn:microsoft.com/office/officeart/2005/8/layout/default"/>
    <dgm:cxn modelId="{64E6DF2B-5D7F-4BEC-8145-FB3930094C26}" srcId="{6BD5EE1D-229A-41F8-8C87-2B1087693A00}" destId="{C33046C9-8797-4E3B-ACC5-7C9D85AF7291}" srcOrd="0" destOrd="0" parTransId="{C3251E9E-ACBE-41FE-BF73-EE190CC66A95}" sibTransId="{37AF5DB6-E56E-4410-8283-D1A8E9DCF94B}"/>
    <dgm:cxn modelId="{32FBDD68-61D6-44ED-AF4C-DA6F59A0CE3F}" srcId="{6BD5EE1D-229A-41F8-8C87-2B1087693A00}" destId="{E5ACD546-CE00-4CBC-84C9-61DE3E6C1681}" srcOrd="3" destOrd="0" parTransId="{CCFE9C21-76C2-4B0C-AA10-571DF4AE3F75}" sibTransId="{D5909E13-5208-40BE-8EB3-A1215DE8D51F}"/>
    <dgm:cxn modelId="{AE9EE68C-0D91-4936-8C54-9ACC8B414E81}" srcId="{6BD5EE1D-229A-41F8-8C87-2B1087693A00}" destId="{91DD2858-FF09-4BB3-A443-57BCCB4AFEDE}" srcOrd="2" destOrd="0" parTransId="{E6B13538-704B-4548-B380-F201D55FD0CB}" sibTransId="{78DFEBF5-5D71-41E1-8007-712FC6B1676D}"/>
    <dgm:cxn modelId="{9EFC2AA7-E0F2-469B-8503-BCD6C6CB941D}" type="presOf" srcId="{C33046C9-8797-4E3B-ACC5-7C9D85AF7291}" destId="{BE4E70B6-82C3-4B49-822D-10D45A6BFBFF}" srcOrd="0" destOrd="0" presId="urn:microsoft.com/office/officeart/2005/8/layout/default"/>
    <dgm:cxn modelId="{A09E34B9-1627-4DCA-818B-7D12B7325FAD}" type="presOf" srcId="{6BD5EE1D-229A-41F8-8C87-2B1087693A00}" destId="{1D3CAC27-C390-4EC5-B069-D5F524D705A4}" srcOrd="0" destOrd="0" presId="urn:microsoft.com/office/officeart/2005/8/layout/default"/>
    <dgm:cxn modelId="{1C4E5FBD-D3A7-4FB7-B5F4-8FFA5780C6B2}" type="presOf" srcId="{91DD2858-FF09-4BB3-A443-57BCCB4AFEDE}" destId="{D712266C-E81C-46BC-9A21-6231D85161A1}" srcOrd="0" destOrd="0" presId="urn:microsoft.com/office/officeart/2005/8/layout/default"/>
    <dgm:cxn modelId="{71F6CCCA-CCBF-48E9-AE18-0800EEDBDE0E}" type="presOf" srcId="{DD15128F-8CB7-4C23-8889-9584B4B3BD3D}" destId="{459C0CC8-D5D3-4335-B931-57718E999509}" srcOrd="0" destOrd="0" presId="urn:microsoft.com/office/officeart/2005/8/layout/default"/>
    <dgm:cxn modelId="{E6831911-9B76-4C7D-9F74-3ACECCDA992D}" type="presParOf" srcId="{1D3CAC27-C390-4EC5-B069-D5F524D705A4}" destId="{BE4E70B6-82C3-4B49-822D-10D45A6BFBFF}" srcOrd="0" destOrd="0" presId="urn:microsoft.com/office/officeart/2005/8/layout/default"/>
    <dgm:cxn modelId="{A0D5CB38-8E3B-43B8-9215-E7485B7BAB93}" type="presParOf" srcId="{1D3CAC27-C390-4EC5-B069-D5F524D705A4}" destId="{6778DFC4-1799-4C27-B90D-89AA9D5399CD}" srcOrd="1" destOrd="0" presId="urn:microsoft.com/office/officeart/2005/8/layout/default"/>
    <dgm:cxn modelId="{15EC4C8E-DBC4-49FD-AC42-7CE94F36CF62}" type="presParOf" srcId="{1D3CAC27-C390-4EC5-B069-D5F524D705A4}" destId="{459C0CC8-D5D3-4335-B931-57718E999509}" srcOrd="2" destOrd="0" presId="urn:microsoft.com/office/officeart/2005/8/layout/default"/>
    <dgm:cxn modelId="{AB9FE44C-E4CC-4ECC-A099-342CD2FA14FE}" type="presParOf" srcId="{1D3CAC27-C390-4EC5-B069-D5F524D705A4}" destId="{CDB0DD78-DC6E-4E16-8D65-16B68FAB0817}" srcOrd="3" destOrd="0" presId="urn:microsoft.com/office/officeart/2005/8/layout/default"/>
    <dgm:cxn modelId="{FACD7E16-9E9C-4D89-BA51-85EC7FE4C4AF}" type="presParOf" srcId="{1D3CAC27-C390-4EC5-B069-D5F524D705A4}" destId="{D712266C-E81C-46BC-9A21-6231D85161A1}" srcOrd="4" destOrd="0" presId="urn:microsoft.com/office/officeart/2005/8/layout/default"/>
    <dgm:cxn modelId="{B281369D-5577-4C81-A8D1-E5FE2D68E4D7}" type="presParOf" srcId="{1D3CAC27-C390-4EC5-B069-D5F524D705A4}" destId="{662A0498-5BE4-43AF-AC9F-36C3597F88BE}" srcOrd="5" destOrd="0" presId="urn:microsoft.com/office/officeart/2005/8/layout/default"/>
    <dgm:cxn modelId="{7B059C81-6CD5-43E4-B6B2-0448A5357630}" type="presParOf" srcId="{1D3CAC27-C390-4EC5-B069-D5F524D705A4}" destId="{CF79FA83-C56D-4884-A1AA-2A59141536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4356-D71F-4F8B-8D63-7760847CD669}">
      <dsp:nvSpPr>
        <dsp:cNvPr id="0" name=""/>
        <dsp:cNvSpPr/>
      </dsp:nvSpPr>
      <dsp:spPr>
        <a:xfrm>
          <a:off x="4244" y="936008"/>
          <a:ext cx="4428846" cy="5210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48B10-25FC-401A-91CE-35D34CA2A841}">
      <dsp:nvSpPr>
        <dsp:cNvPr id="0" name=""/>
        <dsp:cNvSpPr/>
      </dsp:nvSpPr>
      <dsp:spPr>
        <a:xfrm>
          <a:off x="4244" y="1131690"/>
          <a:ext cx="325359" cy="32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00E67-2310-4E81-A0C8-ED73B7E7F80D}">
      <dsp:nvSpPr>
        <dsp:cNvPr id="0" name=""/>
        <dsp:cNvSpPr/>
      </dsp:nvSpPr>
      <dsp:spPr>
        <a:xfrm>
          <a:off x="4244" y="0"/>
          <a:ext cx="4428846" cy="93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Reward Sensitivity</a:t>
          </a:r>
          <a:endParaRPr lang="en-ID" sz="4000" kern="1200" dirty="0">
            <a:solidFill>
              <a:schemeClr val="bg1"/>
            </a:solidFill>
          </a:endParaRPr>
        </a:p>
      </dsp:txBody>
      <dsp:txXfrm>
        <a:off x="4244" y="0"/>
        <a:ext cx="4428846" cy="936008"/>
      </dsp:txXfrm>
    </dsp:sp>
    <dsp:sp modelId="{2BC0EDC6-983E-46EF-9B57-228EE934BE02}">
      <dsp:nvSpPr>
        <dsp:cNvPr id="0" name=""/>
        <dsp:cNvSpPr/>
      </dsp:nvSpPr>
      <dsp:spPr>
        <a:xfrm>
          <a:off x="4244" y="1890092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106B42-DC4F-4378-AC23-35B8FCD73A6E}">
      <dsp:nvSpPr>
        <dsp:cNvPr id="0" name=""/>
        <dsp:cNvSpPr/>
      </dsp:nvSpPr>
      <dsp:spPr>
        <a:xfrm>
          <a:off x="314263" y="1673570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Gangguan</a:t>
          </a:r>
          <a:r>
            <a:rPr lang="en-US" sz="1600" kern="1200" dirty="0">
              <a:solidFill>
                <a:schemeClr val="bg1"/>
              </a:solidFill>
            </a:rPr>
            <a:t> system “</a:t>
          </a:r>
          <a:r>
            <a:rPr lang="en-US" sz="1600" i="1" kern="1200" dirty="0">
              <a:solidFill>
                <a:schemeClr val="bg1"/>
              </a:solidFill>
            </a:rPr>
            <a:t>reward</a:t>
          </a:r>
          <a:r>
            <a:rPr lang="en-US" sz="1600" kern="1200" dirty="0">
              <a:solidFill>
                <a:schemeClr val="bg1"/>
              </a:solidFill>
            </a:rPr>
            <a:t>” di </a:t>
          </a:r>
          <a:r>
            <a:rPr lang="en-US" sz="1600" kern="1200" dirty="0" err="1">
              <a:solidFill>
                <a:schemeClr val="bg1"/>
              </a:solidFill>
            </a:rPr>
            <a:t>otak</a:t>
          </a:r>
          <a:endParaRPr lang="en-ID" sz="1600" kern="1200" dirty="0">
            <a:solidFill>
              <a:schemeClr val="bg1"/>
            </a:solidFill>
          </a:endParaRPr>
        </a:p>
      </dsp:txBody>
      <dsp:txXfrm>
        <a:off x="314263" y="1673570"/>
        <a:ext cx="4118827" cy="758394"/>
      </dsp:txXfrm>
    </dsp:sp>
    <dsp:sp modelId="{74B3B984-E544-4947-87A0-0CC701ABF35F}">
      <dsp:nvSpPr>
        <dsp:cNvPr id="0" name=""/>
        <dsp:cNvSpPr/>
      </dsp:nvSpPr>
      <dsp:spPr>
        <a:xfrm>
          <a:off x="4244" y="2648486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22841"/>
              <a:satOff val="14147"/>
              <a:lumOff val="-43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75162-9B6E-4BD2-9F2A-5E5B5121B673}">
      <dsp:nvSpPr>
        <dsp:cNvPr id="0" name=""/>
        <dsp:cNvSpPr/>
      </dsp:nvSpPr>
      <dsp:spPr>
        <a:xfrm>
          <a:off x="314263" y="2431964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Sangat</a:t>
          </a:r>
          <a:r>
            <a:rPr lang="en-US" sz="1500" kern="1200" dirty="0">
              <a:solidFill>
                <a:schemeClr val="bg1"/>
              </a:solidFill>
            </a:rPr>
            <a:t> responsive </a:t>
          </a:r>
          <a:r>
            <a:rPr lang="en-US" sz="1500" kern="1200" dirty="0" err="1">
              <a:solidFill>
                <a:schemeClr val="bg1"/>
              </a:solidFill>
            </a:rPr>
            <a:t>terhadap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i="1" kern="1200" dirty="0">
              <a:solidFill>
                <a:schemeClr val="bg1"/>
              </a:solidFill>
            </a:rPr>
            <a:t>rewards</a:t>
          </a:r>
          <a:r>
            <a:rPr lang="en-US" sz="1500" kern="1200" dirty="0">
              <a:solidFill>
                <a:schemeClr val="bg1"/>
              </a:solidFill>
            </a:rPr>
            <a:t> pada </a:t>
          </a:r>
          <a:r>
            <a:rPr lang="en-US" sz="1500" kern="1200" dirty="0" err="1">
              <a:solidFill>
                <a:schemeClr val="bg1"/>
              </a:solidFill>
            </a:rPr>
            <a:t>penelitian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pengukuran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i="1" kern="1200" dirty="0">
              <a:solidFill>
                <a:schemeClr val="bg1"/>
              </a:solidFill>
            </a:rPr>
            <a:t>self-report</a:t>
          </a:r>
          <a:endParaRPr lang="en-ID" sz="1500" i="1" kern="1200" dirty="0">
            <a:solidFill>
              <a:schemeClr val="bg1"/>
            </a:solidFill>
          </a:endParaRPr>
        </a:p>
      </dsp:txBody>
      <dsp:txXfrm>
        <a:off x="314263" y="2431964"/>
        <a:ext cx="4118827" cy="758394"/>
      </dsp:txXfrm>
    </dsp:sp>
    <dsp:sp modelId="{BBD52A7A-48AD-4C98-A230-E48C9135EC67}">
      <dsp:nvSpPr>
        <dsp:cNvPr id="0" name=""/>
        <dsp:cNvSpPr/>
      </dsp:nvSpPr>
      <dsp:spPr>
        <a:xfrm>
          <a:off x="4244" y="3406880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045682"/>
              <a:satOff val="28295"/>
              <a:lumOff val="-87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9E8325-8FBB-4BBC-99AC-0461FB29ADA7}">
      <dsp:nvSpPr>
        <dsp:cNvPr id="0" name=""/>
        <dsp:cNvSpPr/>
      </dsp:nvSpPr>
      <dsp:spPr>
        <a:xfrm>
          <a:off x="314263" y="3190358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Biasanya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isu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dihadapi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berkaitan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dengan</a:t>
          </a:r>
          <a:r>
            <a:rPr lang="en-US" sz="1500" kern="1200" dirty="0">
              <a:solidFill>
                <a:schemeClr val="bg1"/>
              </a:solidFill>
            </a:rPr>
            <a:t> “</a:t>
          </a:r>
          <a:r>
            <a:rPr lang="en-US" sz="1500" kern="1200" dirty="0" err="1">
              <a:solidFill>
                <a:schemeClr val="bg1"/>
              </a:solidFill>
            </a:rPr>
            <a:t>penggapaian</a:t>
          </a:r>
          <a:r>
            <a:rPr lang="en-US" sz="1500" i="1" kern="1200" dirty="0">
              <a:solidFill>
                <a:schemeClr val="bg1"/>
              </a:solidFill>
            </a:rPr>
            <a:t> goals</a:t>
          </a:r>
          <a:r>
            <a:rPr lang="en-US" sz="1500" kern="1200" dirty="0">
              <a:solidFill>
                <a:schemeClr val="bg1"/>
              </a:solidFill>
            </a:rPr>
            <a:t>” </a:t>
          </a:r>
          <a:r>
            <a:rPr lang="en-US" sz="1500" kern="1200" dirty="0" err="1">
              <a:solidFill>
                <a:schemeClr val="bg1"/>
              </a:solidFill>
            </a:rPr>
            <a:t>atau</a:t>
          </a:r>
          <a:r>
            <a:rPr lang="en-US" sz="1500" kern="1200" dirty="0">
              <a:solidFill>
                <a:schemeClr val="bg1"/>
              </a:solidFill>
            </a:rPr>
            <a:t> “</a:t>
          </a:r>
          <a:r>
            <a:rPr lang="en-US" sz="1500" kern="1200" dirty="0" err="1">
              <a:solidFill>
                <a:schemeClr val="bg1"/>
              </a:solidFill>
            </a:rPr>
            <a:t>kesuksesan</a:t>
          </a:r>
          <a:r>
            <a:rPr lang="en-US" sz="1500" kern="1200" dirty="0">
              <a:solidFill>
                <a:schemeClr val="bg1"/>
              </a:solidFill>
            </a:rPr>
            <a:t>”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314263" y="3190358"/>
        <a:ext cx="4118827" cy="758394"/>
      </dsp:txXfrm>
    </dsp:sp>
    <dsp:sp modelId="{5B360B0A-B41D-4CDE-886D-D5F6C78DB873}">
      <dsp:nvSpPr>
        <dsp:cNvPr id="0" name=""/>
        <dsp:cNvSpPr/>
      </dsp:nvSpPr>
      <dsp:spPr>
        <a:xfrm>
          <a:off x="4244" y="4165274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068523"/>
              <a:satOff val="42442"/>
              <a:lumOff val="-131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281206-E124-4378-BB3A-043A69921EA0}">
      <dsp:nvSpPr>
        <dsp:cNvPr id="0" name=""/>
        <dsp:cNvSpPr/>
      </dsp:nvSpPr>
      <dsp:spPr>
        <a:xfrm>
          <a:off x="314263" y="3948753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Dapat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mentrigger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karena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adanya</a:t>
          </a:r>
          <a:r>
            <a:rPr lang="en-US" sz="1500" kern="1200" dirty="0">
              <a:solidFill>
                <a:schemeClr val="bg1"/>
              </a:solidFill>
            </a:rPr>
            <a:t>  </a:t>
          </a:r>
          <a:r>
            <a:rPr lang="en-US" sz="1500" kern="1200" dirty="0" err="1">
              <a:solidFill>
                <a:schemeClr val="bg1"/>
              </a:solidFill>
            </a:rPr>
            <a:t>perubahan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kognitif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meliputi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percaya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diri</a:t>
          </a:r>
          <a:r>
            <a:rPr lang="en-US" sz="1500" kern="1200" dirty="0">
              <a:solidFill>
                <a:schemeClr val="bg1"/>
              </a:solidFill>
            </a:rPr>
            <a:t>, dan </a:t>
          </a:r>
          <a:r>
            <a:rPr lang="en-US" sz="1500" kern="1200" dirty="0" err="1">
              <a:solidFill>
                <a:schemeClr val="bg1"/>
              </a:solidFill>
            </a:rPr>
            <a:t>ambisi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peraihan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i="1" kern="1200" dirty="0">
              <a:solidFill>
                <a:schemeClr val="bg1"/>
              </a:solidFill>
            </a:rPr>
            <a:t>goals</a:t>
          </a:r>
          <a:r>
            <a:rPr lang="en-US" sz="1500" kern="1200" dirty="0">
              <a:solidFill>
                <a:schemeClr val="bg1"/>
              </a:solidFill>
            </a:rPr>
            <a:t> yang </a:t>
          </a:r>
          <a:r>
            <a:rPr lang="en-US" sz="1500" kern="1200" dirty="0" err="1">
              <a:solidFill>
                <a:schemeClr val="bg1"/>
              </a:solidFill>
            </a:rPr>
            <a:t>berlebihan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314263" y="3948753"/>
        <a:ext cx="4118827" cy="758394"/>
      </dsp:txXfrm>
    </dsp:sp>
    <dsp:sp modelId="{8AC4FF31-6BE5-4C2D-AF37-BDAE3F663A7D}">
      <dsp:nvSpPr>
        <dsp:cNvPr id="0" name=""/>
        <dsp:cNvSpPr/>
      </dsp:nvSpPr>
      <dsp:spPr>
        <a:xfrm>
          <a:off x="4654533" y="936008"/>
          <a:ext cx="4428846" cy="521040"/>
        </a:xfrm>
        <a:prstGeom prst="rect">
          <a:avLst/>
        </a:prstGeom>
        <a:solidFill>
          <a:schemeClr val="accent4">
            <a:hueOff val="-12137046"/>
            <a:satOff val="84884"/>
            <a:lumOff val="-26274"/>
            <a:alphaOff val="0"/>
          </a:schemeClr>
        </a:solidFill>
        <a:ln w="9525" cap="flat" cmpd="sng" algn="ctr">
          <a:solidFill>
            <a:schemeClr val="accent4">
              <a:hueOff val="-12137046"/>
              <a:satOff val="84884"/>
              <a:lumOff val="-26274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8F83F-AE98-4D34-8673-2278D1422D54}">
      <dsp:nvSpPr>
        <dsp:cNvPr id="0" name=""/>
        <dsp:cNvSpPr/>
      </dsp:nvSpPr>
      <dsp:spPr>
        <a:xfrm>
          <a:off x="4654533" y="1131690"/>
          <a:ext cx="325359" cy="32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137046"/>
              <a:satOff val="84884"/>
              <a:lumOff val="-26274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B8FDC-7098-4291-ACC9-E57A1D1E4225}">
      <dsp:nvSpPr>
        <dsp:cNvPr id="0" name=""/>
        <dsp:cNvSpPr/>
      </dsp:nvSpPr>
      <dsp:spPr>
        <a:xfrm>
          <a:off x="4654533" y="0"/>
          <a:ext cx="4428846" cy="93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Sleep Disruption</a:t>
          </a:r>
          <a:endParaRPr lang="en-ID" sz="4000" kern="1200" dirty="0">
            <a:solidFill>
              <a:schemeClr val="bg1"/>
            </a:solidFill>
          </a:endParaRPr>
        </a:p>
      </dsp:txBody>
      <dsp:txXfrm>
        <a:off x="4654533" y="0"/>
        <a:ext cx="4428846" cy="936008"/>
      </dsp:txXfrm>
    </dsp:sp>
    <dsp:sp modelId="{F24F2AA3-5688-4549-B9F5-61BB7F8FEDF0}">
      <dsp:nvSpPr>
        <dsp:cNvPr id="0" name=""/>
        <dsp:cNvSpPr/>
      </dsp:nvSpPr>
      <dsp:spPr>
        <a:xfrm>
          <a:off x="4654533" y="1890092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091365"/>
              <a:satOff val="56589"/>
              <a:lumOff val="-175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2EB0A7-5D60-4956-8C2D-556110554798}">
      <dsp:nvSpPr>
        <dsp:cNvPr id="0" name=""/>
        <dsp:cNvSpPr/>
      </dsp:nvSpPr>
      <dsp:spPr>
        <a:xfrm>
          <a:off x="4964552" y="1673570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Penelitian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membuktikan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ada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keterkaitan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dengan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gangguan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pola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tidur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rutin</a:t>
          </a:r>
          <a:r>
            <a:rPr lang="en-US" sz="1500" kern="1200" dirty="0">
              <a:solidFill>
                <a:schemeClr val="bg1"/>
              </a:solidFill>
            </a:rPr>
            <a:t> (</a:t>
          </a:r>
          <a:r>
            <a:rPr lang="en-US" sz="1500" i="1" kern="1200" dirty="0">
              <a:solidFill>
                <a:schemeClr val="bg1"/>
              </a:solidFill>
            </a:rPr>
            <a:t>circadian rhythms</a:t>
          </a:r>
          <a:r>
            <a:rPr lang="en-US" sz="1500" kern="1200" dirty="0">
              <a:solidFill>
                <a:schemeClr val="bg1"/>
              </a:solidFill>
            </a:rPr>
            <a:t>)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4964552" y="1673570"/>
        <a:ext cx="4118827" cy="758394"/>
      </dsp:txXfrm>
    </dsp:sp>
    <dsp:sp modelId="{B3D6F176-E31F-459F-80DB-72193027680D}">
      <dsp:nvSpPr>
        <dsp:cNvPr id="0" name=""/>
        <dsp:cNvSpPr/>
      </dsp:nvSpPr>
      <dsp:spPr>
        <a:xfrm>
          <a:off x="4654533" y="2648486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114205"/>
              <a:satOff val="70737"/>
              <a:lumOff val="-218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4FD2EC-643D-427A-9BF3-EAEAC8337E6C}">
      <dsp:nvSpPr>
        <dsp:cNvPr id="0" name=""/>
        <dsp:cNvSpPr/>
      </dsp:nvSpPr>
      <dsp:spPr>
        <a:xfrm>
          <a:off x="4964552" y="2431964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Penelitian</a:t>
          </a:r>
          <a:r>
            <a:rPr lang="en-US" sz="1400" kern="1200" dirty="0">
              <a:solidFill>
                <a:schemeClr val="bg1"/>
              </a:solidFill>
            </a:rPr>
            <a:t> juga </a:t>
          </a:r>
          <a:r>
            <a:rPr lang="en-US" sz="1400" kern="1200" dirty="0" err="1">
              <a:solidFill>
                <a:schemeClr val="bg1"/>
              </a:solidFill>
            </a:rPr>
            <a:t>membuktikan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kebanyakan</a:t>
          </a:r>
          <a:r>
            <a:rPr lang="en-US" sz="1400" kern="1200" dirty="0">
              <a:solidFill>
                <a:schemeClr val="bg1"/>
              </a:solidFill>
            </a:rPr>
            <a:t> orang </a:t>
          </a:r>
          <a:r>
            <a:rPr lang="en-US" sz="1400" kern="1200" dirty="0" err="1">
              <a:solidFill>
                <a:schemeClr val="bg1"/>
              </a:solidFill>
            </a:rPr>
            <a:t>mengalami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pengalaman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buruk</a:t>
          </a:r>
          <a:r>
            <a:rPr lang="en-US" sz="1400" kern="1200" dirty="0">
              <a:solidFill>
                <a:schemeClr val="bg1"/>
              </a:solidFill>
            </a:rPr>
            <a:t> yang </a:t>
          </a:r>
          <a:r>
            <a:rPr lang="en-US" sz="1400" kern="1200" dirty="0" err="1">
              <a:solidFill>
                <a:schemeClr val="bg1"/>
              </a:solidFill>
            </a:rPr>
            <a:t>membuat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mereka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tidak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bisa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tidur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sebelum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akhirnya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menampilkan</a:t>
          </a:r>
          <a:r>
            <a:rPr lang="en-US" sz="1400" kern="1200" dirty="0">
              <a:solidFill>
                <a:schemeClr val="bg1"/>
              </a:solidFill>
            </a:rPr>
            <a:t> manic episodes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4964552" y="2431964"/>
        <a:ext cx="4118827" cy="758394"/>
      </dsp:txXfrm>
    </dsp:sp>
    <dsp:sp modelId="{5377AB3D-DBAF-4288-8166-11091F9FF441}">
      <dsp:nvSpPr>
        <dsp:cNvPr id="0" name=""/>
        <dsp:cNvSpPr/>
      </dsp:nvSpPr>
      <dsp:spPr>
        <a:xfrm>
          <a:off x="4654533" y="3406880"/>
          <a:ext cx="325351" cy="3253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137046"/>
              <a:satOff val="84884"/>
              <a:lumOff val="-26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24052-31F0-4EF9-8B8D-D5B2DB506281}">
      <dsp:nvSpPr>
        <dsp:cNvPr id="0" name=""/>
        <dsp:cNvSpPr/>
      </dsp:nvSpPr>
      <dsp:spPr>
        <a:xfrm>
          <a:off x="4964552" y="3190358"/>
          <a:ext cx="4118827" cy="758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bg1"/>
              </a:solidFill>
            </a:rPr>
            <a:t>Pemotongan</a:t>
          </a:r>
          <a:r>
            <a:rPr lang="en-US" sz="1500" kern="1200" dirty="0">
              <a:solidFill>
                <a:schemeClr val="bg1"/>
              </a:solidFill>
            </a:rPr>
            <a:t> jam </a:t>
          </a:r>
          <a:r>
            <a:rPr lang="en-US" sz="1500" kern="1200" dirty="0" err="1">
              <a:solidFill>
                <a:schemeClr val="bg1"/>
              </a:solidFill>
            </a:rPr>
            <a:t>tidur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bisa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i="0" kern="1200" dirty="0" err="1">
              <a:solidFill>
                <a:schemeClr val="bg1"/>
              </a:solidFill>
            </a:rPr>
            <a:t>men</a:t>
          </a:r>
          <a:r>
            <a:rPr lang="en-US" sz="1500" i="1" kern="1200" dirty="0" err="1">
              <a:solidFill>
                <a:schemeClr val="bg1"/>
              </a:solidFill>
            </a:rPr>
            <a:t>trigger</a:t>
          </a:r>
          <a:r>
            <a:rPr lang="en-US" sz="1500" i="1" kern="1200" dirty="0">
              <a:solidFill>
                <a:schemeClr val="bg1"/>
              </a:solidFill>
            </a:rPr>
            <a:t> symptom manic</a:t>
          </a:r>
          <a:r>
            <a:rPr lang="en-US" sz="1500" kern="1200" dirty="0">
              <a:solidFill>
                <a:schemeClr val="bg1"/>
              </a:solidFill>
            </a:rPr>
            <a:t> pada bipolar disorder dan </a:t>
          </a:r>
          <a:r>
            <a:rPr lang="en-US" sz="1500" kern="1200" dirty="0" err="1">
              <a:solidFill>
                <a:schemeClr val="bg1"/>
              </a:solidFill>
            </a:rPr>
            <a:t>begitu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sebaliknya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4964552" y="3190358"/>
        <a:ext cx="4118827" cy="758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72100-1B9B-4321-923F-5DE23815F1DD}">
      <dsp:nvSpPr>
        <dsp:cNvPr id="0" name=""/>
        <dsp:cNvSpPr/>
      </dsp:nvSpPr>
      <dsp:spPr>
        <a:xfrm>
          <a:off x="1045" y="0"/>
          <a:ext cx="2719126" cy="27159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Inti </a:t>
          </a:r>
          <a:r>
            <a:rPr lang="en-US" sz="3100" kern="1200" dirty="0" err="1"/>
            <a:t>dari</a:t>
          </a:r>
          <a:r>
            <a:rPr lang="en-US" sz="3100" kern="1200" dirty="0"/>
            <a:t> </a:t>
          </a:r>
          <a:r>
            <a:rPr lang="en-US" sz="3100" kern="1200" dirty="0" err="1"/>
            <a:t>Terapi</a:t>
          </a:r>
          <a:endParaRPr lang="en-ID" sz="3100" kern="1200" dirty="0"/>
        </a:p>
      </dsp:txBody>
      <dsp:txXfrm>
        <a:off x="1045" y="0"/>
        <a:ext cx="2719126" cy="814791"/>
      </dsp:txXfrm>
    </dsp:sp>
    <dsp:sp modelId="{211F40CB-95D3-41EE-AD6C-0E3045FE3805}">
      <dsp:nvSpPr>
        <dsp:cNvPr id="0" name=""/>
        <dsp:cNvSpPr/>
      </dsp:nvSpPr>
      <dsp:spPr>
        <a:xfrm>
          <a:off x="272958" y="815587"/>
          <a:ext cx="2175301" cy="818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kern="1200" dirty="0" err="1"/>
            <a:t>masalah</a:t>
          </a:r>
          <a:r>
            <a:rPr lang="en-US" sz="1400" kern="1200" dirty="0"/>
            <a:t> interpersonal </a:t>
          </a:r>
          <a:r>
            <a:rPr lang="en-US" sz="1400" kern="1200" dirty="0" err="1"/>
            <a:t>utama</a:t>
          </a:r>
          <a:endParaRPr lang="en-ID" sz="1400" kern="1200" dirty="0"/>
        </a:p>
      </dsp:txBody>
      <dsp:txXfrm>
        <a:off x="296943" y="839572"/>
        <a:ext cx="2127331" cy="770932"/>
      </dsp:txXfrm>
    </dsp:sp>
    <dsp:sp modelId="{844185B8-2704-4E13-B53A-5728B2440769}">
      <dsp:nvSpPr>
        <dsp:cNvPr id="0" name=""/>
        <dsp:cNvSpPr/>
      </dsp:nvSpPr>
      <dsp:spPr>
        <a:xfrm>
          <a:off x="272958" y="1760475"/>
          <a:ext cx="2175301" cy="818902"/>
        </a:xfrm>
        <a:prstGeom prst="roundRect">
          <a:avLst>
            <a:gd name="adj" fmla="val 10000"/>
          </a:avLst>
        </a:prstGeom>
        <a:solidFill>
          <a:schemeClr val="accent2">
            <a:hueOff val="7255"/>
            <a:satOff val="301"/>
            <a:lumOff val="18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 err="1"/>
            <a:t>Diantaranya</a:t>
          </a:r>
          <a:r>
            <a:rPr lang="en-US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 err="1"/>
            <a:t>Kehilangan</a:t>
          </a:r>
          <a:r>
            <a:rPr lang="en-US" sz="1400" kern="1200" dirty="0"/>
            <a:t>, </a:t>
          </a:r>
          <a:r>
            <a:rPr lang="en-US" sz="1400" kern="1200" dirty="0" err="1"/>
            <a:t>Isolasi</a:t>
          </a:r>
          <a:r>
            <a:rPr lang="en-US" sz="1400" kern="1200" dirty="0"/>
            <a:t> </a:t>
          </a:r>
          <a:r>
            <a:rPr lang="en-US" sz="1400" kern="1200" dirty="0" err="1"/>
            <a:t>diri</a:t>
          </a:r>
          <a:r>
            <a:rPr lang="en-US" sz="1400" kern="1200" dirty="0"/>
            <a:t>, dan lain </a:t>
          </a:r>
          <a:r>
            <a:rPr lang="en-US" sz="1400" kern="1200" dirty="0" err="1"/>
            <a:t>sebagainya</a:t>
          </a:r>
          <a:endParaRPr lang="en-ID" sz="1400" kern="1200" dirty="0"/>
        </a:p>
      </dsp:txBody>
      <dsp:txXfrm>
        <a:off x="296943" y="1784460"/>
        <a:ext cx="2127331" cy="770932"/>
      </dsp:txXfrm>
    </dsp:sp>
    <dsp:sp modelId="{BEE90247-24DA-4541-84ED-542C4B01D065}">
      <dsp:nvSpPr>
        <dsp:cNvPr id="0" name=""/>
        <dsp:cNvSpPr/>
      </dsp:nvSpPr>
      <dsp:spPr>
        <a:xfrm>
          <a:off x="2924107" y="0"/>
          <a:ext cx="2719126" cy="27159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Goals</a:t>
          </a:r>
          <a:endParaRPr lang="en-ID" sz="3100" kern="1200" dirty="0"/>
        </a:p>
      </dsp:txBody>
      <dsp:txXfrm>
        <a:off x="2924107" y="0"/>
        <a:ext cx="2719126" cy="814791"/>
      </dsp:txXfrm>
    </dsp:sp>
    <dsp:sp modelId="{AAC5FB0B-4F18-4C73-B016-8528667B1FBD}">
      <dsp:nvSpPr>
        <dsp:cNvPr id="0" name=""/>
        <dsp:cNvSpPr/>
      </dsp:nvSpPr>
      <dsp:spPr>
        <a:xfrm>
          <a:off x="3166261" y="694922"/>
          <a:ext cx="2234817" cy="548169"/>
        </a:xfrm>
        <a:prstGeom prst="roundRect">
          <a:avLst>
            <a:gd name="adj" fmla="val 10000"/>
          </a:avLst>
        </a:prstGeom>
        <a:solidFill>
          <a:schemeClr val="accent2">
            <a:hueOff val="14509"/>
            <a:satOff val="602"/>
            <a:lumOff val="36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Identifikasi</a:t>
          </a:r>
          <a:r>
            <a:rPr lang="en-US" sz="1400" kern="1200" dirty="0"/>
            <a:t> </a:t>
          </a:r>
          <a:r>
            <a:rPr lang="en-US" sz="1400" kern="1200" dirty="0" err="1"/>
            <a:t>perasaan</a:t>
          </a:r>
          <a:r>
            <a:rPr lang="en-US" sz="1400" kern="1200" dirty="0"/>
            <a:t> </a:t>
          </a:r>
          <a:r>
            <a:rPr lang="en-US" sz="1400" kern="1200" dirty="0" err="1"/>
            <a:t>terhadap</a:t>
          </a:r>
          <a:r>
            <a:rPr lang="en-US" sz="1400" kern="1200" dirty="0"/>
            <a:t> </a:t>
          </a:r>
          <a:r>
            <a:rPr lang="en-US" sz="1400" kern="1200" dirty="0" err="1"/>
            <a:t>masalah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endParaRPr lang="en-ID" sz="1400" kern="1200" dirty="0"/>
        </a:p>
      </dsp:txBody>
      <dsp:txXfrm>
        <a:off x="3182316" y="710977"/>
        <a:ext cx="2202707" cy="516059"/>
      </dsp:txXfrm>
    </dsp:sp>
    <dsp:sp modelId="{710A6FA3-AD1B-4B88-B151-72466FF9776E}">
      <dsp:nvSpPr>
        <dsp:cNvPr id="0" name=""/>
        <dsp:cNvSpPr/>
      </dsp:nvSpPr>
      <dsp:spPr>
        <a:xfrm>
          <a:off x="3180760" y="1372472"/>
          <a:ext cx="2287394" cy="498080"/>
        </a:xfrm>
        <a:prstGeom prst="roundRect">
          <a:avLst>
            <a:gd name="adj" fmla="val 10000"/>
          </a:avLst>
        </a:prstGeom>
        <a:solidFill>
          <a:schemeClr val="accent2">
            <a:hueOff val="21764"/>
            <a:satOff val="904"/>
            <a:lumOff val="54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Membuat</a:t>
          </a:r>
          <a:r>
            <a:rPr lang="en-US" sz="1400" kern="1200" dirty="0"/>
            <a:t> </a:t>
          </a:r>
          <a:r>
            <a:rPr lang="en-US" sz="1400" kern="1200" dirty="0" err="1"/>
            <a:t>keputusan</a:t>
          </a:r>
          <a:r>
            <a:rPr lang="en-US" sz="1400" kern="1200" dirty="0"/>
            <a:t> </a:t>
          </a:r>
          <a:r>
            <a:rPr lang="en-US" sz="1400" kern="1200" dirty="0" err="1"/>
            <a:t>penting</a:t>
          </a:r>
          <a:endParaRPr lang="en-US" sz="1400" kern="1200" dirty="0"/>
        </a:p>
      </dsp:txBody>
      <dsp:txXfrm>
        <a:off x="3195348" y="1387060"/>
        <a:ext cx="2258218" cy="468904"/>
      </dsp:txXfrm>
    </dsp:sp>
    <dsp:sp modelId="{4FBBAEAE-1B7C-4602-94C3-D468C7E230F5}">
      <dsp:nvSpPr>
        <dsp:cNvPr id="0" name=""/>
        <dsp:cNvSpPr/>
      </dsp:nvSpPr>
      <dsp:spPr>
        <a:xfrm>
          <a:off x="3061096" y="1941187"/>
          <a:ext cx="2445147" cy="638410"/>
        </a:xfrm>
        <a:prstGeom prst="roundRect">
          <a:avLst>
            <a:gd name="adj" fmla="val 10000"/>
          </a:avLst>
        </a:prstGeom>
        <a:solidFill>
          <a:schemeClr val="accent2">
            <a:hueOff val="29019"/>
            <a:satOff val="1205"/>
            <a:lumOff val="72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Membuat</a:t>
          </a:r>
          <a:r>
            <a:rPr lang="en-US" sz="1400" kern="1200" dirty="0"/>
            <a:t> </a:t>
          </a:r>
          <a:r>
            <a:rPr lang="en-US" sz="1400" kern="1200" dirty="0" err="1"/>
            <a:t>perubahan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memecahkan</a:t>
          </a:r>
          <a:r>
            <a:rPr lang="en-US" sz="1400" kern="1200" dirty="0"/>
            <a:t> </a:t>
          </a:r>
          <a:r>
            <a:rPr lang="en-US" sz="1400" kern="1200" dirty="0" err="1"/>
            <a:t>masalah</a:t>
          </a:r>
          <a:r>
            <a:rPr lang="en-US" sz="1400" kern="1200" dirty="0"/>
            <a:t> </a:t>
          </a:r>
        </a:p>
      </dsp:txBody>
      <dsp:txXfrm>
        <a:off x="3079794" y="1959885"/>
        <a:ext cx="2407751" cy="601014"/>
      </dsp:txXfrm>
    </dsp:sp>
    <dsp:sp modelId="{F2073495-65AB-4CE3-B37B-362EE96122E7}">
      <dsp:nvSpPr>
        <dsp:cNvPr id="0" name=""/>
        <dsp:cNvSpPr/>
      </dsp:nvSpPr>
      <dsp:spPr>
        <a:xfrm>
          <a:off x="5847168" y="0"/>
          <a:ext cx="2719126" cy="27159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Teknik</a:t>
          </a:r>
          <a:endParaRPr lang="en-ID" sz="2600" kern="1200" dirty="0"/>
        </a:p>
      </dsp:txBody>
      <dsp:txXfrm>
        <a:off x="5847168" y="0"/>
        <a:ext cx="2719126" cy="814791"/>
      </dsp:txXfrm>
    </dsp:sp>
    <dsp:sp modelId="{3FD95376-132D-414D-93BE-45E22799AF07}">
      <dsp:nvSpPr>
        <dsp:cNvPr id="0" name=""/>
        <dsp:cNvSpPr/>
      </dsp:nvSpPr>
      <dsp:spPr>
        <a:xfrm>
          <a:off x="6325223" y="595233"/>
          <a:ext cx="1904367" cy="239652"/>
        </a:xfrm>
        <a:prstGeom prst="roundRect">
          <a:avLst>
            <a:gd name="adj" fmla="val 10000"/>
          </a:avLst>
        </a:prstGeom>
        <a:solidFill>
          <a:schemeClr val="accent2">
            <a:hueOff val="36274"/>
            <a:satOff val="1506"/>
            <a:lumOff val="904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Diskusi</a:t>
          </a:r>
          <a:r>
            <a:rPr lang="en-US" sz="1400" kern="1200" dirty="0"/>
            <a:t> </a:t>
          </a:r>
          <a:r>
            <a:rPr lang="en-US" sz="1400" kern="1200" dirty="0" err="1"/>
            <a:t>masalah</a:t>
          </a:r>
          <a:endParaRPr lang="en-ID" sz="1400" kern="1200" dirty="0"/>
        </a:p>
      </dsp:txBody>
      <dsp:txXfrm>
        <a:off x="6332242" y="602252"/>
        <a:ext cx="1890329" cy="225614"/>
      </dsp:txXfrm>
    </dsp:sp>
    <dsp:sp modelId="{766F96EA-A84B-4D8C-B559-32C591D6E836}">
      <dsp:nvSpPr>
        <dsp:cNvPr id="0" name=""/>
        <dsp:cNvSpPr/>
      </dsp:nvSpPr>
      <dsp:spPr>
        <a:xfrm>
          <a:off x="6019463" y="923983"/>
          <a:ext cx="2353828" cy="463754"/>
        </a:xfrm>
        <a:prstGeom prst="roundRect">
          <a:avLst>
            <a:gd name="adj" fmla="val 10000"/>
          </a:avLst>
        </a:prstGeom>
        <a:solidFill>
          <a:schemeClr val="accent2">
            <a:hueOff val="43528"/>
            <a:satOff val="1807"/>
            <a:lumOff val="108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Eksplor</a:t>
          </a:r>
          <a:r>
            <a:rPr lang="en-US" sz="1100" kern="1200" dirty="0"/>
            <a:t> </a:t>
          </a:r>
          <a:r>
            <a:rPr lang="en-US" sz="1100" kern="1200" dirty="0" err="1"/>
            <a:t>perasaan-perasaan</a:t>
          </a:r>
          <a:r>
            <a:rPr lang="en-US" sz="1100" kern="1200" dirty="0"/>
            <a:t> negative dan bantu </a:t>
          </a:r>
          <a:r>
            <a:rPr lang="en-US" sz="1100" kern="1200" dirty="0" err="1"/>
            <a:t>untuk</a:t>
          </a:r>
          <a:r>
            <a:rPr lang="en-US" sz="1100" kern="1200" dirty="0"/>
            <a:t> </a:t>
          </a:r>
          <a:r>
            <a:rPr lang="en-US" sz="1100" kern="1200" dirty="0" err="1"/>
            <a:t>mengekspresikannya</a:t>
          </a:r>
          <a:endParaRPr lang="en-ID" sz="1100" kern="1200" dirty="0"/>
        </a:p>
      </dsp:txBody>
      <dsp:txXfrm>
        <a:off x="6033046" y="937566"/>
        <a:ext cx="2326662" cy="436588"/>
      </dsp:txXfrm>
    </dsp:sp>
    <dsp:sp modelId="{56EFF83D-BC64-4309-9E8F-EDF194AE1505}">
      <dsp:nvSpPr>
        <dsp:cNvPr id="0" name=""/>
        <dsp:cNvSpPr/>
      </dsp:nvSpPr>
      <dsp:spPr>
        <a:xfrm>
          <a:off x="6017211" y="1436224"/>
          <a:ext cx="2356068" cy="349544"/>
        </a:xfrm>
        <a:prstGeom prst="roundRect">
          <a:avLst>
            <a:gd name="adj" fmla="val 10000"/>
          </a:avLst>
        </a:prstGeom>
        <a:solidFill>
          <a:schemeClr val="accent2">
            <a:hueOff val="50783"/>
            <a:satOff val="2109"/>
            <a:lumOff val="126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Meningkatkan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verbal dan nonverbal</a:t>
          </a:r>
        </a:p>
      </dsp:txBody>
      <dsp:txXfrm>
        <a:off x="6027449" y="1446462"/>
        <a:ext cx="2335592" cy="329068"/>
      </dsp:txXfrm>
    </dsp:sp>
    <dsp:sp modelId="{51A63ADB-2E0C-4006-B0C0-B5F28CF33E37}">
      <dsp:nvSpPr>
        <dsp:cNvPr id="0" name=""/>
        <dsp:cNvSpPr/>
      </dsp:nvSpPr>
      <dsp:spPr>
        <a:xfrm>
          <a:off x="6078979" y="1841453"/>
          <a:ext cx="2294312" cy="197763"/>
        </a:xfrm>
        <a:prstGeom prst="roundRect">
          <a:avLst>
            <a:gd name="adj" fmla="val 10000"/>
          </a:avLst>
        </a:prstGeom>
        <a:solidFill>
          <a:schemeClr val="accent2">
            <a:hueOff val="58038"/>
            <a:satOff val="2410"/>
            <a:lumOff val="1446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Pemecahan</a:t>
          </a:r>
          <a:r>
            <a:rPr lang="en-US" sz="1200" kern="1200" dirty="0"/>
            <a:t> </a:t>
          </a:r>
          <a:r>
            <a:rPr lang="en-US" sz="1200" kern="1200" dirty="0" err="1"/>
            <a:t>masalah</a:t>
          </a:r>
          <a:endParaRPr lang="en-US" sz="1200" kern="1200" dirty="0"/>
        </a:p>
      </dsp:txBody>
      <dsp:txXfrm>
        <a:off x="6084771" y="1847245"/>
        <a:ext cx="2282728" cy="186179"/>
      </dsp:txXfrm>
    </dsp:sp>
    <dsp:sp modelId="{0FFE5435-96EC-45E8-B6C8-54C531F2C8BD}">
      <dsp:nvSpPr>
        <dsp:cNvPr id="0" name=""/>
        <dsp:cNvSpPr/>
      </dsp:nvSpPr>
      <dsp:spPr>
        <a:xfrm>
          <a:off x="6082155" y="2094400"/>
          <a:ext cx="2291136" cy="485015"/>
        </a:xfrm>
        <a:prstGeom prst="roundRect">
          <a:avLst>
            <a:gd name="adj" fmla="val 10000"/>
          </a:avLst>
        </a:prstGeom>
        <a:solidFill>
          <a:schemeClr val="accent2">
            <a:hueOff val="65293"/>
            <a:satOff val="2711"/>
            <a:lumOff val="162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opsi</a:t>
          </a:r>
          <a:r>
            <a:rPr lang="en-US" sz="1200" kern="1200" dirty="0"/>
            <a:t> </a:t>
          </a:r>
          <a:r>
            <a:rPr lang="en-US" sz="1200" kern="1200" dirty="0" err="1"/>
            <a:t>perilaku</a:t>
          </a:r>
          <a:r>
            <a:rPr lang="en-US" sz="1200" kern="1200" dirty="0"/>
            <a:t> yang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baik</a:t>
          </a:r>
          <a:r>
            <a:rPr lang="en-US" sz="1200" kern="1200" dirty="0"/>
            <a:t> , </a:t>
          </a:r>
          <a:r>
            <a:rPr lang="en-US" sz="1200" kern="1200" dirty="0" err="1"/>
            <a:t>positif</a:t>
          </a:r>
          <a:r>
            <a:rPr lang="en-US" sz="1200" kern="1200" dirty="0"/>
            <a:t>, dan </a:t>
          </a:r>
          <a:r>
            <a:rPr lang="en-US" sz="1200" kern="1200" dirty="0" err="1"/>
            <a:t>memuaskan</a:t>
          </a:r>
          <a:endParaRPr lang="en-US" sz="1200" kern="1200" dirty="0"/>
        </a:p>
      </dsp:txBody>
      <dsp:txXfrm>
        <a:off x="6096361" y="2108606"/>
        <a:ext cx="2262724" cy="456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68F8F-36B4-4D09-BABA-7BC7BF0C0EEC}">
      <dsp:nvSpPr>
        <dsp:cNvPr id="0" name=""/>
        <dsp:cNvSpPr/>
      </dsp:nvSpPr>
      <dsp:spPr>
        <a:xfrm>
          <a:off x="1164070" y="438254"/>
          <a:ext cx="2956599" cy="9239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1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Mengajarkan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untuk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tidak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i="1" kern="1200" dirty="0">
              <a:solidFill>
                <a:schemeClr val="bg1"/>
              </a:solidFill>
            </a:rPr>
            <a:t>“</a:t>
          </a:r>
          <a:r>
            <a:rPr lang="en-US" sz="1400" i="1" kern="1200" dirty="0" err="1">
              <a:solidFill>
                <a:schemeClr val="bg1"/>
              </a:solidFill>
            </a:rPr>
            <a:t>overgeneralizatin</a:t>
          </a:r>
          <a:r>
            <a:rPr lang="en-US" sz="1400" i="0" kern="1200" dirty="0" err="1">
              <a:solidFill>
                <a:schemeClr val="bg1"/>
              </a:solidFill>
            </a:rPr>
            <a:t>g</a:t>
          </a:r>
          <a:r>
            <a:rPr lang="en-US" sz="1400" i="0" kern="1200" dirty="0">
              <a:solidFill>
                <a:schemeClr val="bg1"/>
              </a:solidFill>
            </a:rPr>
            <a:t>” </a:t>
          </a:r>
          <a:r>
            <a:rPr lang="en-US" sz="1400" kern="1200" dirty="0" err="1">
              <a:solidFill>
                <a:schemeClr val="bg1"/>
              </a:solidFill>
            </a:rPr>
            <a:t>segala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hal</a:t>
          </a:r>
          <a:endParaRPr lang="en-ID" sz="1400" kern="1200" dirty="0">
            <a:solidFill>
              <a:schemeClr val="bg1"/>
            </a:solidFill>
          </a:endParaRPr>
        </a:p>
      </dsp:txBody>
      <dsp:txXfrm>
        <a:off x="1164070" y="438254"/>
        <a:ext cx="2956599" cy="923937"/>
      </dsp:txXfrm>
    </dsp:sp>
    <dsp:sp modelId="{933F6ADC-7355-45F2-919F-DB6A4D439F7F}">
      <dsp:nvSpPr>
        <dsp:cNvPr id="0" name=""/>
        <dsp:cNvSpPr/>
      </dsp:nvSpPr>
      <dsp:spPr>
        <a:xfrm>
          <a:off x="1040878" y="304796"/>
          <a:ext cx="646756" cy="97013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020F3-FD45-4485-A2E7-AB530826FCE7}">
      <dsp:nvSpPr>
        <dsp:cNvPr id="0" name=""/>
        <dsp:cNvSpPr/>
      </dsp:nvSpPr>
      <dsp:spPr>
        <a:xfrm>
          <a:off x="1164070" y="1601388"/>
          <a:ext cx="2956599" cy="9239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bg1"/>
              </a:solidFill>
            </a:rPr>
            <a:t>Mengajarkan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untuk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memonitor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diri</a:t>
          </a:r>
          <a:r>
            <a:rPr lang="en-US" sz="1300" kern="1200" dirty="0">
              <a:solidFill>
                <a:schemeClr val="bg1"/>
              </a:solidFill>
            </a:rPr>
            <a:t> agar </a:t>
          </a:r>
          <a:r>
            <a:rPr lang="en-US" sz="1300" kern="1200" dirty="0" err="1">
              <a:solidFill>
                <a:schemeClr val="bg1"/>
              </a:solidFill>
            </a:rPr>
            <a:t>dapat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mengidentifikasi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pemikiran</a:t>
          </a:r>
          <a:r>
            <a:rPr lang="en-US" sz="1300" kern="1200" dirty="0">
              <a:solidFill>
                <a:schemeClr val="bg1"/>
              </a:solidFill>
            </a:rPr>
            <a:t> negative yang </a:t>
          </a:r>
          <a:r>
            <a:rPr lang="en-US" sz="1300" kern="1200" dirty="0" err="1">
              <a:solidFill>
                <a:schemeClr val="bg1"/>
              </a:solidFill>
            </a:rPr>
            <a:t>berperan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dalam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memicu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depresi</a:t>
          </a:r>
          <a:endParaRPr lang="en-ID" sz="1300" kern="1200" dirty="0">
            <a:solidFill>
              <a:schemeClr val="bg1"/>
            </a:solidFill>
          </a:endParaRPr>
        </a:p>
      </dsp:txBody>
      <dsp:txXfrm>
        <a:off x="1164070" y="1601388"/>
        <a:ext cx="2956599" cy="923937"/>
      </dsp:txXfrm>
    </dsp:sp>
    <dsp:sp modelId="{2CC4FEF6-1F21-43F6-837A-7A63DC08D01A}">
      <dsp:nvSpPr>
        <dsp:cNvPr id="0" name=""/>
        <dsp:cNvSpPr/>
      </dsp:nvSpPr>
      <dsp:spPr>
        <a:xfrm>
          <a:off x="1040878" y="1467930"/>
          <a:ext cx="646756" cy="970134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0D487-021E-4ED8-B989-C389B2208C18}">
      <dsp:nvSpPr>
        <dsp:cNvPr id="0" name=""/>
        <dsp:cNvSpPr/>
      </dsp:nvSpPr>
      <dsp:spPr>
        <a:xfrm>
          <a:off x="1164070" y="2764522"/>
          <a:ext cx="2956599" cy="9239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14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solidFill>
                <a:schemeClr val="bg1"/>
              </a:solidFill>
            </a:rPr>
            <a:t>Mengajarkan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untuk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menentang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kepercayaan</a:t>
          </a:r>
          <a:r>
            <a:rPr lang="en-US" sz="1300" kern="1200" dirty="0">
              <a:solidFill>
                <a:schemeClr val="bg1"/>
              </a:solidFill>
            </a:rPr>
            <a:t> negative dan </a:t>
          </a:r>
          <a:r>
            <a:rPr lang="en-US" sz="1300" kern="1200" dirty="0" err="1">
              <a:solidFill>
                <a:schemeClr val="bg1"/>
              </a:solidFill>
            </a:rPr>
            <a:t>belajar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strategi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berfikir</a:t>
          </a:r>
          <a:r>
            <a:rPr lang="en-US" sz="1300" kern="1200" dirty="0">
              <a:solidFill>
                <a:schemeClr val="bg1"/>
              </a:solidFill>
            </a:rPr>
            <a:t> yang </a:t>
          </a:r>
          <a:r>
            <a:rPr lang="en-US" sz="1300" kern="1200" dirty="0" err="1">
              <a:solidFill>
                <a:schemeClr val="bg1"/>
              </a:solidFill>
            </a:rPr>
            <a:t>melahirkan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asumsi</a:t>
          </a:r>
          <a:r>
            <a:rPr lang="en-US" sz="1300" kern="1200" dirty="0">
              <a:solidFill>
                <a:schemeClr val="bg1"/>
              </a:solidFill>
            </a:rPr>
            <a:t> </a:t>
          </a:r>
          <a:r>
            <a:rPr lang="en-US" sz="1300" kern="1200" dirty="0" err="1">
              <a:solidFill>
                <a:schemeClr val="bg1"/>
              </a:solidFill>
            </a:rPr>
            <a:t>positif</a:t>
          </a:r>
          <a:r>
            <a:rPr lang="en-US" sz="1300" kern="1200" dirty="0">
              <a:solidFill>
                <a:schemeClr val="bg1"/>
              </a:solidFill>
            </a:rPr>
            <a:t> dan </a:t>
          </a:r>
          <a:r>
            <a:rPr lang="en-US" sz="1300" kern="1200" dirty="0" err="1">
              <a:solidFill>
                <a:schemeClr val="bg1"/>
              </a:solidFill>
            </a:rPr>
            <a:t>realistis</a:t>
          </a:r>
          <a:r>
            <a:rPr lang="en-US" sz="1300" kern="1200" dirty="0">
              <a:solidFill>
                <a:schemeClr val="bg1"/>
              </a:solidFill>
            </a:rPr>
            <a:t> </a:t>
          </a:r>
          <a:endParaRPr lang="en-ID" sz="1300" kern="1200" dirty="0">
            <a:solidFill>
              <a:schemeClr val="bg1"/>
            </a:solidFill>
          </a:endParaRPr>
        </a:p>
      </dsp:txBody>
      <dsp:txXfrm>
        <a:off x="1164070" y="2764522"/>
        <a:ext cx="2956599" cy="923937"/>
      </dsp:txXfrm>
    </dsp:sp>
    <dsp:sp modelId="{D3202CC6-7407-4146-8303-E334382077D2}">
      <dsp:nvSpPr>
        <dsp:cNvPr id="0" name=""/>
        <dsp:cNvSpPr/>
      </dsp:nvSpPr>
      <dsp:spPr>
        <a:xfrm>
          <a:off x="1040878" y="2631065"/>
          <a:ext cx="646756" cy="970134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327C5-1E3D-48EC-86E9-AEA3C6C51CF7}">
      <dsp:nvSpPr>
        <dsp:cNvPr id="0" name=""/>
        <dsp:cNvSpPr/>
      </dsp:nvSpPr>
      <dsp:spPr>
        <a:xfrm>
          <a:off x="1164070" y="3927657"/>
          <a:ext cx="2956599" cy="9239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1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</a:rPr>
            <a:t>Latihan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rutin</a:t>
          </a:r>
          <a:r>
            <a:rPr lang="en-US" sz="1600" kern="1200" dirty="0">
              <a:solidFill>
                <a:schemeClr val="bg1"/>
              </a:solidFill>
            </a:rPr>
            <a:t> di </a:t>
          </a:r>
          <a:r>
            <a:rPr lang="en-US" sz="1600" kern="1200" dirty="0" err="1">
              <a:solidFill>
                <a:schemeClr val="bg1"/>
              </a:solidFill>
            </a:rPr>
            <a:t>rumah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untuk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meminimalisir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pola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pikir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negatif</a:t>
          </a:r>
          <a:endParaRPr lang="en-ID" sz="1600" kern="1200" dirty="0">
            <a:solidFill>
              <a:schemeClr val="bg1"/>
            </a:solidFill>
          </a:endParaRPr>
        </a:p>
      </dsp:txBody>
      <dsp:txXfrm>
        <a:off x="1164070" y="3927657"/>
        <a:ext cx="2956599" cy="923937"/>
      </dsp:txXfrm>
    </dsp:sp>
    <dsp:sp modelId="{F10FFCE5-7884-4160-A7C6-0071BCCEFB8D}">
      <dsp:nvSpPr>
        <dsp:cNvPr id="0" name=""/>
        <dsp:cNvSpPr/>
      </dsp:nvSpPr>
      <dsp:spPr>
        <a:xfrm>
          <a:off x="1040878" y="3794199"/>
          <a:ext cx="646756" cy="97013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90247-24DA-4541-84ED-542C4B01D065}">
      <dsp:nvSpPr>
        <dsp:cNvPr id="0" name=""/>
        <dsp:cNvSpPr/>
      </dsp:nvSpPr>
      <dsp:spPr>
        <a:xfrm>
          <a:off x="3116" y="0"/>
          <a:ext cx="3187830" cy="22928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Goal</a:t>
          </a:r>
          <a:endParaRPr lang="en-ID" sz="3300" kern="1200" dirty="0"/>
        </a:p>
      </dsp:txBody>
      <dsp:txXfrm>
        <a:off x="3116" y="0"/>
        <a:ext cx="3187830" cy="687841"/>
      </dsp:txXfrm>
    </dsp:sp>
    <dsp:sp modelId="{AAC5FB0B-4F18-4C73-B016-8528667B1FBD}">
      <dsp:nvSpPr>
        <dsp:cNvPr id="0" name=""/>
        <dsp:cNvSpPr/>
      </dsp:nvSpPr>
      <dsp:spPr>
        <a:xfrm>
          <a:off x="147382" y="688251"/>
          <a:ext cx="2896182" cy="1489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Membantu</a:t>
          </a:r>
          <a:r>
            <a:rPr lang="en-US" sz="1300" kern="1200" dirty="0"/>
            <a:t> </a:t>
          </a:r>
          <a:r>
            <a:rPr lang="en-US" sz="1300" kern="1200" dirty="0" err="1"/>
            <a:t>penderita</a:t>
          </a:r>
          <a:r>
            <a:rPr lang="en-US" sz="1300" kern="1200" dirty="0"/>
            <a:t> </a:t>
          </a:r>
          <a:r>
            <a:rPr lang="en-US" sz="1300" kern="1200" dirty="0" err="1"/>
            <a:t>penggunakan</a:t>
          </a:r>
          <a:r>
            <a:rPr lang="en-US" sz="1300" kern="1200" dirty="0"/>
            <a:t> </a:t>
          </a:r>
          <a:r>
            <a:rPr lang="en-US" sz="1300" kern="1200" dirty="0" err="1"/>
            <a:t>pola</a:t>
          </a:r>
          <a:r>
            <a:rPr lang="en-US" sz="1300" kern="1200" dirty="0"/>
            <a:t> </a:t>
          </a:r>
          <a:r>
            <a:rPr lang="en-US" sz="1300" kern="1200" dirty="0" err="1"/>
            <a:t>perspektif</a:t>
          </a:r>
          <a:r>
            <a:rPr lang="en-US" sz="1300" kern="1200" dirty="0"/>
            <a:t> </a:t>
          </a:r>
          <a:r>
            <a:rPr lang="en-US" sz="1300" i="1" kern="1200" dirty="0"/>
            <a:t>“decentere</a:t>
          </a:r>
          <a:r>
            <a:rPr lang="en-US" sz="1300" i="0" kern="1200" dirty="0"/>
            <a:t>d”: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[ </a:t>
          </a:r>
          <a:r>
            <a:rPr lang="en-US" sz="1300" kern="1200" dirty="0" err="1"/>
            <a:t>Lebih</a:t>
          </a:r>
          <a:r>
            <a:rPr lang="en-US" sz="1300" kern="1200" dirty="0"/>
            <a:t> </a:t>
          </a:r>
          <a:r>
            <a:rPr lang="en-US" sz="1300" kern="1200" dirty="0" err="1"/>
            <a:t>melihat</a:t>
          </a:r>
          <a:r>
            <a:rPr lang="en-US" sz="1300" kern="1200" dirty="0"/>
            <a:t> </a:t>
          </a:r>
          <a:r>
            <a:rPr lang="en-US" sz="1300" kern="1200" dirty="0" err="1"/>
            <a:t>momen</a:t>
          </a:r>
          <a:r>
            <a:rPr lang="en-US" sz="1300" kern="1200" dirty="0"/>
            <a:t> </a:t>
          </a:r>
          <a:r>
            <a:rPr lang="en-US" sz="1300" kern="1200" dirty="0" err="1"/>
            <a:t>tersebut</a:t>
          </a:r>
          <a:r>
            <a:rPr lang="en-US" sz="1300" kern="1200" dirty="0"/>
            <a:t> </a:t>
          </a:r>
          <a:r>
            <a:rPr lang="en-US" sz="1300" kern="1200" dirty="0" err="1"/>
            <a:t>sebagai</a:t>
          </a:r>
          <a:r>
            <a:rPr lang="en-US" sz="1300" kern="1200" dirty="0"/>
            <a:t> </a:t>
          </a:r>
          <a:r>
            <a:rPr lang="en-US" sz="1300" kern="1200" dirty="0" err="1"/>
            <a:t>pengalaman</a:t>
          </a:r>
          <a:r>
            <a:rPr lang="en-US" sz="1300" kern="1200" dirty="0"/>
            <a:t> mental </a:t>
          </a:r>
          <a:r>
            <a:rPr lang="en-US" sz="1300" kern="1200" dirty="0" err="1"/>
            <a:t>ketimbang</a:t>
          </a:r>
          <a:r>
            <a:rPr lang="en-US" sz="1300" kern="1200" dirty="0"/>
            <a:t> </a:t>
          </a:r>
          <a:r>
            <a:rPr lang="en-US" sz="1300" kern="1200" dirty="0" err="1"/>
            <a:t>refleksi</a:t>
          </a:r>
          <a:r>
            <a:rPr lang="en-US" sz="1300" kern="1200" dirty="0"/>
            <a:t> </a:t>
          </a:r>
          <a:r>
            <a:rPr lang="en-US" sz="1300" kern="1200" dirty="0" err="1"/>
            <a:t>dari</a:t>
          </a:r>
          <a:r>
            <a:rPr lang="en-US" sz="1300" kern="1200" dirty="0"/>
            <a:t> </a:t>
          </a:r>
          <a:r>
            <a:rPr lang="en-US" sz="1300" kern="1200" dirty="0" err="1"/>
            <a:t>realita</a:t>
          </a:r>
          <a:r>
            <a:rPr lang="en-US" sz="1300" kern="1200" dirty="0"/>
            <a:t> yang </a:t>
          </a:r>
          <a:r>
            <a:rPr lang="en-US" sz="1300" kern="1200" dirty="0" err="1"/>
            <a:t>patut</a:t>
          </a:r>
          <a:r>
            <a:rPr lang="en-US" sz="1300" kern="1200" dirty="0"/>
            <a:t> </a:t>
          </a:r>
          <a:r>
            <a:rPr lang="en-US" sz="1300" kern="1200" dirty="0" err="1"/>
            <a:t>dikasihani</a:t>
          </a:r>
          <a:r>
            <a:rPr lang="en-US" sz="1300" kern="1200" dirty="0"/>
            <a:t> ]</a:t>
          </a:r>
          <a:endParaRPr lang="en-ID" sz="1300" kern="1200" dirty="0"/>
        </a:p>
      </dsp:txBody>
      <dsp:txXfrm>
        <a:off x="191008" y="731877"/>
        <a:ext cx="2808930" cy="1402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90247-24DA-4541-84ED-542C4B01D065}">
      <dsp:nvSpPr>
        <dsp:cNvPr id="0" name=""/>
        <dsp:cNvSpPr/>
      </dsp:nvSpPr>
      <dsp:spPr>
        <a:xfrm>
          <a:off x="3116" y="0"/>
          <a:ext cx="3187830" cy="22928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Goal</a:t>
          </a:r>
          <a:endParaRPr lang="en-ID" sz="3300" kern="1200" dirty="0"/>
        </a:p>
      </dsp:txBody>
      <dsp:txXfrm>
        <a:off x="3116" y="0"/>
        <a:ext cx="3187830" cy="687841"/>
      </dsp:txXfrm>
    </dsp:sp>
    <dsp:sp modelId="{AAC5FB0B-4F18-4C73-B016-8528667B1FBD}">
      <dsp:nvSpPr>
        <dsp:cNvPr id="0" name=""/>
        <dsp:cNvSpPr/>
      </dsp:nvSpPr>
      <dsp:spPr>
        <a:xfrm>
          <a:off x="320341" y="687841"/>
          <a:ext cx="2550264" cy="1490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Meningkatkan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partisipasi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dalam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segala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aktivitas</a:t>
          </a:r>
          <a:r>
            <a:rPr lang="en-US" sz="1500" kern="1200" baseline="0" dirty="0"/>
            <a:t> yang </a:t>
          </a:r>
          <a:r>
            <a:rPr lang="en-US" sz="1500" kern="1200" baseline="0" dirty="0" err="1"/>
            <a:t>dapat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memberikan</a:t>
          </a:r>
          <a:r>
            <a:rPr lang="en-US" sz="1500" kern="1200" baseline="0" dirty="0"/>
            <a:t> reinforcement </a:t>
          </a:r>
          <a:r>
            <a:rPr lang="en-US" sz="1500" kern="1200" baseline="0" dirty="0" err="1"/>
            <a:t>positif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guna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mengganggu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dinamika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depresi</a:t>
          </a:r>
          <a:r>
            <a:rPr lang="en-US" sz="1500" kern="1200" baseline="0" dirty="0"/>
            <a:t>, </a:t>
          </a:r>
          <a:r>
            <a:rPr lang="en-US" sz="1500" kern="1200" baseline="0" dirty="0" err="1"/>
            <a:t>penarikan</a:t>
          </a:r>
          <a:r>
            <a:rPr lang="en-US" sz="1500" kern="1200" baseline="0" dirty="0"/>
            <a:t> </a:t>
          </a:r>
          <a:r>
            <a:rPr lang="en-US" sz="1500" kern="1200" baseline="0" dirty="0" err="1"/>
            <a:t>diri</a:t>
          </a:r>
          <a:r>
            <a:rPr lang="en-US" sz="1500" kern="1200" baseline="0" dirty="0"/>
            <a:t>, dan </a:t>
          </a:r>
          <a:r>
            <a:rPr lang="en-US" sz="1500" kern="1200" baseline="0" dirty="0" err="1"/>
            <a:t>penghindaran</a:t>
          </a:r>
          <a:endParaRPr lang="en-ID" sz="1500" kern="1200" dirty="0"/>
        </a:p>
      </dsp:txBody>
      <dsp:txXfrm>
        <a:off x="363991" y="731491"/>
        <a:ext cx="2462964" cy="14030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3069F-33D6-44E8-AFEA-393E8366A7DC}">
      <dsp:nvSpPr>
        <dsp:cNvPr id="0" name=""/>
        <dsp:cNvSpPr/>
      </dsp:nvSpPr>
      <dsp:spPr>
        <a:xfrm>
          <a:off x="996820" y="952385"/>
          <a:ext cx="1866850" cy="12451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Menggunakan</a:t>
          </a:r>
          <a:r>
            <a:rPr lang="en-US" sz="1400" kern="1200" dirty="0"/>
            <a:t> 2 </a:t>
          </a:r>
          <a:r>
            <a:rPr lang="en-US" sz="1400" kern="1200" dirty="0" err="1"/>
            <a:t>elektroda</a:t>
          </a:r>
          <a:r>
            <a:rPr lang="en-US" sz="1400" kern="1200" dirty="0"/>
            <a:t> di </a:t>
          </a:r>
          <a:r>
            <a:rPr lang="en-US" sz="1400" kern="1200" dirty="0" err="1"/>
            <a:t>kepala</a:t>
          </a:r>
          <a:endParaRPr lang="en-ID" sz="1400" kern="1200" dirty="0"/>
        </a:p>
      </dsp:txBody>
      <dsp:txXfrm>
        <a:off x="1295517" y="952385"/>
        <a:ext cx="1568154" cy="1245189"/>
      </dsp:txXfrm>
    </dsp:sp>
    <dsp:sp modelId="{1127370E-81A5-485D-996E-29363FCCC63D}">
      <dsp:nvSpPr>
        <dsp:cNvPr id="0" name=""/>
        <dsp:cNvSpPr/>
      </dsp:nvSpPr>
      <dsp:spPr>
        <a:xfrm>
          <a:off x="996820" y="2197575"/>
          <a:ext cx="1866850" cy="1245189"/>
        </a:xfrm>
        <a:prstGeom prst="rect">
          <a:avLst/>
        </a:prstGeom>
        <a:solidFill>
          <a:schemeClr val="accent3">
            <a:tint val="40000"/>
            <a:alpha val="90000"/>
            <a:hueOff val="-22117"/>
            <a:satOff val="964"/>
            <a:lumOff val="111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2117"/>
              <a:satOff val="964"/>
              <a:lumOff val="11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Pasien</a:t>
          </a:r>
          <a:r>
            <a:rPr lang="en-US" sz="1000" kern="1200" dirty="0"/>
            <a:t> </a:t>
          </a:r>
          <a:r>
            <a:rPr lang="en-US" sz="1000" kern="1200" dirty="0" err="1"/>
            <a:t>disetrum</a:t>
          </a:r>
          <a:r>
            <a:rPr lang="en-US" sz="1000" kern="1200" dirty="0"/>
            <a:t> </a:t>
          </a:r>
          <a:r>
            <a:rPr lang="en-US" sz="1000" kern="1200" dirty="0" err="1"/>
            <a:t>dalam</a:t>
          </a:r>
          <a:r>
            <a:rPr lang="en-US" sz="1000" kern="1200" dirty="0"/>
            <a:t> </a:t>
          </a:r>
          <a:r>
            <a:rPr lang="en-US" sz="1000" kern="1200" dirty="0" err="1"/>
            <a:t>keadaan</a:t>
          </a:r>
          <a:r>
            <a:rPr lang="en-US" sz="1000" kern="1200" dirty="0"/>
            <a:t> </a:t>
          </a:r>
          <a:r>
            <a:rPr lang="en-US" sz="1000" kern="1200" dirty="0" err="1"/>
            <a:t>sadar</a:t>
          </a:r>
          <a:r>
            <a:rPr lang="en-US" sz="1000" kern="1200" dirty="0"/>
            <a:t> </a:t>
          </a:r>
          <a:r>
            <a:rPr lang="en-US" sz="1000" kern="1200" dirty="0" err="1"/>
            <a:t>sepenuhnya</a:t>
          </a:r>
          <a:r>
            <a:rPr lang="en-US" sz="1000" kern="1200" dirty="0"/>
            <a:t> </a:t>
          </a:r>
          <a:r>
            <a:rPr lang="en-US" sz="1000" kern="1200" dirty="0" err="1"/>
            <a:t>hingga</a:t>
          </a:r>
          <a:r>
            <a:rPr lang="en-US" sz="1000" kern="1200" dirty="0"/>
            <a:t> </a:t>
          </a:r>
          <a:r>
            <a:rPr lang="en-US" sz="1000" kern="1200" dirty="0" err="1"/>
            <a:t>kejang</a:t>
          </a:r>
          <a:r>
            <a:rPr lang="en-US" sz="1000" kern="1200" dirty="0"/>
            <a:t> dan </a:t>
          </a:r>
          <a:r>
            <a:rPr lang="en-US" sz="1000" kern="1200" dirty="0" err="1"/>
            <a:t>tubuh</a:t>
          </a:r>
          <a:r>
            <a:rPr lang="en-US" sz="1000" kern="1200" dirty="0"/>
            <a:t> </a:t>
          </a:r>
          <a:r>
            <a:rPr lang="en-US" sz="1000" kern="1200" dirty="0" err="1"/>
            <a:t>merespon</a:t>
          </a:r>
          <a:r>
            <a:rPr lang="en-US" sz="1000" kern="1200" dirty="0"/>
            <a:t> </a:t>
          </a:r>
          <a:r>
            <a:rPr lang="en-US" sz="1000" kern="1200" dirty="0" err="1"/>
            <a:t>secara</a:t>
          </a:r>
          <a:r>
            <a:rPr lang="en-US" sz="1000" kern="1200" dirty="0"/>
            <a:t> </a:t>
          </a:r>
          <a:r>
            <a:rPr lang="en-US" sz="1000" kern="1200" dirty="0" err="1"/>
            <a:t>ekstra</a:t>
          </a:r>
          <a:r>
            <a:rPr lang="en-US" sz="1000" kern="1200" dirty="0"/>
            <a:t> </a:t>
          </a:r>
          <a:r>
            <a:rPr lang="en-US" sz="1000" kern="1200" dirty="0" err="1"/>
            <a:t>hingga</a:t>
          </a:r>
          <a:r>
            <a:rPr lang="en-US" sz="1000" kern="1200" dirty="0"/>
            <a:t> </a:t>
          </a:r>
          <a:r>
            <a:rPr lang="en-US" sz="1000" kern="1200" dirty="0" err="1"/>
            <a:t>dibeberapa</a:t>
          </a:r>
          <a:r>
            <a:rPr lang="en-US" sz="1000" kern="1200" dirty="0"/>
            <a:t> </a:t>
          </a:r>
          <a:r>
            <a:rPr lang="en-US" sz="1000" kern="1200" dirty="0" err="1"/>
            <a:t>kasus</a:t>
          </a:r>
          <a:r>
            <a:rPr lang="en-US" sz="1000" kern="1200" dirty="0"/>
            <a:t> </a:t>
          </a:r>
          <a:r>
            <a:rPr lang="en-US" sz="1000" kern="1200" dirty="0" err="1"/>
            <a:t>dapat</a:t>
          </a:r>
          <a:r>
            <a:rPr lang="en-US" sz="1000" kern="1200" dirty="0"/>
            <a:t> </a:t>
          </a:r>
          <a:r>
            <a:rPr lang="en-US" sz="1000" kern="1200" dirty="0" err="1"/>
            <a:t>mengakibatkan</a:t>
          </a:r>
          <a:r>
            <a:rPr lang="en-US" sz="1000" kern="1200" dirty="0"/>
            <a:t> </a:t>
          </a:r>
          <a:r>
            <a:rPr lang="en-US" sz="1000" kern="1200" dirty="0" err="1"/>
            <a:t>keretakan</a:t>
          </a:r>
          <a:r>
            <a:rPr lang="en-US" sz="1000" kern="1200" dirty="0"/>
            <a:t> </a:t>
          </a:r>
          <a:r>
            <a:rPr lang="en-US" sz="1000" kern="1200" dirty="0" err="1"/>
            <a:t>tulang</a:t>
          </a:r>
          <a:endParaRPr lang="en-ID" sz="1000" kern="1200" dirty="0"/>
        </a:p>
      </dsp:txBody>
      <dsp:txXfrm>
        <a:off x="1295517" y="2197575"/>
        <a:ext cx="1568154" cy="1245189"/>
      </dsp:txXfrm>
    </dsp:sp>
    <dsp:sp modelId="{D38A959E-F30E-4264-9BD2-82C9E874F4F4}">
      <dsp:nvSpPr>
        <dsp:cNvPr id="0" name=""/>
        <dsp:cNvSpPr/>
      </dsp:nvSpPr>
      <dsp:spPr>
        <a:xfrm>
          <a:off x="1167" y="1483741"/>
          <a:ext cx="1244567" cy="12445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Dahulu</a:t>
          </a:r>
          <a:endParaRPr lang="en-ID" sz="2100" kern="1200" dirty="0"/>
        </a:p>
      </dsp:txBody>
      <dsp:txXfrm>
        <a:off x="183430" y="1666004"/>
        <a:ext cx="880041" cy="880041"/>
      </dsp:txXfrm>
    </dsp:sp>
    <dsp:sp modelId="{C212AE47-7E8D-4DAC-938A-38B8BB6ACE20}">
      <dsp:nvSpPr>
        <dsp:cNvPr id="0" name=""/>
        <dsp:cNvSpPr/>
      </dsp:nvSpPr>
      <dsp:spPr>
        <a:xfrm>
          <a:off x="4108238" y="952385"/>
          <a:ext cx="1866850" cy="1245189"/>
        </a:xfrm>
        <a:prstGeom prst="rect">
          <a:avLst/>
        </a:prstGeom>
        <a:solidFill>
          <a:schemeClr val="accent3">
            <a:tint val="40000"/>
            <a:alpha val="90000"/>
            <a:hueOff val="-44233"/>
            <a:satOff val="1929"/>
            <a:lumOff val="223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44233"/>
              <a:satOff val="1929"/>
              <a:lumOff val="2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Listrik </a:t>
          </a:r>
          <a:r>
            <a:rPr lang="en-US" sz="1200" kern="1200" dirty="0" err="1"/>
            <a:t>dituju</a:t>
          </a:r>
          <a:r>
            <a:rPr lang="en-US" sz="1200" kern="1200" dirty="0"/>
            <a:t> </a:t>
          </a:r>
          <a:r>
            <a:rPr lang="en-US" sz="1200" kern="1200" dirty="0" err="1"/>
            <a:t>langsung</a:t>
          </a:r>
          <a:r>
            <a:rPr lang="en-US" sz="1200" kern="1200" dirty="0"/>
            <a:t> </a:t>
          </a:r>
          <a:r>
            <a:rPr lang="en-US" sz="1200" kern="1200" dirty="0" err="1"/>
            <a:t>ke</a:t>
          </a:r>
          <a:r>
            <a:rPr lang="en-US" sz="1200" kern="1200" dirty="0"/>
            <a:t> hemisphere </a:t>
          </a:r>
          <a:r>
            <a:rPr lang="en-US" sz="1200" kern="1200" dirty="0" err="1"/>
            <a:t>otak</a:t>
          </a:r>
          <a:r>
            <a:rPr lang="en-US" sz="1200" kern="1200" dirty="0"/>
            <a:t> yang </a:t>
          </a:r>
          <a:r>
            <a:rPr lang="en-US" sz="1200" kern="1200" dirty="0" err="1"/>
            <a:t>kurang</a:t>
          </a:r>
          <a:r>
            <a:rPr lang="en-US" sz="1200" kern="1200" dirty="0"/>
            <a:t> </a:t>
          </a:r>
          <a:r>
            <a:rPr lang="en-US" sz="1200" kern="1200" dirty="0" err="1"/>
            <a:t>dominan</a:t>
          </a:r>
          <a:r>
            <a:rPr lang="en-US" sz="1200" kern="1200" dirty="0"/>
            <a:t> (</a:t>
          </a:r>
          <a:r>
            <a:rPr lang="en-US" sz="1200" kern="1200" dirty="0" err="1"/>
            <a:t>umumya</a:t>
          </a:r>
          <a:r>
            <a:rPr lang="en-US" sz="1200" kern="1200" dirty="0"/>
            <a:t> </a:t>
          </a:r>
          <a:r>
            <a:rPr lang="en-US" sz="1200" kern="1200" dirty="0" err="1"/>
            <a:t>kanan</a:t>
          </a:r>
          <a:r>
            <a:rPr lang="en-US" sz="1200" kern="1200" dirty="0"/>
            <a:t>)</a:t>
          </a:r>
          <a:endParaRPr lang="en-ID" sz="1200" kern="1200" dirty="0"/>
        </a:p>
      </dsp:txBody>
      <dsp:txXfrm>
        <a:off x="4406935" y="952385"/>
        <a:ext cx="1568154" cy="1245189"/>
      </dsp:txXfrm>
    </dsp:sp>
    <dsp:sp modelId="{AD299B69-8BD1-4A21-9F38-9CE6571E5AE0}">
      <dsp:nvSpPr>
        <dsp:cNvPr id="0" name=""/>
        <dsp:cNvSpPr/>
      </dsp:nvSpPr>
      <dsp:spPr>
        <a:xfrm>
          <a:off x="4108238" y="2197575"/>
          <a:ext cx="1866850" cy="1245189"/>
        </a:xfrm>
        <a:prstGeom prst="rect">
          <a:avLst/>
        </a:prstGeom>
        <a:solidFill>
          <a:schemeClr val="accent3">
            <a:tint val="40000"/>
            <a:alpha val="90000"/>
            <a:hueOff val="-66350"/>
            <a:satOff val="2893"/>
            <a:lumOff val="33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6350"/>
              <a:satOff val="2893"/>
              <a:lumOff val="3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ringan</a:t>
          </a:r>
          <a:r>
            <a:rPr lang="en-US" sz="1200" kern="1200" dirty="0"/>
            <a:t> dan </a:t>
          </a:r>
          <a:r>
            <a:rPr lang="en-US" sz="1200" kern="1200" dirty="0" err="1"/>
            <a:t>cenderung</a:t>
          </a:r>
          <a:r>
            <a:rPr lang="en-US" sz="1200" kern="1200" dirty="0"/>
            <a:t> </a:t>
          </a:r>
          <a:r>
            <a:rPr lang="en-US" sz="1200" kern="1200" dirty="0" err="1"/>
            <a:t>tidak</a:t>
          </a:r>
          <a:r>
            <a:rPr lang="en-US" sz="1200" kern="1200" dirty="0"/>
            <a:t> </a:t>
          </a:r>
          <a:r>
            <a:rPr lang="en-US" sz="1200" kern="1200" dirty="0" err="1"/>
            <a:t>menimbulkan</a:t>
          </a:r>
          <a:r>
            <a:rPr lang="en-US" sz="1200" kern="1200" dirty="0"/>
            <a:t> </a:t>
          </a:r>
          <a:r>
            <a:rPr lang="en-US" sz="1200" kern="1200" dirty="0" err="1"/>
            <a:t>efek</a:t>
          </a:r>
          <a:r>
            <a:rPr lang="en-US" sz="1200" kern="1200" dirty="0"/>
            <a:t> </a:t>
          </a:r>
          <a:r>
            <a:rPr lang="en-US" sz="1200" kern="1200" dirty="0" err="1"/>
            <a:t>samping</a:t>
          </a:r>
          <a:r>
            <a:rPr lang="en-US" sz="1200" kern="1200" dirty="0"/>
            <a:t> </a:t>
          </a:r>
          <a:r>
            <a:rPr lang="en-US" sz="1200" kern="1200" dirty="0" err="1"/>
            <a:t>secara</a:t>
          </a:r>
          <a:r>
            <a:rPr lang="en-US" sz="1200" kern="1200" dirty="0"/>
            <a:t> </a:t>
          </a:r>
          <a:r>
            <a:rPr lang="en-US" sz="1200" kern="1200" dirty="0" err="1"/>
            <a:t>fisik</a:t>
          </a:r>
          <a:r>
            <a:rPr lang="en-US" sz="1200" kern="1200" dirty="0"/>
            <a:t> </a:t>
          </a:r>
          <a:r>
            <a:rPr lang="en-US" sz="1200" kern="1200" dirty="0" err="1"/>
            <a:t>karena</a:t>
          </a:r>
          <a:r>
            <a:rPr lang="en-US" sz="1200" kern="1200" dirty="0"/>
            <a:t> </a:t>
          </a:r>
          <a:r>
            <a:rPr lang="en-US" sz="1200" kern="1200" dirty="0" err="1"/>
            <a:t>pasien</a:t>
          </a:r>
          <a:r>
            <a:rPr lang="en-US" sz="1200" kern="1200" dirty="0"/>
            <a:t> </a:t>
          </a:r>
          <a:r>
            <a:rPr lang="en-US" sz="1200" kern="1200" dirty="0" err="1"/>
            <a:t>diberi</a:t>
          </a:r>
          <a:r>
            <a:rPr lang="en-US" sz="1200" kern="1200" dirty="0"/>
            <a:t> </a:t>
          </a:r>
          <a:r>
            <a:rPr lang="en-US" sz="1200" kern="1200" dirty="0" err="1"/>
            <a:t>perileks</a:t>
          </a:r>
          <a:r>
            <a:rPr lang="en-US" sz="1200" kern="1200" dirty="0"/>
            <a:t> </a:t>
          </a:r>
          <a:r>
            <a:rPr lang="en-US" sz="1200" kern="1200" dirty="0" err="1"/>
            <a:t>otot</a:t>
          </a:r>
          <a:r>
            <a:rPr lang="en-US" sz="1200" kern="1200" dirty="0"/>
            <a:t> </a:t>
          </a:r>
          <a:r>
            <a:rPr lang="en-US" sz="1200" kern="1200" dirty="0" err="1"/>
            <a:t>sebelum</a:t>
          </a:r>
          <a:r>
            <a:rPr lang="en-US" sz="1200" kern="1200" dirty="0"/>
            <a:t> </a:t>
          </a:r>
          <a:r>
            <a:rPr lang="en-US" sz="1200" kern="1200" dirty="0" err="1"/>
            <a:t>disetrum</a:t>
          </a:r>
          <a:endParaRPr lang="en-ID" sz="1200" kern="1200" dirty="0"/>
        </a:p>
      </dsp:txBody>
      <dsp:txXfrm>
        <a:off x="4406935" y="2197575"/>
        <a:ext cx="1568154" cy="1245189"/>
      </dsp:txXfrm>
    </dsp:sp>
    <dsp:sp modelId="{0A8B7C6A-6F6B-4239-A009-DAE33C6996B2}">
      <dsp:nvSpPr>
        <dsp:cNvPr id="0" name=""/>
        <dsp:cNvSpPr/>
      </dsp:nvSpPr>
      <dsp:spPr>
        <a:xfrm>
          <a:off x="3083502" y="1565148"/>
          <a:ext cx="1244567" cy="1244567"/>
        </a:xfrm>
        <a:prstGeom prst="ellipse">
          <a:avLst/>
        </a:prstGeom>
        <a:solidFill>
          <a:schemeClr val="accent3">
            <a:hueOff val="-37849"/>
            <a:satOff val="1536"/>
            <a:lumOff val="139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Sekarang</a:t>
          </a:r>
          <a:r>
            <a:rPr lang="en-US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[ Unilateral ECT ]</a:t>
          </a:r>
          <a:endParaRPr lang="en-ID" sz="1400" kern="1200" dirty="0"/>
        </a:p>
      </dsp:txBody>
      <dsp:txXfrm>
        <a:off x="3265765" y="1747411"/>
        <a:ext cx="880041" cy="8800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EC62F-707E-45D8-BA1E-4002A6CD6EEE}">
      <dsp:nvSpPr>
        <dsp:cNvPr id="0" name=""/>
        <dsp:cNvSpPr/>
      </dsp:nvSpPr>
      <dsp:spPr>
        <a:xfrm>
          <a:off x="757449" y="1107"/>
          <a:ext cx="2475000" cy="7310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Hilangnya</a:t>
          </a:r>
          <a:r>
            <a:rPr lang="en-US" sz="2300" kern="1200" dirty="0"/>
            <a:t> </a:t>
          </a:r>
          <a:r>
            <a:rPr lang="en-US" sz="2300" kern="1200" dirty="0" err="1"/>
            <a:t>ingatan</a:t>
          </a:r>
          <a:r>
            <a:rPr lang="en-US" sz="2300" kern="1200" dirty="0"/>
            <a:t> </a:t>
          </a:r>
          <a:r>
            <a:rPr lang="en-US" sz="2300" i="1" kern="1200" dirty="0"/>
            <a:t>short-term</a:t>
          </a:r>
          <a:endParaRPr lang="en-ID" sz="2300" i="1" kern="1200" dirty="0"/>
        </a:p>
      </dsp:txBody>
      <dsp:txXfrm>
        <a:off x="757449" y="1107"/>
        <a:ext cx="2475000" cy="731014"/>
      </dsp:txXfrm>
    </dsp:sp>
    <dsp:sp modelId="{35F23BF9-F5A5-44B2-A5E5-ED172570533C}">
      <dsp:nvSpPr>
        <dsp:cNvPr id="0" name=""/>
        <dsp:cNvSpPr/>
      </dsp:nvSpPr>
      <dsp:spPr>
        <a:xfrm>
          <a:off x="1072449" y="768672"/>
          <a:ext cx="1845000" cy="731014"/>
        </a:xfrm>
        <a:prstGeom prst="rect">
          <a:avLst/>
        </a:prstGeom>
        <a:solidFill>
          <a:schemeClr val="accent2">
            <a:hueOff val="32646"/>
            <a:satOff val="1356"/>
            <a:lumOff val="81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Kebingungan</a:t>
          </a:r>
          <a:r>
            <a:rPr lang="en-US" sz="2300" kern="1200" dirty="0"/>
            <a:t> </a:t>
          </a:r>
          <a:r>
            <a:rPr lang="en-US" sz="2300" kern="1200" dirty="0" err="1"/>
            <a:t>sesaat</a:t>
          </a:r>
          <a:endParaRPr lang="en-ID" sz="2300" kern="1200" dirty="0"/>
        </a:p>
      </dsp:txBody>
      <dsp:txXfrm>
        <a:off x="1072449" y="768672"/>
        <a:ext cx="1845000" cy="731014"/>
      </dsp:txXfrm>
    </dsp:sp>
    <dsp:sp modelId="{39D5E118-FFC9-4281-8750-E6271EBF9AC8}">
      <dsp:nvSpPr>
        <dsp:cNvPr id="0" name=""/>
        <dsp:cNvSpPr/>
      </dsp:nvSpPr>
      <dsp:spPr>
        <a:xfrm>
          <a:off x="194949" y="1536237"/>
          <a:ext cx="3600000" cy="731014"/>
        </a:xfrm>
        <a:prstGeom prst="rect">
          <a:avLst/>
        </a:prstGeom>
        <a:solidFill>
          <a:schemeClr val="accent2">
            <a:hueOff val="65293"/>
            <a:satOff val="2711"/>
            <a:lumOff val="1627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Mengurangi</a:t>
          </a:r>
          <a:r>
            <a:rPr lang="en-US" sz="2300" kern="1200" dirty="0"/>
            <a:t> </a:t>
          </a:r>
          <a:r>
            <a:rPr lang="en-US" sz="2300" kern="1200" dirty="0" err="1"/>
            <a:t>fungsi</a:t>
          </a:r>
          <a:r>
            <a:rPr lang="en-US" sz="2300" kern="1200" dirty="0"/>
            <a:t> </a:t>
          </a:r>
          <a:r>
            <a:rPr lang="en-US" sz="2300" kern="1200" dirty="0" err="1"/>
            <a:t>kognitif</a:t>
          </a:r>
          <a:r>
            <a:rPr lang="en-US" sz="2300" kern="1200" dirty="0"/>
            <a:t> </a:t>
          </a:r>
          <a:r>
            <a:rPr lang="en-US" sz="2300" kern="1200" dirty="0" err="1"/>
            <a:t>hingga</a:t>
          </a:r>
          <a:r>
            <a:rPr lang="en-US" sz="2300" kern="1200" dirty="0"/>
            <a:t> -+ 6 </a:t>
          </a:r>
          <a:r>
            <a:rPr lang="en-US" sz="2300" kern="1200" dirty="0" err="1"/>
            <a:t>bulan</a:t>
          </a:r>
          <a:r>
            <a:rPr lang="en-US" sz="2300" kern="1200" dirty="0"/>
            <a:t> </a:t>
          </a:r>
          <a:r>
            <a:rPr lang="en-US" sz="2300" kern="1200" dirty="0" err="1"/>
            <a:t>kedepan</a:t>
          </a:r>
          <a:endParaRPr lang="en-ID" sz="2300" kern="1200" dirty="0"/>
        </a:p>
      </dsp:txBody>
      <dsp:txXfrm>
        <a:off x="194949" y="1536237"/>
        <a:ext cx="3600000" cy="731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62085-1635-4E89-986D-C5BFC6E66863}">
      <dsp:nvSpPr>
        <dsp:cNvPr id="0" name=""/>
        <dsp:cNvSpPr/>
      </dsp:nvSpPr>
      <dsp:spPr>
        <a:xfrm>
          <a:off x="1905" y="325682"/>
          <a:ext cx="1857374" cy="742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Monoamine Oxidase Inhibitor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[ MAOI ]</a:t>
          </a:r>
          <a:endParaRPr lang="en-ID" sz="1400" kern="1200" dirty="0"/>
        </a:p>
      </dsp:txBody>
      <dsp:txXfrm>
        <a:off x="1905" y="325682"/>
        <a:ext cx="1857374" cy="742949"/>
      </dsp:txXfrm>
    </dsp:sp>
    <dsp:sp modelId="{4C6B7115-7A38-4AA2-B9DB-C15066093905}">
      <dsp:nvSpPr>
        <dsp:cNvPr id="0" name=""/>
        <dsp:cNvSpPr/>
      </dsp:nvSpPr>
      <dsp:spPr>
        <a:xfrm>
          <a:off x="1905" y="1068632"/>
          <a:ext cx="1857374" cy="26696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Berdasarkan</a:t>
          </a:r>
          <a:r>
            <a:rPr lang="en-US" sz="1500" kern="1200" dirty="0"/>
            <a:t> </a:t>
          </a:r>
          <a:r>
            <a:rPr lang="en-US" sz="1500" kern="1200" dirty="0" err="1"/>
            <a:t>penelitian</a:t>
          </a:r>
          <a:r>
            <a:rPr lang="en-US" sz="1500" kern="1200" dirty="0"/>
            <a:t> paling </a:t>
          </a:r>
          <a:r>
            <a:rPr lang="en-US" sz="1500" kern="1200" dirty="0" err="1"/>
            <a:t>jarang</a:t>
          </a:r>
          <a:r>
            <a:rPr lang="en-US" sz="1500" kern="1200" dirty="0"/>
            <a:t> </a:t>
          </a:r>
          <a:r>
            <a:rPr lang="en-US" sz="1500" kern="1200" dirty="0" err="1"/>
            <a:t>digunakan</a:t>
          </a:r>
          <a:r>
            <a:rPr lang="en-US" sz="1500" kern="1200" dirty="0"/>
            <a:t> </a:t>
          </a:r>
          <a:r>
            <a:rPr lang="en-US" sz="1500" kern="1200" dirty="0" err="1"/>
            <a:t>karena</a:t>
          </a:r>
          <a:r>
            <a:rPr lang="en-US" sz="1500" kern="1200" dirty="0"/>
            <a:t> </a:t>
          </a:r>
          <a:r>
            <a:rPr lang="en-US" sz="1500" kern="1200" dirty="0" err="1"/>
            <a:t>efek</a:t>
          </a:r>
          <a:r>
            <a:rPr lang="en-US" sz="1500" kern="1200" dirty="0"/>
            <a:t> </a:t>
          </a:r>
          <a:r>
            <a:rPr lang="en-US" sz="1500" kern="1200" dirty="0" err="1"/>
            <a:t>samping</a:t>
          </a:r>
          <a:r>
            <a:rPr lang="en-US" sz="1500" kern="1200" dirty="0"/>
            <a:t> yang </a:t>
          </a:r>
          <a:r>
            <a:rPr lang="en-US" sz="1500" kern="1200" dirty="0" err="1"/>
            <a:t>mematikan</a:t>
          </a:r>
          <a:r>
            <a:rPr lang="en-US" sz="1500" kern="1200" dirty="0"/>
            <a:t> </a:t>
          </a:r>
          <a:r>
            <a:rPr lang="en-US" sz="1500" kern="1200" dirty="0" err="1"/>
            <a:t>apabila</a:t>
          </a:r>
          <a:r>
            <a:rPr lang="en-US" sz="1500" kern="1200" dirty="0"/>
            <a:t> </a:t>
          </a:r>
          <a:r>
            <a:rPr lang="en-US" sz="1500" kern="1200" dirty="0" err="1"/>
            <a:t>dikonsumsi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makanan</a:t>
          </a:r>
          <a:r>
            <a:rPr lang="en-US" sz="1500" kern="1200" dirty="0"/>
            <a:t> </a:t>
          </a:r>
          <a:r>
            <a:rPr lang="en-US" sz="1500" kern="1200" dirty="0" err="1"/>
            <a:t>tertentu</a:t>
          </a:r>
          <a:endParaRPr lang="en-ID" sz="1500" kern="1200" dirty="0"/>
        </a:p>
      </dsp:txBody>
      <dsp:txXfrm>
        <a:off x="1905" y="1068632"/>
        <a:ext cx="1857374" cy="2669684"/>
      </dsp:txXfrm>
    </dsp:sp>
    <dsp:sp modelId="{E83787AE-2C92-46CD-89AE-8357C02E0194}">
      <dsp:nvSpPr>
        <dsp:cNvPr id="0" name=""/>
        <dsp:cNvSpPr/>
      </dsp:nvSpPr>
      <dsp:spPr>
        <a:xfrm>
          <a:off x="2119312" y="325682"/>
          <a:ext cx="1857375" cy="742950"/>
        </a:xfrm>
        <a:prstGeom prst="rect">
          <a:avLst/>
        </a:prstGeom>
        <a:solidFill>
          <a:schemeClr val="accent3">
            <a:hueOff val="-18924"/>
            <a:satOff val="768"/>
            <a:lumOff val="6960"/>
            <a:alphaOff val="0"/>
          </a:schemeClr>
        </a:solidFill>
        <a:ln w="25400" cap="flat" cmpd="sng" algn="ctr">
          <a:solidFill>
            <a:schemeClr val="accent3">
              <a:hueOff val="-18924"/>
              <a:satOff val="768"/>
              <a:lumOff val="696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Tricyclic</a:t>
          </a:r>
          <a:endParaRPr lang="en-ID" sz="1400" kern="1200" dirty="0"/>
        </a:p>
      </dsp:txBody>
      <dsp:txXfrm>
        <a:off x="2119312" y="325682"/>
        <a:ext cx="1857375" cy="742950"/>
      </dsp:txXfrm>
    </dsp:sp>
    <dsp:sp modelId="{BEA2771A-469E-45C7-99B1-1CD7BBA27F3D}">
      <dsp:nvSpPr>
        <dsp:cNvPr id="0" name=""/>
        <dsp:cNvSpPr/>
      </dsp:nvSpPr>
      <dsp:spPr>
        <a:xfrm flipH="1">
          <a:off x="3030856" y="1293473"/>
          <a:ext cx="34287" cy="2669684"/>
        </a:xfrm>
        <a:prstGeom prst="rect">
          <a:avLst/>
        </a:prstGeom>
        <a:solidFill>
          <a:schemeClr val="accent3">
            <a:tint val="40000"/>
            <a:alpha val="90000"/>
            <a:hueOff val="-33175"/>
            <a:satOff val="1446"/>
            <a:lumOff val="167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3175"/>
              <a:satOff val="1446"/>
              <a:lumOff val="1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2C157-0648-4210-BDB0-953ED8C6D9F1}">
      <dsp:nvSpPr>
        <dsp:cNvPr id="0" name=""/>
        <dsp:cNvSpPr/>
      </dsp:nvSpPr>
      <dsp:spPr>
        <a:xfrm>
          <a:off x="4236720" y="325682"/>
          <a:ext cx="1857374" cy="742949"/>
        </a:xfrm>
        <a:prstGeom prst="rect">
          <a:avLst/>
        </a:prstGeom>
        <a:solidFill>
          <a:schemeClr val="accent3">
            <a:hueOff val="-37849"/>
            <a:satOff val="1536"/>
            <a:lumOff val="13921"/>
            <a:alphaOff val="0"/>
          </a:schemeClr>
        </a:solidFill>
        <a:ln w="25400" cap="flat" cmpd="sng" algn="ctr">
          <a:solidFill>
            <a:schemeClr val="accent3">
              <a:hueOff val="-37849"/>
              <a:satOff val="1536"/>
              <a:lumOff val="1392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Selective Serotonin Reuptake Inhibitor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[ SSRI ]</a:t>
          </a:r>
          <a:endParaRPr lang="en-ID" sz="1400" kern="1200" dirty="0"/>
        </a:p>
      </dsp:txBody>
      <dsp:txXfrm>
        <a:off x="4236720" y="325682"/>
        <a:ext cx="1857374" cy="742949"/>
      </dsp:txXfrm>
    </dsp:sp>
    <dsp:sp modelId="{4F1FDEF4-EF99-4DE3-ADCA-699FB02A2F9A}">
      <dsp:nvSpPr>
        <dsp:cNvPr id="0" name=""/>
        <dsp:cNvSpPr/>
      </dsp:nvSpPr>
      <dsp:spPr>
        <a:xfrm>
          <a:off x="4236720" y="1068632"/>
          <a:ext cx="1857374" cy="2669684"/>
        </a:xfrm>
        <a:prstGeom prst="rect">
          <a:avLst/>
        </a:prstGeom>
        <a:solidFill>
          <a:schemeClr val="accent3">
            <a:tint val="40000"/>
            <a:alpha val="90000"/>
            <a:hueOff val="-66350"/>
            <a:satOff val="2893"/>
            <a:lumOff val="335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6350"/>
              <a:satOff val="2893"/>
              <a:lumOff val="3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Paling </a:t>
          </a:r>
          <a:r>
            <a:rPr lang="en-US" sz="1400" kern="1200" dirty="0" err="1"/>
            <a:t>sering</a:t>
          </a:r>
          <a:r>
            <a:rPr lang="en-US" sz="1400" kern="1200" dirty="0"/>
            <a:t> </a:t>
          </a:r>
          <a:r>
            <a:rPr lang="en-US" sz="1400" kern="1200" dirty="0" err="1"/>
            <a:t>digunakan</a:t>
          </a:r>
          <a:r>
            <a:rPr lang="en-US" sz="1400" kern="1200" dirty="0"/>
            <a:t> </a:t>
          </a:r>
          <a:r>
            <a:rPr lang="en-US" sz="1400" kern="1200" dirty="0" err="1"/>
            <a:t>karena</a:t>
          </a:r>
          <a:r>
            <a:rPr lang="en-US" sz="1400" kern="1200" dirty="0"/>
            <a:t> </a:t>
          </a:r>
          <a:r>
            <a:rPr lang="en-US" sz="1400" kern="1200" dirty="0" err="1"/>
            <a:t>terbukti</a:t>
          </a:r>
          <a:r>
            <a:rPr lang="en-US" sz="1400" kern="1200" dirty="0"/>
            <a:t>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efek</a:t>
          </a:r>
          <a:r>
            <a:rPr lang="en-US" sz="1400" kern="1200" dirty="0"/>
            <a:t> </a:t>
          </a:r>
          <a:r>
            <a:rPr lang="en-US" sz="1400" kern="1200" dirty="0" err="1"/>
            <a:t>samping</a:t>
          </a:r>
          <a:r>
            <a:rPr lang="en-US" sz="1400" kern="1200" dirty="0"/>
            <a:t> paling </a:t>
          </a:r>
          <a:r>
            <a:rPr lang="en-US" sz="1400" kern="1200" dirty="0" err="1"/>
            <a:t>sedikit</a:t>
          </a:r>
          <a:r>
            <a:rPr lang="en-US" sz="1400" kern="1200" dirty="0"/>
            <a:t> </a:t>
          </a:r>
          <a:r>
            <a:rPr lang="en-US" sz="1400" kern="1200" dirty="0" err="1"/>
            <a:t>diantara</a:t>
          </a:r>
          <a:r>
            <a:rPr lang="en-US" sz="1400" kern="1200" dirty="0"/>
            <a:t> yang </a:t>
          </a:r>
          <a:r>
            <a:rPr lang="en-US" sz="1400" kern="1200" dirty="0" err="1"/>
            <a:t>lainnya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Namun</a:t>
          </a:r>
          <a:r>
            <a:rPr lang="en-US" sz="1400" kern="1200" dirty="0"/>
            <a:t> </a:t>
          </a:r>
          <a:r>
            <a:rPr lang="en-US" sz="1400" kern="1200" dirty="0" err="1"/>
            <a:t>ada</a:t>
          </a:r>
          <a:r>
            <a:rPr lang="en-US" sz="1400" kern="1200" dirty="0"/>
            <a:t> </a:t>
          </a:r>
          <a:r>
            <a:rPr lang="en-US" sz="1400" kern="1200" dirty="0" err="1"/>
            <a:t>kemungkinan</a:t>
          </a:r>
          <a:r>
            <a:rPr lang="en-US" sz="1400" kern="1200" dirty="0"/>
            <a:t> </a:t>
          </a:r>
          <a:r>
            <a:rPr lang="en-US" sz="1400" kern="1200" dirty="0" err="1"/>
            <a:t>kecil</a:t>
          </a:r>
          <a:r>
            <a:rPr lang="en-US" sz="1400" kern="1200" dirty="0"/>
            <a:t> </a:t>
          </a:r>
          <a:r>
            <a:rPr lang="en-US" sz="1400" kern="1200" dirty="0" err="1"/>
            <a:t>bahwa</a:t>
          </a:r>
          <a:r>
            <a:rPr lang="en-US" sz="1400" kern="1200" dirty="0"/>
            <a:t> SSRI </a:t>
          </a:r>
          <a:r>
            <a:rPr lang="en-US" sz="1400" kern="1200" dirty="0" err="1"/>
            <a:t>memiliki</a:t>
          </a:r>
          <a:r>
            <a:rPr lang="en-US" sz="1400" kern="1200" dirty="0"/>
            <a:t> </a:t>
          </a:r>
          <a:r>
            <a:rPr lang="en-US" sz="1400" kern="1200" dirty="0" err="1"/>
            <a:t>keterkaitan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potensi</a:t>
          </a:r>
          <a:r>
            <a:rPr lang="en-US" sz="1400" kern="1200" dirty="0"/>
            <a:t> </a:t>
          </a:r>
          <a:r>
            <a:rPr lang="en-US" sz="1400" i="1" kern="1200" dirty="0" err="1"/>
            <a:t>suicidallity</a:t>
          </a:r>
          <a:endParaRPr lang="en-ID" sz="1400" i="1" kern="1200" dirty="0"/>
        </a:p>
      </dsp:txBody>
      <dsp:txXfrm>
        <a:off x="4236720" y="1068632"/>
        <a:ext cx="1857374" cy="2669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E70B6-82C3-4B49-822D-10D45A6BFBFF}">
      <dsp:nvSpPr>
        <dsp:cNvPr id="0" name=""/>
        <dsp:cNvSpPr/>
      </dsp:nvSpPr>
      <dsp:spPr>
        <a:xfrm>
          <a:off x="882737" y="125"/>
          <a:ext cx="2704929" cy="16229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Masih </a:t>
          </a:r>
          <a:r>
            <a:rPr lang="en-US" sz="1600" kern="1200" dirty="0" err="1"/>
            <a:t>dibutuhkan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banyak</a:t>
          </a:r>
          <a:r>
            <a:rPr lang="en-US" sz="1600" kern="1200" dirty="0"/>
            <a:t> </a:t>
          </a:r>
          <a:r>
            <a:rPr lang="en-US" sz="1600" kern="1200" dirty="0" err="1"/>
            <a:t>lagi</a:t>
          </a:r>
          <a:r>
            <a:rPr lang="en-US" sz="1600" kern="1200" dirty="0"/>
            <a:t> test pada </a:t>
          </a:r>
          <a:r>
            <a:rPr lang="en-US" sz="1600" i="1" kern="1200" dirty="0"/>
            <a:t>treatment-treatment</a:t>
          </a:r>
          <a:r>
            <a:rPr lang="en-US" sz="1600" kern="1200" dirty="0"/>
            <a:t> </a:t>
          </a:r>
          <a:endParaRPr lang="en-ID" sz="1600" kern="1200" dirty="0"/>
        </a:p>
      </dsp:txBody>
      <dsp:txXfrm>
        <a:off x="882737" y="125"/>
        <a:ext cx="2704929" cy="1622957"/>
      </dsp:txXfrm>
    </dsp:sp>
    <dsp:sp modelId="{459C0CC8-D5D3-4335-B931-57718E999509}">
      <dsp:nvSpPr>
        <dsp:cNvPr id="0" name=""/>
        <dsp:cNvSpPr/>
      </dsp:nvSpPr>
      <dsp:spPr>
        <a:xfrm>
          <a:off x="3858160" y="125"/>
          <a:ext cx="2704929" cy="1622957"/>
        </a:xfrm>
        <a:prstGeom prst="rect">
          <a:avLst/>
        </a:prstGeom>
        <a:solidFill>
          <a:schemeClr val="accent2">
            <a:hueOff val="21764"/>
            <a:satOff val="904"/>
            <a:lumOff val="5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Diperlukan</a:t>
          </a:r>
          <a:r>
            <a:rPr lang="en-US" sz="1600" kern="1200" dirty="0"/>
            <a:t> </a:t>
          </a:r>
          <a:r>
            <a:rPr lang="en-US" sz="1600" kern="1200" dirty="0" err="1"/>
            <a:t>adanya</a:t>
          </a:r>
          <a:r>
            <a:rPr lang="en-US" sz="1600" kern="1200" dirty="0"/>
            <a:t> </a:t>
          </a:r>
          <a:r>
            <a:rPr lang="en-US" sz="1600" i="1" kern="1200" dirty="0"/>
            <a:t>treatment </a:t>
          </a:r>
          <a:r>
            <a:rPr lang="en-US" sz="1600" kern="1200" dirty="0" err="1"/>
            <a:t>baru</a:t>
          </a:r>
          <a:r>
            <a:rPr lang="en-US" sz="1600" kern="1200" dirty="0"/>
            <a:t> yang </a:t>
          </a:r>
          <a:r>
            <a:rPr lang="en-US" sz="1600" kern="1200" dirty="0" err="1"/>
            <a:t>dikhususkan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para </a:t>
          </a:r>
          <a:r>
            <a:rPr lang="en-US" sz="1600" kern="1200" dirty="0" err="1"/>
            <a:t>penderita</a:t>
          </a:r>
          <a:r>
            <a:rPr lang="en-US" sz="1600" kern="1200" dirty="0"/>
            <a:t> yang </a:t>
          </a:r>
          <a:r>
            <a:rPr lang="en-US" sz="1600" kern="1200" dirty="0" err="1"/>
            <a:t>tidak</a:t>
          </a:r>
          <a:r>
            <a:rPr lang="en-US" sz="1600" kern="1200" dirty="0"/>
            <a:t>/</a:t>
          </a:r>
          <a:r>
            <a:rPr lang="en-US" sz="1600" kern="1200" dirty="0" err="1"/>
            <a:t>kurang</a:t>
          </a:r>
          <a:r>
            <a:rPr lang="en-US" sz="1600" kern="1200" dirty="0"/>
            <a:t> </a:t>
          </a:r>
          <a:r>
            <a:rPr lang="en-US" sz="1600" kern="1200" dirty="0" err="1"/>
            <a:t>bereaksi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baik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i="1" kern="1200" dirty="0"/>
            <a:t>treatment</a:t>
          </a:r>
          <a:r>
            <a:rPr lang="en-US" sz="1600" kern="1200" dirty="0"/>
            <a:t> yang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saat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endParaRPr lang="en-ID" sz="1600" kern="1200" dirty="0"/>
        </a:p>
      </dsp:txBody>
      <dsp:txXfrm>
        <a:off x="3858160" y="125"/>
        <a:ext cx="2704929" cy="1622957"/>
      </dsp:txXfrm>
    </dsp:sp>
    <dsp:sp modelId="{D712266C-E81C-46BC-9A21-6231D85161A1}">
      <dsp:nvSpPr>
        <dsp:cNvPr id="0" name=""/>
        <dsp:cNvSpPr/>
      </dsp:nvSpPr>
      <dsp:spPr>
        <a:xfrm>
          <a:off x="882737" y="1893575"/>
          <a:ext cx="2704929" cy="1622957"/>
        </a:xfrm>
        <a:prstGeom prst="rect">
          <a:avLst/>
        </a:prstGeom>
        <a:solidFill>
          <a:schemeClr val="accent2">
            <a:hueOff val="43528"/>
            <a:satOff val="1807"/>
            <a:lumOff val="10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Dillema</a:t>
          </a:r>
          <a:r>
            <a:rPr lang="en-US" sz="1600" kern="1200" dirty="0"/>
            <a:t> </a:t>
          </a:r>
          <a:r>
            <a:rPr lang="en-US" sz="1600" kern="1200" dirty="0" err="1"/>
            <a:t>dimana</a:t>
          </a:r>
          <a:r>
            <a:rPr lang="en-US" sz="1600" kern="1200" dirty="0"/>
            <a:t> </a:t>
          </a:r>
          <a:r>
            <a:rPr lang="en-US" sz="1600" kern="1200" dirty="0" err="1"/>
            <a:t>medikasi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memumculkan</a:t>
          </a:r>
          <a:r>
            <a:rPr lang="en-US" sz="1600" kern="1200" dirty="0"/>
            <a:t> </a:t>
          </a:r>
          <a:r>
            <a:rPr lang="en-US" sz="1600" kern="1200" dirty="0" err="1"/>
            <a:t>efek</a:t>
          </a:r>
          <a:r>
            <a:rPr lang="en-US" sz="1600" kern="1200" dirty="0"/>
            <a:t> yang </a:t>
          </a:r>
          <a:r>
            <a:rPr lang="en-US" sz="1600" kern="1200" dirty="0" err="1"/>
            <a:t>berbeda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tiap</a:t>
          </a:r>
          <a:r>
            <a:rPr lang="en-US" sz="1600" kern="1200" dirty="0"/>
            <a:t> </a:t>
          </a:r>
          <a:r>
            <a:rPr lang="en-US" sz="1600" kern="1200" dirty="0" err="1"/>
            <a:t>penderita</a:t>
          </a:r>
          <a:r>
            <a:rPr lang="en-US" sz="1600" kern="1200" dirty="0"/>
            <a:t> </a:t>
          </a:r>
          <a:endParaRPr lang="en-ID" sz="1600" kern="1200" dirty="0"/>
        </a:p>
      </dsp:txBody>
      <dsp:txXfrm>
        <a:off x="882737" y="1893575"/>
        <a:ext cx="2704929" cy="1622957"/>
      </dsp:txXfrm>
    </dsp:sp>
    <dsp:sp modelId="{CF79FA83-C56D-4884-A1AA-2A59141536C2}">
      <dsp:nvSpPr>
        <dsp:cNvPr id="0" name=""/>
        <dsp:cNvSpPr/>
      </dsp:nvSpPr>
      <dsp:spPr>
        <a:xfrm>
          <a:off x="3858160" y="1893575"/>
          <a:ext cx="2704929" cy="1622957"/>
        </a:xfrm>
        <a:prstGeom prst="rect">
          <a:avLst/>
        </a:prstGeom>
        <a:solidFill>
          <a:schemeClr val="accent2">
            <a:hueOff val="65293"/>
            <a:satOff val="2711"/>
            <a:lumOff val="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Sejauh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r>
            <a:rPr lang="en-US" sz="1600" kern="1200" dirty="0"/>
            <a:t> </a:t>
          </a:r>
          <a:r>
            <a:rPr lang="en-US" sz="1600" kern="1200" dirty="0" err="1"/>
            <a:t>mayoritas</a:t>
          </a:r>
          <a:r>
            <a:rPr lang="en-US" sz="1600" kern="1200" dirty="0"/>
            <a:t> </a:t>
          </a:r>
          <a:r>
            <a:rPr lang="en-US" sz="1600" i="1" kern="1200" dirty="0"/>
            <a:t>treatment</a:t>
          </a:r>
          <a:r>
            <a:rPr lang="en-US" sz="1600" kern="1200" dirty="0"/>
            <a:t> </a:t>
          </a:r>
          <a:r>
            <a:rPr lang="en-US" sz="1600" kern="1200" dirty="0" err="1"/>
            <a:t>lebih</a:t>
          </a:r>
          <a:r>
            <a:rPr lang="en-US" sz="1600" kern="1200" dirty="0"/>
            <a:t> focus pada </a:t>
          </a:r>
          <a:r>
            <a:rPr lang="en-US" sz="1600" i="1" kern="1200" dirty="0"/>
            <a:t>major depression </a:t>
          </a:r>
          <a:r>
            <a:rPr lang="en-US" sz="1600" kern="1200" dirty="0" err="1"/>
            <a:t>saja</a:t>
          </a:r>
          <a:r>
            <a:rPr lang="en-US" sz="1600" kern="1200" dirty="0"/>
            <a:t> dan </a:t>
          </a:r>
          <a:r>
            <a:rPr lang="en-US" sz="1600" kern="1200" dirty="0" err="1"/>
            <a:t>mengabaikan</a:t>
          </a:r>
          <a:r>
            <a:rPr lang="en-US" sz="1600" kern="1200" dirty="0"/>
            <a:t> treatment yang </a:t>
          </a:r>
          <a:r>
            <a:rPr lang="en-US" sz="1600" kern="1200" dirty="0" err="1"/>
            <a:t>tepat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i="1" kern="1200" dirty="0"/>
            <a:t>mild depression</a:t>
          </a:r>
          <a:endParaRPr lang="en-ID" sz="1600" i="1" kern="1200" dirty="0"/>
        </a:p>
      </dsp:txBody>
      <dsp:txXfrm>
        <a:off x="3858160" y="1893575"/>
        <a:ext cx="2704929" cy="1622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54233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kecil2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segitiga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ungu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mksdnya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dopamine, serotonin/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norepinefrinnya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Sensitifitasnya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Tryptophan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penyaringnya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dipermasalahkan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kelebihan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dopamin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berarti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tryptophannya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gaseimbang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nyaring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dopamin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serotoninnya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makanya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ketawa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berlebihan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Nah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masalah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utk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neurotransmitter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tryptophannya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terlalu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sensitive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dihadang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trycyclic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/second-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generasi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antidepresan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ngebuat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ketahan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bebel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malah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trigger.</a:t>
            </a:r>
          </a:p>
        </p:txBody>
      </p:sp>
    </p:spTree>
    <p:extLst>
      <p:ext uri="{BB962C8B-B14F-4D97-AF65-F5344CB8AC3E}">
        <p14:creationId xmlns:p14="http://schemas.microsoft.com/office/powerpoint/2010/main" val="133129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8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-</a:t>
            </a:r>
            <a:r>
              <a:rPr lang="en-ID" baseline="0" dirty="0"/>
              <a:t> </a:t>
            </a:r>
            <a:r>
              <a:rPr lang="en-ID" baseline="0" dirty="0" err="1"/>
              <a:t>Gangguan</a:t>
            </a:r>
            <a:r>
              <a:rPr lang="en-ID" baseline="0" dirty="0"/>
              <a:t> mood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sifatnya</a:t>
            </a:r>
            <a:r>
              <a:rPr lang="en-ID" baseline="0" dirty="0"/>
              <a:t> </a:t>
            </a:r>
            <a:r>
              <a:rPr lang="en-ID" baseline="0" dirty="0" err="1"/>
              <a:t>kronis</a:t>
            </a:r>
            <a:r>
              <a:rPr lang="en-ID" baseline="0" dirty="0"/>
              <a:t>, </a:t>
            </a:r>
            <a:r>
              <a:rPr lang="en-ID" baseline="0" dirty="0" err="1"/>
              <a:t>dmn</a:t>
            </a:r>
            <a:r>
              <a:rPr lang="en-ID" baseline="0" dirty="0"/>
              <a:t> </a:t>
            </a:r>
            <a:r>
              <a:rPr lang="en-ID" baseline="0" dirty="0" err="1"/>
              <a:t>gangguan</a:t>
            </a:r>
            <a:r>
              <a:rPr lang="en-ID" baseline="0" dirty="0"/>
              <a:t> </a:t>
            </a:r>
            <a:r>
              <a:rPr lang="en-ID" baseline="0" dirty="0" err="1"/>
              <a:t>tsb</a:t>
            </a:r>
            <a:r>
              <a:rPr lang="en-ID" baseline="0" dirty="0"/>
              <a:t> </a:t>
            </a:r>
            <a:r>
              <a:rPr lang="en-ID" baseline="0" dirty="0" err="1"/>
              <a:t>sdh</a:t>
            </a:r>
            <a:r>
              <a:rPr lang="en-ID" baseline="0" dirty="0"/>
              <a:t> </a:t>
            </a:r>
            <a:r>
              <a:rPr lang="en-ID" baseline="0" dirty="0" err="1"/>
              <a:t>berlangsung</a:t>
            </a:r>
            <a:r>
              <a:rPr lang="en-ID" baseline="0" dirty="0"/>
              <a:t> </a:t>
            </a:r>
            <a:r>
              <a:rPr lang="en-ID" baseline="0" dirty="0" err="1"/>
              <a:t>lebih</a:t>
            </a:r>
            <a:r>
              <a:rPr lang="en-ID" baseline="0" dirty="0"/>
              <a:t> </a:t>
            </a:r>
            <a:r>
              <a:rPr lang="en-ID" baseline="0" dirty="0" err="1"/>
              <a:t>dari</a:t>
            </a:r>
            <a:r>
              <a:rPr lang="en-ID" baseline="0" dirty="0"/>
              <a:t> 2 </a:t>
            </a:r>
            <a:r>
              <a:rPr lang="en-ID" baseline="0" dirty="0" err="1"/>
              <a:t>thn</a:t>
            </a:r>
            <a:r>
              <a:rPr lang="en-ID" baseline="0" dirty="0"/>
              <a:t>, </a:t>
            </a:r>
            <a:r>
              <a:rPr lang="en-ID" baseline="0" dirty="0" err="1"/>
              <a:t>namun</a:t>
            </a:r>
            <a:r>
              <a:rPr lang="en-ID" baseline="0" dirty="0"/>
              <a:t> </a:t>
            </a:r>
            <a:r>
              <a:rPr lang="en-ID" baseline="0" dirty="0" err="1"/>
              <a:t>tdk</a:t>
            </a:r>
            <a:r>
              <a:rPr lang="en-ID" baseline="0" dirty="0"/>
              <a:t> </a:t>
            </a:r>
            <a:r>
              <a:rPr lang="en-ID" baseline="0" dirty="0" err="1"/>
              <a:t>pernah</a:t>
            </a:r>
            <a:r>
              <a:rPr lang="en-ID" baseline="0" dirty="0"/>
              <a:t> </a:t>
            </a:r>
            <a:r>
              <a:rPr lang="en-ID" baseline="0" dirty="0" err="1"/>
              <a:t>cukup</a:t>
            </a:r>
            <a:r>
              <a:rPr lang="en-ID" baseline="0" dirty="0"/>
              <a:t> </a:t>
            </a:r>
            <a:r>
              <a:rPr lang="en-ID" baseline="0" dirty="0" err="1"/>
              <a:t>parah</a:t>
            </a:r>
            <a:r>
              <a:rPr lang="en-ID" baseline="0" dirty="0"/>
              <a:t> </a:t>
            </a:r>
            <a:r>
              <a:rPr lang="en-ID" baseline="0" dirty="0" err="1"/>
              <a:t>utk</a:t>
            </a:r>
            <a:r>
              <a:rPr lang="en-ID" baseline="0" dirty="0"/>
              <a:t> </a:t>
            </a:r>
            <a:r>
              <a:rPr lang="en-ID" baseline="0" dirty="0" err="1"/>
              <a:t>mendapat</a:t>
            </a:r>
            <a:r>
              <a:rPr lang="en-ID" baseline="0" dirty="0"/>
              <a:t> diagnosis </a:t>
            </a:r>
            <a:r>
              <a:rPr lang="en-ID" baseline="0" dirty="0" err="1"/>
              <a:t>depresi</a:t>
            </a:r>
            <a:r>
              <a:rPr lang="en-ID" baseline="0" dirty="0"/>
              <a:t> </a:t>
            </a:r>
            <a:r>
              <a:rPr lang="en-ID" baseline="0" dirty="0" err="1"/>
              <a:t>utama</a:t>
            </a:r>
            <a:r>
              <a:rPr lang="en-ID" baseline="0" dirty="0"/>
              <a:t>/episode </a:t>
            </a:r>
            <a:r>
              <a:rPr lang="en-ID" baseline="0" dirty="0" err="1"/>
              <a:t>manik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031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6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penelitian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para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peneliti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meminta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psikiater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Amerika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Serikat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India,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Inggris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menonton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wawancara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rekaman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video yang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sama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menilai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keparahan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Psikiater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Amerika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Serikat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India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cenderung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melihat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lebih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daripada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orang-orang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Inggris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—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budaya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membentuk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kecenderungan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menyebut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perilaku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manik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Mackin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Targum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Kalali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et al., 2006). </a:t>
            </a:r>
            <a:r>
              <a:rPr lang="en-US" sz="1100" dirty="0" err="1"/>
              <a:t>Sangat</a:t>
            </a:r>
            <a:r>
              <a:rPr lang="en-US" sz="1100" dirty="0"/>
              <a:t> </a:t>
            </a:r>
            <a:r>
              <a:rPr lang="en-US" sz="1100" dirty="0" err="1"/>
              <a:t>sulit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memperkirakan</a:t>
            </a:r>
            <a:r>
              <a:rPr lang="en-US" sz="1100" dirty="0"/>
              <a:t> </a:t>
            </a:r>
            <a:r>
              <a:rPr lang="en-US" sz="1100" dirty="0" err="1"/>
              <a:t>prevalensi</a:t>
            </a:r>
            <a:r>
              <a:rPr lang="en-US" sz="1100" dirty="0"/>
              <a:t> </a:t>
            </a:r>
            <a:r>
              <a:rPr lang="en-US" sz="1100" dirty="0" err="1"/>
              <a:t>bentuk</a:t>
            </a:r>
            <a:r>
              <a:rPr lang="en-US" sz="1100" dirty="0"/>
              <a:t> </a:t>
            </a:r>
            <a:r>
              <a:rPr lang="en-US" sz="1100" dirty="0" err="1"/>
              <a:t>gangguan</a:t>
            </a:r>
            <a:r>
              <a:rPr lang="en-US" sz="1100" dirty="0"/>
              <a:t> bipolar yang </a:t>
            </a:r>
            <a:r>
              <a:rPr lang="en-US" sz="1100" dirty="0" err="1"/>
              <a:t>lebih</a:t>
            </a:r>
            <a:r>
              <a:rPr lang="en-US" sz="1100" dirty="0"/>
              <a:t> </a:t>
            </a:r>
            <a:r>
              <a:rPr lang="en-US" sz="1100" dirty="0" err="1"/>
              <a:t>ringan</a:t>
            </a:r>
            <a:r>
              <a:rPr lang="en-US" sz="1100" dirty="0"/>
              <a:t>, </a:t>
            </a:r>
            <a:r>
              <a:rPr lang="en-US" sz="1100" dirty="0" err="1"/>
              <a:t>karena</a:t>
            </a:r>
            <a:r>
              <a:rPr lang="en-US" sz="1100" dirty="0"/>
              <a:t> </a:t>
            </a:r>
            <a:r>
              <a:rPr lang="en-US" sz="1100" dirty="0" err="1"/>
              <a:t>beberapa</a:t>
            </a:r>
            <a:r>
              <a:rPr lang="en-US" sz="1100" dirty="0"/>
              <a:t> </a:t>
            </a:r>
            <a:r>
              <a:rPr lang="en-US" sz="1100" dirty="0" err="1"/>
              <a:t>wawancara</a:t>
            </a:r>
            <a:r>
              <a:rPr lang="en-US" sz="1100" dirty="0"/>
              <a:t> </a:t>
            </a:r>
            <a:r>
              <a:rPr lang="en-US" sz="1100" dirty="0" err="1"/>
              <a:t>diagnostik</a:t>
            </a:r>
            <a:r>
              <a:rPr lang="en-US" sz="1100" dirty="0"/>
              <a:t> yang paling </a:t>
            </a:r>
            <a:r>
              <a:rPr lang="en-US" sz="1100" dirty="0" err="1"/>
              <a:t>umum</a:t>
            </a:r>
            <a:r>
              <a:rPr lang="en-US" sz="1100" dirty="0"/>
              <a:t> </a:t>
            </a:r>
            <a:r>
              <a:rPr lang="en-US" sz="1100" dirty="0" err="1"/>
              <a:t>digunakan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diandalkan</a:t>
            </a:r>
            <a:r>
              <a:rPr lang="en-US" sz="1100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646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597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/>
              <a:t>Rapid</a:t>
            </a:r>
            <a:r>
              <a:rPr lang="en-ID" baseline="0" dirty="0"/>
              <a:t> cycling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subtipe</a:t>
            </a:r>
            <a:r>
              <a:rPr lang="en-ID" dirty="0"/>
              <a:t> </a:t>
            </a:r>
            <a:r>
              <a:rPr lang="en-ID" dirty="0" err="1"/>
              <a:t>musiman</a:t>
            </a:r>
            <a:r>
              <a:rPr lang="en-ID" dirty="0"/>
              <a:t> </a:t>
            </a:r>
            <a:r>
              <a:rPr lang="en-ID" dirty="0" err="1"/>
              <a:t>mengacu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 episode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subtipe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episode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mania.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subtipe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mayor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bipolar,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pengecualian</a:t>
            </a:r>
            <a:r>
              <a:rPr lang="en-ID" dirty="0"/>
              <a:t> rapid cycling, yang </a:t>
            </a:r>
            <a:r>
              <a:rPr lang="en-ID" dirty="0" err="1"/>
              <a:t>didiagnosis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bipolar.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subtipe</a:t>
            </a:r>
            <a:r>
              <a:rPr lang="en-ID" dirty="0"/>
              <a:t> episode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episode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manik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melankolis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episode </a:t>
            </a:r>
            <a:r>
              <a:rPr lang="en-ID" dirty="0" err="1"/>
              <a:t>depresi</a:t>
            </a:r>
            <a:r>
              <a:rPr lang="en-ID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aja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, </a:t>
            </a:r>
            <a:r>
              <a:rPr lang="en-ID" dirty="0" err="1"/>
              <a:t>dipakai</a:t>
            </a:r>
            <a:r>
              <a:rPr lang="en-ID" baseline="0" dirty="0"/>
              <a:t> subtypes, detail2nya </a:t>
            </a:r>
            <a:r>
              <a:rPr lang="en-ID" baseline="0" dirty="0" err="1"/>
              <a:t>ada</a:t>
            </a:r>
            <a:r>
              <a:rPr lang="en-ID" baseline="0" dirty="0"/>
              <a:t> di table. </a:t>
            </a:r>
            <a:r>
              <a:rPr lang="en-ID" baseline="0" dirty="0" err="1"/>
              <a:t>Gunanya</a:t>
            </a:r>
            <a:r>
              <a:rPr lang="en-ID" baseline="0" dirty="0"/>
              <a:t> </a:t>
            </a:r>
            <a:r>
              <a:rPr lang="en-ID" baseline="0" dirty="0" err="1"/>
              <a:t>untuk</a:t>
            </a:r>
            <a:r>
              <a:rPr lang="en-ID" baseline="0" dirty="0"/>
              <a:t> mecah2 </a:t>
            </a:r>
            <a:r>
              <a:rPr lang="en-ID" baseline="0" dirty="0" err="1"/>
              <a:t>biar</a:t>
            </a:r>
            <a:r>
              <a:rPr lang="en-ID" baseline="0" dirty="0"/>
              <a:t> </a:t>
            </a:r>
            <a:r>
              <a:rPr lang="en-ID" baseline="0" dirty="0" err="1"/>
              <a:t>penderitanya</a:t>
            </a:r>
            <a:r>
              <a:rPr lang="en-ID" baseline="0" dirty="0"/>
              <a:t> </a:t>
            </a:r>
            <a:r>
              <a:rPr lang="en-ID" baseline="0" dirty="0" err="1"/>
              <a:t>dlm</a:t>
            </a:r>
            <a:r>
              <a:rPr lang="en-ID" baseline="0" dirty="0"/>
              <a:t> </a:t>
            </a:r>
            <a:r>
              <a:rPr lang="en-ID" baseline="0" dirty="0" err="1"/>
              <a:t>kurun</a:t>
            </a:r>
            <a:r>
              <a:rPr lang="en-ID" baseline="0" dirty="0"/>
              <a:t> </a:t>
            </a:r>
            <a:r>
              <a:rPr lang="en-ID" baseline="0" dirty="0" err="1"/>
              <a:t>bbrp</a:t>
            </a:r>
            <a:r>
              <a:rPr lang="en-ID" baseline="0" dirty="0"/>
              <a:t> </a:t>
            </a:r>
            <a:r>
              <a:rPr lang="en-ID" baseline="0" dirty="0" err="1"/>
              <a:t>taun</a:t>
            </a:r>
            <a:r>
              <a:rPr lang="en-ID" baseline="0" dirty="0"/>
              <a:t> </a:t>
            </a:r>
            <a:r>
              <a:rPr lang="en-ID" baseline="0" dirty="0" err="1"/>
              <a:t>keliatan</a:t>
            </a:r>
            <a:r>
              <a:rPr lang="en-ID" baseline="0" dirty="0"/>
              <a:t> </a:t>
            </a:r>
            <a:r>
              <a:rPr lang="en-ID" baseline="0" dirty="0" err="1"/>
              <a:t>apa</a:t>
            </a:r>
            <a:r>
              <a:rPr lang="en-ID" baseline="0" dirty="0"/>
              <a:t> </a:t>
            </a:r>
            <a:r>
              <a:rPr lang="en-ID" baseline="0" dirty="0" err="1"/>
              <a:t>aja</a:t>
            </a:r>
            <a:r>
              <a:rPr lang="en-ID" baseline="0" dirty="0"/>
              <a:t>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muncul</a:t>
            </a:r>
            <a:r>
              <a:rPr lang="en-ID" baseline="0" dirty="0"/>
              <a:t> </a:t>
            </a:r>
            <a:r>
              <a:rPr lang="en-ID" baseline="0" dirty="0" err="1"/>
              <a:t>tp</a:t>
            </a:r>
            <a:r>
              <a:rPr lang="en-ID" baseline="0" dirty="0"/>
              <a:t> </a:t>
            </a:r>
            <a:r>
              <a:rPr lang="en-ID" baseline="0" dirty="0" err="1"/>
              <a:t>jg</a:t>
            </a:r>
            <a:r>
              <a:rPr lang="en-ID" baseline="0" dirty="0"/>
              <a:t> tau </a:t>
            </a:r>
            <a:r>
              <a:rPr lang="en-ID" baseline="0" dirty="0" err="1"/>
              <a:t>polanya</a:t>
            </a:r>
            <a:r>
              <a:rPr lang="en-ID" baseline="0" dirty="0"/>
              <a:t> </a:t>
            </a:r>
            <a:r>
              <a:rPr lang="en-ID" baseline="0" dirty="0" err="1"/>
              <a:t>jd</a:t>
            </a:r>
            <a:r>
              <a:rPr lang="en-ID" baseline="0" dirty="0"/>
              <a:t> tau </a:t>
            </a:r>
            <a:r>
              <a:rPr lang="en-ID" baseline="0" dirty="0" err="1"/>
              <a:t>mana</a:t>
            </a:r>
            <a:r>
              <a:rPr lang="en-ID" baseline="0" dirty="0"/>
              <a:t>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duluan</a:t>
            </a:r>
            <a:r>
              <a:rPr lang="en-ID" baseline="0" dirty="0"/>
              <a:t> </a:t>
            </a:r>
            <a:r>
              <a:rPr lang="en-ID" baseline="0" dirty="0" err="1"/>
              <a:t>dan</a:t>
            </a:r>
            <a:r>
              <a:rPr lang="en-ID" baseline="0" dirty="0"/>
              <a:t> </a:t>
            </a:r>
            <a:r>
              <a:rPr lang="en-ID" baseline="0" dirty="0" err="1"/>
              <a:t>setelahnya</a:t>
            </a:r>
            <a:r>
              <a:rPr lang="en-ID" baseline="0" dirty="0"/>
              <a:t> </a:t>
            </a:r>
            <a:r>
              <a:rPr lang="en-ID" baseline="0" dirty="0" err="1"/>
              <a:t>apa</a:t>
            </a:r>
            <a:r>
              <a:rPr lang="en-ID" baseline="0" dirty="0"/>
              <a:t>. </a:t>
            </a:r>
            <a:r>
              <a:rPr lang="en-ID" baseline="0" dirty="0" err="1"/>
              <a:t>Msh</a:t>
            </a:r>
            <a:r>
              <a:rPr lang="en-ID" baseline="0" dirty="0"/>
              <a:t> </a:t>
            </a:r>
            <a:r>
              <a:rPr lang="en-ID" baseline="0" dirty="0" err="1"/>
              <a:t>ada</a:t>
            </a:r>
            <a:r>
              <a:rPr lang="en-ID" baseline="0" dirty="0"/>
              <a:t> gap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blm</a:t>
            </a:r>
            <a:r>
              <a:rPr lang="en-ID" baseline="0" dirty="0"/>
              <a:t> </a:t>
            </a:r>
            <a:r>
              <a:rPr lang="en-ID" baseline="0" dirty="0" err="1"/>
              <a:t>jelas</a:t>
            </a:r>
            <a:r>
              <a:rPr lang="en-ID" baseline="0" dirty="0"/>
              <a:t>,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jd</a:t>
            </a:r>
            <a:r>
              <a:rPr lang="en-ID" baseline="0" dirty="0"/>
              <a:t> problem </a:t>
            </a:r>
            <a:r>
              <a:rPr lang="en-ID" baseline="0" dirty="0" err="1"/>
              <a:t>itu</a:t>
            </a:r>
            <a:r>
              <a:rPr lang="en-ID" baseline="0" dirty="0"/>
              <a:t> </a:t>
            </a:r>
            <a:r>
              <a:rPr lang="en-ID" baseline="0" dirty="0" err="1"/>
              <a:t>ada</a:t>
            </a:r>
            <a:r>
              <a:rPr lang="en-ID" baseline="0" dirty="0"/>
              <a:t> di </a:t>
            </a:r>
            <a:r>
              <a:rPr lang="en-ID" baseline="0" dirty="0" err="1"/>
              <a:t>sblmnya</a:t>
            </a:r>
            <a:r>
              <a:rPr lang="en-ID" baseline="0" dirty="0"/>
              <a:t> </a:t>
            </a:r>
            <a:r>
              <a:rPr lang="en-ID" baseline="0" dirty="0" err="1"/>
              <a:t>krn</a:t>
            </a:r>
            <a:r>
              <a:rPr lang="en-ID" baseline="0" dirty="0"/>
              <a:t> </a:t>
            </a:r>
            <a:r>
              <a:rPr lang="en-ID" baseline="0" dirty="0" err="1"/>
              <a:t>kan</a:t>
            </a:r>
            <a:r>
              <a:rPr lang="en-ID" baseline="0" dirty="0"/>
              <a:t> </a:t>
            </a:r>
            <a:r>
              <a:rPr lang="en-ID" baseline="0" dirty="0" err="1"/>
              <a:t>gatau</a:t>
            </a:r>
            <a:r>
              <a:rPr lang="en-ID" baseline="0" dirty="0"/>
              <a:t> </a:t>
            </a:r>
            <a:r>
              <a:rPr lang="en-ID" baseline="0" dirty="0" err="1"/>
              <a:t>sblmnya</a:t>
            </a:r>
            <a:r>
              <a:rPr lang="en-ID" baseline="0" dirty="0"/>
              <a:t> </a:t>
            </a:r>
            <a:r>
              <a:rPr lang="en-ID" baseline="0" dirty="0" err="1"/>
              <a:t>dia</a:t>
            </a:r>
            <a:r>
              <a:rPr lang="en-ID" baseline="0" dirty="0"/>
              <a:t> </a:t>
            </a:r>
            <a:r>
              <a:rPr lang="en-ID" baseline="0" dirty="0" err="1"/>
              <a:t>munculin</a:t>
            </a:r>
            <a:r>
              <a:rPr lang="en-ID" baseline="0" dirty="0"/>
              <a:t> episode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gmn</a:t>
            </a:r>
            <a:r>
              <a:rPr lang="en-ID" baseline="0" dirty="0"/>
              <a:t>. </a:t>
            </a:r>
            <a:r>
              <a:rPr lang="en-ID" baseline="0" dirty="0" err="1"/>
              <a:t>Argumen</a:t>
            </a:r>
            <a:r>
              <a:rPr lang="en-ID" baseline="0" dirty="0"/>
              <a:t> lain </a:t>
            </a:r>
            <a:r>
              <a:rPr lang="en-ID" baseline="0" dirty="0" err="1"/>
              <a:t>bilang</a:t>
            </a:r>
            <a:r>
              <a:rPr lang="en-ID" baseline="0" dirty="0"/>
              <a:t> </a:t>
            </a:r>
            <a:r>
              <a:rPr lang="en-ID" baseline="0" dirty="0" err="1"/>
              <a:t>klo</a:t>
            </a:r>
            <a:r>
              <a:rPr lang="en-ID" baseline="0" dirty="0"/>
              <a:t> subtype </a:t>
            </a:r>
            <a:r>
              <a:rPr lang="en-ID" baseline="0" dirty="0" err="1"/>
              <a:t>ini</a:t>
            </a:r>
            <a:r>
              <a:rPr lang="en-ID" baseline="0" dirty="0"/>
              <a:t> </a:t>
            </a:r>
            <a:r>
              <a:rPr lang="en-ID" baseline="0" dirty="0" err="1"/>
              <a:t>ngebantu</a:t>
            </a:r>
            <a:r>
              <a:rPr lang="en-ID" baseline="0" dirty="0"/>
              <a:t> </a:t>
            </a:r>
            <a:r>
              <a:rPr lang="en-ID" baseline="0" dirty="0" err="1"/>
              <a:t>buat</a:t>
            </a:r>
            <a:r>
              <a:rPr lang="en-ID" baseline="0" dirty="0"/>
              <a:t> </a:t>
            </a:r>
            <a:r>
              <a:rPr lang="en-ID" baseline="0" dirty="0" err="1"/>
              <a:t>bikin</a:t>
            </a:r>
            <a:r>
              <a:rPr lang="en-ID" baseline="0" dirty="0"/>
              <a:t> planning treatment </a:t>
            </a:r>
            <a:r>
              <a:rPr lang="en-ID" baseline="0" dirty="0" err="1"/>
              <a:t>tp</a:t>
            </a:r>
            <a:r>
              <a:rPr lang="en-ID" baseline="0" dirty="0"/>
              <a:t> lagi2 </a:t>
            </a:r>
            <a:r>
              <a:rPr lang="en-ID" baseline="0" dirty="0" err="1"/>
              <a:t>msh</a:t>
            </a:r>
            <a:r>
              <a:rPr lang="en-ID" baseline="0" dirty="0"/>
              <a:t> </a:t>
            </a:r>
            <a:r>
              <a:rPr lang="en-ID" baseline="0" dirty="0" err="1"/>
              <a:t>ada</a:t>
            </a:r>
            <a:r>
              <a:rPr lang="en-ID" baseline="0" dirty="0"/>
              <a:t>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ngeargumen</a:t>
            </a:r>
            <a:r>
              <a:rPr lang="en-ID" baseline="0" dirty="0"/>
              <a:t> </a:t>
            </a:r>
            <a:r>
              <a:rPr lang="en-ID" baseline="0" dirty="0" err="1"/>
              <a:t>menolak</a:t>
            </a:r>
            <a:r>
              <a:rPr lang="en-ID" baseline="0" dirty="0"/>
              <a:t> </a:t>
            </a:r>
            <a:r>
              <a:rPr lang="en-ID" baseline="0" dirty="0" err="1"/>
              <a:t>krn</a:t>
            </a:r>
            <a:r>
              <a:rPr lang="en-ID" baseline="0" dirty="0"/>
              <a:t> </a:t>
            </a:r>
            <a:r>
              <a:rPr lang="en-ID" baseline="0" dirty="0" err="1"/>
              <a:t>ada</a:t>
            </a:r>
            <a:r>
              <a:rPr lang="en-ID" baseline="0" dirty="0"/>
              <a:t>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msh</a:t>
            </a:r>
            <a:r>
              <a:rPr lang="en-ID" baseline="0" dirty="0"/>
              <a:t> </a:t>
            </a:r>
            <a:r>
              <a:rPr lang="en-ID" baseline="0" dirty="0" err="1"/>
              <a:t>blm</a:t>
            </a:r>
            <a:r>
              <a:rPr lang="en-ID" baseline="0" dirty="0"/>
              <a:t> </a:t>
            </a:r>
            <a:r>
              <a:rPr lang="en-ID" baseline="0" dirty="0" err="1"/>
              <a:t>jelas</a:t>
            </a:r>
            <a:r>
              <a:rPr lang="en-ID" baseline="0" dirty="0"/>
              <a:t> </a:t>
            </a:r>
            <a:r>
              <a:rPr lang="en-ID" baseline="0" dirty="0" err="1"/>
              <a:t>sblmnya</a:t>
            </a:r>
            <a:r>
              <a:rPr lang="en-ID" baseline="0" dirty="0"/>
              <a:t> </a:t>
            </a:r>
            <a:r>
              <a:rPr lang="en-ID" baseline="0" dirty="0" err="1"/>
              <a:t>munculin</a:t>
            </a:r>
            <a:r>
              <a:rPr lang="en-ID" baseline="0" dirty="0"/>
              <a:t> episode </a:t>
            </a:r>
            <a:r>
              <a:rPr lang="en-ID" baseline="0" dirty="0" err="1"/>
              <a:t>yg</a:t>
            </a:r>
            <a:r>
              <a:rPr lang="en-ID" baseline="0" dirty="0"/>
              <a:t> </a:t>
            </a:r>
            <a:r>
              <a:rPr lang="en-ID" baseline="0" dirty="0" err="1"/>
              <a:t>gmn</a:t>
            </a:r>
            <a:r>
              <a:rPr lang="en-ID" baseline="0" dirty="0"/>
              <a:t> </a:t>
            </a:r>
            <a:r>
              <a:rPr lang="en-ID" baseline="0" dirty="0" err="1"/>
              <a:t>dan</a:t>
            </a:r>
            <a:r>
              <a:rPr lang="en-ID" baseline="0" dirty="0"/>
              <a:t> time-</a:t>
            </a:r>
            <a:r>
              <a:rPr lang="en-ID" baseline="0" dirty="0" err="1"/>
              <a:t>spannya</a:t>
            </a:r>
            <a:r>
              <a:rPr lang="en-ID" baseline="0" dirty="0"/>
              <a:t> </a:t>
            </a:r>
            <a:r>
              <a:rPr lang="en-ID" baseline="0" dirty="0" err="1"/>
              <a:t>jg</a:t>
            </a:r>
            <a:r>
              <a:rPr lang="en-ID" baseline="0" dirty="0"/>
              <a:t> </a:t>
            </a:r>
            <a:r>
              <a:rPr lang="en-ID" baseline="0" dirty="0" err="1"/>
              <a:t>gadiperjelas</a:t>
            </a:r>
            <a:endParaRPr lang="en-ID" baseline="0" dirty="0"/>
          </a:p>
        </p:txBody>
      </p:sp>
    </p:spTree>
    <p:extLst>
      <p:ext uri="{BB962C8B-B14F-4D97-AF65-F5344CB8AC3E}">
        <p14:creationId xmlns:p14="http://schemas.microsoft.com/office/powerpoint/2010/main" val="311333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ID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Kontribusi</a:t>
            </a:r>
            <a:r>
              <a:rPr lang="en-ID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genetic, </a:t>
            </a:r>
            <a:r>
              <a:rPr lang="en-ID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disfungsi</a:t>
            </a:r>
            <a:r>
              <a:rPr lang="en-ID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reseptor</a:t>
            </a:r>
            <a:r>
              <a:rPr lang="en-ID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serotonin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dopamine,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disregulasi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kortisol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perubahan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aktivasi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daerah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dgn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emosi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otak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peningkatan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aktivitas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striatum,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perubahan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membrane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reseptor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gangguan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mood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ditandai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oleh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begitu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berbeda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sebagian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besar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peneliti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berpikir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bahwa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gangguan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akhirnya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terkait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set gen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daripada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tunggal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pun.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Bahkan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kita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mengidentifikasi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gen yang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terlibat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gangguan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suasana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hati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masih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banyak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pertanyaan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tentang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bagaimana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mereka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bekerja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Gen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mungkin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hanya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mengendalikan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apakah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seseorang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mengalami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Sebaliknya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gen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memandu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orang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mengatur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merespons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stresor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kehidupan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demikian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mereka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mengatur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panggung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untuk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gangguan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mood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terjadi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ketika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kondisi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lain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hadir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597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kecil2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segitiga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ungu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mksdnya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dopamine, serotonin/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norepinefrinnya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Sensitifitasnya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Tryptophan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penyaringnya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dipermasalahkan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kelebihan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dopamin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berarti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tryptophannya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gaseimbang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nyaring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dopamin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serotoninnya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makanya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ketawa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berlebihan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Nah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masalah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utk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neurotransmitter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tryptophannya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klo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terlalu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sensitive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dihadang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trycyclic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/second-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generasi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antidepresan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ngebuat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ketahan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bebel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jd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malah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trigger.</a:t>
            </a:r>
          </a:p>
        </p:txBody>
      </p:sp>
    </p:spTree>
    <p:extLst>
      <p:ext uri="{BB962C8B-B14F-4D97-AF65-F5344CB8AC3E}">
        <p14:creationId xmlns:p14="http://schemas.microsoft.com/office/powerpoint/2010/main" val="2522100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28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2B9FF7-297C-445F-8961-5D916EED388E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51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Komorbid</a:t>
            </a:r>
            <a:r>
              <a:rPr lang="en-US" b="1" dirty="0"/>
              <a:t>: </a:t>
            </a:r>
            <a:r>
              <a:rPr lang="en-US" b="0" dirty="0" err="1"/>
              <a:t>gejala</a:t>
            </a:r>
            <a:r>
              <a:rPr lang="en-US" b="0" dirty="0"/>
              <a:t> yang </a:t>
            </a:r>
            <a:r>
              <a:rPr lang="en-US" b="0" dirty="0" err="1"/>
              <a:t>disertasi</a:t>
            </a:r>
            <a:r>
              <a:rPr lang="en-US" b="0" dirty="0"/>
              <a:t> </a:t>
            </a:r>
            <a:r>
              <a:rPr lang="en-US" b="0" dirty="0" err="1"/>
              <a:t>gejala</a:t>
            </a:r>
            <a:r>
              <a:rPr lang="en-US" b="0" dirty="0"/>
              <a:t> lain.</a:t>
            </a:r>
          </a:p>
          <a:p>
            <a:pPr marL="0" indent="0">
              <a:buNone/>
            </a:pPr>
            <a:r>
              <a:rPr lang="en-US" sz="1200" dirty="0">
                <a:sym typeface="Wingdings" panose="05000000000000000000" pitchFamily="2" charset="2"/>
              </a:rPr>
              <a:t>Episode </a:t>
            </a:r>
            <a:r>
              <a:rPr lang="en-US" sz="1200" dirty="0" err="1">
                <a:sym typeface="Wingdings" panose="05000000000000000000" pitchFamily="2" charset="2"/>
              </a:rPr>
              <a:t>nya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cenderung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berulang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ketika</a:t>
            </a:r>
            <a:r>
              <a:rPr lang="en-US" sz="1200" dirty="0">
                <a:sym typeface="Wingdings" panose="05000000000000000000" pitchFamily="2" charset="2"/>
              </a:rPr>
              <a:t> episode </a:t>
            </a:r>
            <a:r>
              <a:rPr lang="en-US" sz="1200" dirty="0" err="1">
                <a:sym typeface="Wingdings" panose="05000000000000000000" pitchFamily="2" charset="2"/>
              </a:rPr>
              <a:t>depresi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selesai</a:t>
            </a:r>
            <a:r>
              <a:rPr lang="en-US" sz="1200" dirty="0">
                <a:sym typeface="Wingdings" panose="05000000000000000000" pitchFamily="2" charset="2"/>
              </a:rPr>
              <a:t>, </a:t>
            </a:r>
            <a:r>
              <a:rPr lang="en-US" sz="1200" dirty="0" err="1">
                <a:sym typeface="Wingdings" panose="05000000000000000000" pitchFamily="2" charset="2"/>
              </a:rPr>
              <a:t>terdapat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kemungkinan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individu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akan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mengalami</a:t>
            </a:r>
            <a:r>
              <a:rPr lang="en-US" sz="1200" dirty="0">
                <a:sym typeface="Wingdings" panose="05000000000000000000" pitchFamily="2" charset="2"/>
              </a:rPr>
              <a:t> episode yang lain</a:t>
            </a:r>
          </a:p>
          <a:p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2B9FF7-297C-445F-8961-5D916EED388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173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Depresi</a:t>
            </a:r>
            <a:r>
              <a:rPr lang="en-US" b="1" dirty="0"/>
              <a:t> </a:t>
            </a:r>
            <a:r>
              <a:rPr lang="en-US" b="1" dirty="0" err="1"/>
              <a:t>berkaitan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gangguan</a:t>
            </a:r>
            <a:r>
              <a:rPr lang="en-US" b="1" dirty="0"/>
              <a:t> </a:t>
            </a:r>
            <a:r>
              <a:rPr lang="en-US" b="1" dirty="0" err="1"/>
              <a:t>psikologis</a:t>
            </a:r>
            <a:r>
              <a:rPr lang="en-US" b="1" dirty="0"/>
              <a:t> lain</a:t>
            </a:r>
            <a:r>
              <a:rPr lang="en-US" dirty="0"/>
              <a:t>; panic attack, </a:t>
            </a:r>
            <a:r>
              <a:rPr lang="en-US" dirty="0" err="1"/>
              <a:t>penyalahgunaan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dan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2B9FF7-297C-445F-8961-5D916EED388E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4287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Depresi</a:t>
            </a:r>
            <a:r>
              <a:rPr lang="en-US" b="1" dirty="0"/>
              <a:t> overlap </a:t>
            </a:r>
            <a:r>
              <a:rPr lang="en-US" b="1" dirty="0" err="1"/>
              <a:t>dengan</a:t>
            </a:r>
            <a:r>
              <a:rPr lang="en-US" b="1" dirty="0"/>
              <a:t> anxiety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DSM IV-TR </a:t>
            </a:r>
            <a:r>
              <a:rPr lang="en-US" sz="1200" dirty="0" err="1"/>
              <a:t>memisahkan</a:t>
            </a:r>
            <a:r>
              <a:rPr lang="en-US" sz="1200" dirty="0"/>
              <a:t> MDD dan Dysthymia </a:t>
            </a:r>
            <a:r>
              <a:rPr lang="en-US" sz="1200" dirty="0" err="1"/>
              <a:t>berdasarkan</a:t>
            </a:r>
            <a:r>
              <a:rPr lang="en-US" sz="1200" dirty="0"/>
              <a:t> </a:t>
            </a:r>
            <a:r>
              <a:rPr lang="en-US" sz="1200" dirty="0" err="1"/>
              <a:t>durasi</a:t>
            </a:r>
            <a:r>
              <a:rPr lang="en-US" sz="1200" dirty="0"/>
              <a:t>, </a:t>
            </a:r>
            <a:r>
              <a:rPr lang="en-US" sz="1200" dirty="0" err="1"/>
              <a:t>tipe</a:t>
            </a:r>
            <a:r>
              <a:rPr lang="en-US" sz="1200" dirty="0"/>
              <a:t>, dan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simptom</a:t>
            </a:r>
            <a:endParaRPr lang="x-non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2B9FF7-297C-445F-8961-5D916EED388E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23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DMDD: PERUBAHAN2 MOOD YANG MENGGANGU REGULASI DIRI SESEORANG / GANGGUAN EMOSIONAL</a:t>
            </a:r>
          </a:p>
          <a:p>
            <a:r>
              <a:rPr lang="en-US" sz="1200" dirty="0"/>
              <a:t>- </a:t>
            </a:r>
            <a:r>
              <a:rPr lang="x-none" sz="1200" dirty="0"/>
              <a:t>Diagnosis </a:t>
            </a:r>
            <a:r>
              <a:rPr lang="x-none" sz="1200" dirty="0" err="1"/>
              <a:t>ini</a:t>
            </a:r>
            <a:r>
              <a:rPr lang="x-none" sz="1200" dirty="0"/>
              <a:t> </a:t>
            </a:r>
            <a:r>
              <a:rPr lang="x-none" sz="1200" dirty="0" err="1"/>
              <a:t>dapat</a:t>
            </a:r>
            <a:r>
              <a:rPr lang="x-none" sz="1200" dirty="0"/>
              <a:t> </a:t>
            </a:r>
            <a:r>
              <a:rPr lang="x-none" sz="1200" dirty="0" err="1"/>
              <a:t>hidup</a:t>
            </a:r>
            <a:r>
              <a:rPr lang="x-none" sz="1200" dirty="0"/>
              <a:t> </a:t>
            </a:r>
            <a:r>
              <a:rPr lang="x-none" sz="1200" dirty="0" err="1"/>
              <a:t>berdampingan</a:t>
            </a:r>
            <a:r>
              <a:rPr lang="x-none" sz="1200" dirty="0"/>
              <a:t> </a:t>
            </a:r>
            <a:r>
              <a:rPr lang="x-none" sz="1200" dirty="0" err="1"/>
              <a:t>dengan</a:t>
            </a:r>
            <a:r>
              <a:rPr lang="x-none" sz="1200" dirty="0"/>
              <a:t> </a:t>
            </a:r>
            <a:r>
              <a:rPr lang="en-US" sz="1200" dirty="0" err="1"/>
              <a:t>gangguan</a:t>
            </a:r>
            <a:r>
              <a:rPr lang="x-none" sz="1200" dirty="0"/>
              <a:t> </a:t>
            </a:r>
            <a:r>
              <a:rPr lang="x-none" sz="1200" dirty="0" err="1"/>
              <a:t>hiperaktif</a:t>
            </a:r>
            <a:r>
              <a:rPr lang="x-none" sz="1200" dirty="0"/>
              <a:t>, </a:t>
            </a:r>
            <a:endParaRPr lang="en-US" sz="1200" dirty="0"/>
          </a:p>
          <a:p>
            <a:r>
              <a:rPr lang="x-none" sz="1200" dirty="0" err="1"/>
              <a:t>gangguan</a:t>
            </a:r>
            <a:r>
              <a:rPr lang="x-none" sz="1200" dirty="0"/>
              <a:t> </a:t>
            </a:r>
            <a:r>
              <a:rPr lang="x-none" sz="1200" dirty="0" err="1"/>
              <a:t>perilaku</a:t>
            </a:r>
            <a:r>
              <a:rPr lang="x-none" sz="1200" dirty="0"/>
              <a:t>, dan </a:t>
            </a:r>
            <a:r>
              <a:rPr lang="x-none" sz="1200" dirty="0" err="1"/>
              <a:t>gangguan</a:t>
            </a:r>
            <a:r>
              <a:rPr lang="x-none" sz="1200" dirty="0"/>
              <a:t> </a:t>
            </a:r>
            <a:r>
              <a:rPr lang="x-none" sz="1200" dirty="0" err="1"/>
              <a:t>penggunaan</a:t>
            </a:r>
            <a:r>
              <a:rPr lang="x-none" sz="1200" dirty="0"/>
              <a:t> </a:t>
            </a:r>
            <a:r>
              <a:rPr lang="x-none" sz="1200" dirty="0" err="1"/>
              <a:t>narkoba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</a:t>
            </a:r>
            <a:r>
              <a:rPr lang="x-none" sz="1200" dirty="0" err="1"/>
              <a:t>Usia</a:t>
            </a:r>
            <a:r>
              <a:rPr lang="x-none" sz="1200" dirty="0"/>
              <a:t> 6 </a:t>
            </a:r>
            <a:r>
              <a:rPr lang="x-none" sz="1200" dirty="0" err="1"/>
              <a:t>atau</a:t>
            </a:r>
            <a:r>
              <a:rPr lang="x-none" sz="1200" dirty="0"/>
              <a:t> </a:t>
            </a:r>
            <a:r>
              <a:rPr lang="x-none" sz="1200" dirty="0" err="1"/>
              <a:t>lebih</a:t>
            </a:r>
            <a:r>
              <a:rPr lang="x-none" sz="1200" dirty="0"/>
              <a:t> </a:t>
            </a:r>
            <a:r>
              <a:rPr lang="x-none" sz="1200" dirty="0" err="1"/>
              <a:t>tinggi</a:t>
            </a:r>
            <a:r>
              <a:rPr lang="x-none" sz="1200" dirty="0"/>
              <a:t> (</a:t>
            </a:r>
            <a:r>
              <a:rPr lang="x-none" sz="1200" dirty="0" err="1"/>
              <a:t>atau</a:t>
            </a:r>
            <a:r>
              <a:rPr lang="x-none" sz="1200" dirty="0"/>
              <a:t> </a:t>
            </a:r>
            <a:r>
              <a:rPr lang="x-none" sz="1200" dirty="0" err="1"/>
              <a:t>tingkat</a:t>
            </a:r>
            <a:r>
              <a:rPr lang="x-none" sz="1200" dirty="0"/>
              <a:t> </a:t>
            </a:r>
            <a:r>
              <a:rPr lang="x-none" sz="1200" dirty="0" err="1"/>
              <a:t>perkembangan</a:t>
            </a:r>
            <a:r>
              <a:rPr lang="x-none" sz="1200" dirty="0"/>
              <a:t> yang </a:t>
            </a:r>
            <a:r>
              <a:rPr lang="x-none" sz="1200" dirty="0" err="1"/>
              <a:t>setara</a:t>
            </a:r>
            <a:r>
              <a:rPr lang="x-none" sz="1200" dirty="0"/>
              <a:t>).</a:t>
            </a:r>
          </a:p>
          <a:p>
            <a:endParaRPr lang="x-none" sz="1200" dirty="0"/>
          </a:p>
          <a:p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2B9FF7-297C-445F-8961-5D916EED388E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928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Dinyatakan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bipolar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kebanyakan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merasakan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mania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jg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merasakan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selama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hidupnya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ID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Mania </a:t>
            </a:r>
            <a:r>
              <a:rPr lang="en-ID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adalah</a:t>
            </a:r>
            <a:r>
              <a:rPr lang="en-ID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keadaan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gembira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marah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disertai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dgn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gejala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lain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msk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dlm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kriteria</a:t>
            </a:r>
            <a:endParaRPr lang="en-ID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  <a:tabLst/>
              <a:defRPr/>
            </a:pP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Selama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episode manic,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seseorang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tdk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berpikir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dirinya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sendiri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Org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tsb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berisik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suka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bercanda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bersenandung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gampang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tertarik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dgn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sekitarnya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susah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diinterupsi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gampang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pindah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dari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topic 1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D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ID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lain (flight of ideas).</a:t>
            </a:r>
            <a:endParaRPr 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09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89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6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9540"/>
            <a:ext cx="9144191" cy="5133975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88725" y="2380200"/>
            <a:ext cx="6766500" cy="168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91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188725" y="2378350"/>
            <a:ext cx="6766500" cy="13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88725" y="3780303"/>
            <a:ext cx="6766500" cy="2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Font typeface="Montserrat Light"/>
              <a:buChar char="╺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 Light"/>
              <a:buChar char="-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771764" y="2851925"/>
            <a:ext cx="3183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╺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⬞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2934816" y="0"/>
            <a:ext cx="6214110" cy="5143500"/>
          </a:xfrm>
          <a:custGeom>
            <a:avLst/>
            <a:gdLst/>
            <a:ahLst/>
            <a:cxnLst/>
            <a:rect l="l" t="t" r="r" b="b"/>
            <a:pathLst>
              <a:path w="8285480" h="6858000" extrusionOk="0">
                <a:moveTo>
                  <a:pt x="8285163" y="2616200"/>
                </a:moveTo>
                <a:lnTo>
                  <a:pt x="8270113" y="2625344"/>
                </a:lnTo>
                <a:lnTo>
                  <a:pt x="8188389" y="2667000"/>
                </a:lnTo>
                <a:lnTo>
                  <a:pt x="8285163" y="2604707"/>
                </a:lnTo>
                <a:lnTo>
                  <a:pt x="8285163" y="2597150"/>
                </a:lnTo>
                <a:lnTo>
                  <a:pt x="8130985" y="2696337"/>
                </a:lnTo>
                <a:lnTo>
                  <a:pt x="8036433" y="2744788"/>
                </a:lnTo>
                <a:lnTo>
                  <a:pt x="8285163" y="2574481"/>
                </a:lnTo>
                <a:lnTo>
                  <a:pt x="8285163" y="2566734"/>
                </a:lnTo>
                <a:lnTo>
                  <a:pt x="7991793" y="2767521"/>
                </a:lnTo>
                <a:lnTo>
                  <a:pt x="7888795" y="2820289"/>
                </a:lnTo>
                <a:lnTo>
                  <a:pt x="8285163" y="2531047"/>
                </a:lnTo>
                <a:lnTo>
                  <a:pt x="8285163" y="2523173"/>
                </a:lnTo>
                <a:lnTo>
                  <a:pt x="7852664" y="2838768"/>
                </a:lnTo>
                <a:lnTo>
                  <a:pt x="7743571" y="2894584"/>
                </a:lnTo>
                <a:lnTo>
                  <a:pt x="8285163" y="2472309"/>
                </a:lnTo>
                <a:lnTo>
                  <a:pt x="8285163" y="2464245"/>
                </a:lnTo>
                <a:lnTo>
                  <a:pt x="7713663" y="2909951"/>
                </a:lnTo>
                <a:lnTo>
                  <a:pt x="7600061" y="2968117"/>
                </a:lnTo>
                <a:lnTo>
                  <a:pt x="8285163" y="2395538"/>
                </a:lnTo>
                <a:lnTo>
                  <a:pt x="8285163" y="2387600"/>
                </a:lnTo>
                <a:lnTo>
                  <a:pt x="7574407" y="2981516"/>
                </a:lnTo>
                <a:lnTo>
                  <a:pt x="7457313" y="3041396"/>
                </a:lnTo>
                <a:lnTo>
                  <a:pt x="8285163" y="2297430"/>
                </a:lnTo>
                <a:lnTo>
                  <a:pt x="8285163" y="2288921"/>
                </a:lnTo>
                <a:lnTo>
                  <a:pt x="7435279" y="3052382"/>
                </a:lnTo>
                <a:lnTo>
                  <a:pt x="7315454" y="3113723"/>
                </a:lnTo>
                <a:lnTo>
                  <a:pt x="8285163" y="2173923"/>
                </a:lnTo>
                <a:lnTo>
                  <a:pt x="8285163" y="2165350"/>
                </a:lnTo>
                <a:lnTo>
                  <a:pt x="7296087" y="3124200"/>
                </a:lnTo>
                <a:lnTo>
                  <a:pt x="7173913" y="3186113"/>
                </a:lnTo>
                <a:lnTo>
                  <a:pt x="8285163" y="2019617"/>
                </a:lnTo>
                <a:lnTo>
                  <a:pt x="8285163" y="2010410"/>
                </a:lnTo>
                <a:lnTo>
                  <a:pt x="7156958" y="3194876"/>
                </a:lnTo>
                <a:lnTo>
                  <a:pt x="7033069" y="3258376"/>
                </a:lnTo>
                <a:lnTo>
                  <a:pt x="8285163" y="1827657"/>
                </a:lnTo>
                <a:lnTo>
                  <a:pt x="8285163" y="1818069"/>
                </a:lnTo>
                <a:lnTo>
                  <a:pt x="7017766" y="3265869"/>
                </a:lnTo>
                <a:lnTo>
                  <a:pt x="6892418" y="3330067"/>
                </a:lnTo>
                <a:lnTo>
                  <a:pt x="8285163" y="1588961"/>
                </a:lnTo>
                <a:lnTo>
                  <a:pt x="8285163" y="1578801"/>
                </a:lnTo>
                <a:lnTo>
                  <a:pt x="6878638" y="3337306"/>
                </a:lnTo>
                <a:lnTo>
                  <a:pt x="6751638" y="3402140"/>
                </a:lnTo>
                <a:lnTo>
                  <a:pt x="8285163" y="1291146"/>
                </a:lnTo>
                <a:lnTo>
                  <a:pt x="8285163" y="1280351"/>
                </a:lnTo>
                <a:lnTo>
                  <a:pt x="6739445" y="3408553"/>
                </a:lnTo>
                <a:lnTo>
                  <a:pt x="6611684" y="3473895"/>
                </a:lnTo>
                <a:lnTo>
                  <a:pt x="8285163" y="917258"/>
                </a:lnTo>
                <a:lnTo>
                  <a:pt x="8285163" y="905637"/>
                </a:lnTo>
                <a:lnTo>
                  <a:pt x="6600318" y="3479800"/>
                </a:lnTo>
                <a:lnTo>
                  <a:pt x="6471603" y="3545713"/>
                </a:lnTo>
                <a:lnTo>
                  <a:pt x="8285163" y="442913"/>
                </a:lnTo>
                <a:lnTo>
                  <a:pt x="8285163" y="430213"/>
                </a:lnTo>
                <a:lnTo>
                  <a:pt x="6461125" y="3550984"/>
                </a:lnTo>
                <a:lnTo>
                  <a:pt x="6331649" y="3617278"/>
                </a:lnTo>
                <a:lnTo>
                  <a:pt x="8198549" y="0"/>
                </a:lnTo>
                <a:lnTo>
                  <a:pt x="8191373" y="0"/>
                </a:lnTo>
                <a:lnTo>
                  <a:pt x="6321933" y="3622231"/>
                </a:lnTo>
                <a:lnTo>
                  <a:pt x="6191822" y="3688842"/>
                </a:lnTo>
                <a:lnTo>
                  <a:pt x="7849235" y="0"/>
                </a:lnTo>
                <a:lnTo>
                  <a:pt x="7842250" y="0"/>
                </a:lnTo>
                <a:lnTo>
                  <a:pt x="6182741" y="3693478"/>
                </a:lnTo>
                <a:lnTo>
                  <a:pt x="6052058" y="3760343"/>
                </a:lnTo>
                <a:lnTo>
                  <a:pt x="7496239" y="0"/>
                </a:lnTo>
                <a:lnTo>
                  <a:pt x="7489444" y="0"/>
                </a:lnTo>
                <a:lnTo>
                  <a:pt x="6043613" y="3764725"/>
                </a:lnTo>
                <a:lnTo>
                  <a:pt x="5912422" y="3831844"/>
                </a:lnTo>
                <a:lnTo>
                  <a:pt x="7139686" y="0"/>
                </a:lnTo>
                <a:lnTo>
                  <a:pt x="7133336" y="0"/>
                </a:lnTo>
                <a:lnTo>
                  <a:pt x="5904357" y="3835972"/>
                </a:lnTo>
                <a:lnTo>
                  <a:pt x="5772722" y="3903345"/>
                </a:lnTo>
                <a:lnTo>
                  <a:pt x="6779705" y="0"/>
                </a:lnTo>
                <a:lnTo>
                  <a:pt x="6773355" y="0"/>
                </a:lnTo>
                <a:lnTo>
                  <a:pt x="5765165" y="3907219"/>
                </a:lnTo>
                <a:lnTo>
                  <a:pt x="5633212" y="3975100"/>
                </a:lnTo>
                <a:lnTo>
                  <a:pt x="6416357" y="0"/>
                </a:lnTo>
                <a:lnTo>
                  <a:pt x="6410007" y="0"/>
                </a:lnTo>
                <a:lnTo>
                  <a:pt x="5625973" y="3978466"/>
                </a:lnTo>
                <a:lnTo>
                  <a:pt x="5493703" y="4046157"/>
                </a:lnTo>
                <a:lnTo>
                  <a:pt x="6049963" y="0"/>
                </a:lnTo>
                <a:lnTo>
                  <a:pt x="6043613" y="0"/>
                </a:lnTo>
                <a:lnTo>
                  <a:pt x="5486972" y="4049713"/>
                </a:lnTo>
                <a:lnTo>
                  <a:pt x="5354384" y="4117531"/>
                </a:lnTo>
                <a:lnTo>
                  <a:pt x="5680139" y="0"/>
                </a:lnTo>
                <a:lnTo>
                  <a:pt x="5673789" y="0"/>
                </a:lnTo>
                <a:lnTo>
                  <a:pt x="5347589" y="4121150"/>
                </a:lnTo>
                <a:lnTo>
                  <a:pt x="5214811" y="4189095"/>
                </a:lnTo>
                <a:lnTo>
                  <a:pt x="5307520" y="0"/>
                </a:lnTo>
                <a:lnTo>
                  <a:pt x="5301170" y="0"/>
                </a:lnTo>
                <a:lnTo>
                  <a:pt x="5208397" y="4192207"/>
                </a:lnTo>
                <a:lnTo>
                  <a:pt x="5075428" y="4260215"/>
                </a:lnTo>
                <a:lnTo>
                  <a:pt x="4931919" y="0"/>
                </a:lnTo>
                <a:lnTo>
                  <a:pt x="4925569" y="0"/>
                </a:lnTo>
                <a:lnTo>
                  <a:pt x="5069206" y="4263454"/>
                </a:lnTo>
                <a:lnTo>
                  <a:pt x="0" y="6858000"/>
                </a:lnTo>
                <a:lnTo>
                  <a:pt x="13907" y="6858000"/>
                </a:lnTo>
                <a:lnTo>
                  <a:pt x="5069395" y="4270439"/>
                </a:lnTo>
                <a:lnTo>
                  <a:pt x="5072507" y="4362069"/>
                </a:lnTo>
                <a:lnTo>
                  <a:pt x="456247" y="6858000"/>
                </a:lnTo>
                <a:lnTo>
                  <a:pt x="469583" y="6858000"/>
                </a:lnTo>
                <a:lnTo>
                  <a:pt x="5072761" y="4368800"/>
                </a:lnTo>
                <a:lnTo>
                  <a:pt x="5075809" y="4460367"/>
                </a:lnTo>
                <a:lnTo>
                  <a:pt x="884746" y="6858000"/>
                </a:lnTo>
                <a:lnTo>
                  <a:pt x="897446" y="6858000"/>
                </a:lnTo>
                <a:lnTo>
                  <a:pt x="5075745" y="4467797"/>
                </a:lnTo>
                <a:lnTo>
                  <a:pt x="5078794" y="4559237"/>
                </a:lnTo>
                <a:lnTo>
                  <a:pt x="1286701" y="6858000"/>
                </a:lnTo>
                <a:lnTo>
                  <a:pt x="1298956" y="6858000"/>
                </a:lnTo>
                <a:lnTo>
                  <a:pt x="5079365" y="4566539"/>
                </a:lnTo>
                <a:lnTo>
                  <a:pt x="5082477" y="4657852"/>
                </a:lnTo>
                <a:lnTo>
                  <a:pt x="1663256" y="6858000"/>
                </a:lnTo>
                <a:lnTo>
                  <a:pt x="1674813" y="6858000"/>
                </a:lnTo>
                <a:lnTo>
                  <a:pt x="5082604" y="4665282"/>
                </a:lnTo>
                <a:lnTo>
                  <a:pt x="5085652" y="4756468"/>
                </a:lnTo>
                <a:lnTo>
                  <a:pt x="2015300" y="6858000"/>
                </a:lnTo>
                <a:lnTo>
                  <a:pt x="2026539" y="6858000"/>
                </a:lnTo>
                <a:lnTo>
                  <a:pt x="5086032" y="4764024"/>
                </a:lnTo>
                <a:lnTo>
                  <a:pt x="5089081" y="4855083"/>
                </a:lnTo>
                <a:lnTo>
                  <a:pt x="2344039" y="6858000"/>
                </a:lnTo>
                <a:lnTo>
                  <a:pt x="2354771" y="6858000"/>
                </a:lnTo>
                <a:lnTo>
                  <a:pt x="5089398" y="4862767"/>
                </a:lnTo>
                <a:lnTo>
                  <a:pt x="5092446" y="4953762"/>
                </a:lnTo>
                <a:lnTo>
                  <a:pt x="2650236" y="6858000"/>
                </a:lnTo>
                <a:lnTo>
                  <a:pt x="2660587" y="6858000"/>
                </a:lnTo>
                <a:lnTo>
                  <a:pt x="5092637" y="4961573"/>
                </a:lnTo>
                <a:lnTo>
                  <a:pt x="5095685" y="5052378"/>
                </a:lnTo>
                <a:lnTo>
                  <a:pt x="2934906" y="6858000"/>
                </a:lnTo>
                <a:lnTo>
                  <a:pt x="2944813" y="6858000"/>
                </a:lnTo>
                <a:lnTo>
                  <a:pt x="5096002" y="5060442"/>
                </a:lnTo>
                <a:lnTo>
                  <a:pt x="5099050" y="5150993"/>
                </a:lnTo>
                <a:lnTo>
                  <a:pt x="3198813" y="6858000"/>
                </a:lnTo>
                <a:lnTo>
                  <a:pt x="3208338" y="6858000"/>
                </a:lnTo>
                <a:lnTo>
                  <a:pt x="5099368" y="5159248"/>
                </a:lnTo>
                <a:lnTo>
                  <a:pt x="5102416" y="5249609"/>
                </a:lnTo>
                <a:lnTo>
                  <a:pt x="3442780" y="6858000"/>
                </a:lnTo>
                <a:lnTo>
                  <a:pt x="3451924" y="6858000"/>
                </a:lnTo>
                <a:lnTo>
                  <a:pt x="5102924" y="5258181"/>
                </a:lnTo>
                <a:lnTo>
                  <a:pt x="5105972" y="5348224"/>
                </a:lnTo>
                <a:lnTo>
                  <a:pt x="3667633" y="6858000"/>
                </a:lnTo>
                <a:lnTo>
                  <a:pt x="3676396" y="6858000"/>
                </a:lnTo>
                <a:lnTo>
                  <a:pt x="5106035" y="5357114"/>
                </a:lnTo>
                <a:lnTo>
                  <a:pt x="5109019" y="5446903"/>
                </a:lnTo>
                <a:lnTo>
                  <a:pt x="3874008" y="6858000"/>
                </a:lnTo>
                <a:lnTo>
                  <a:pt x="3882390" y="6858000"/>
                </a:lnTo>
                <a:lnTo>
                  <a:pt x="5109337" y="5456174"/>
                </a:lnTo>
                <a:lnTo>
                  <a:pt x="5112385" y="5545519"/>
                </a:lnTo>
                <a:lnTo>
                  <a:pt x="4062413" y="6858000"/>
                </a:lnTo>
                <a:lnTo>
                  <a:pt x="4070541" y="6858000"/>
                </a:lnTo>
                <a:lnTo>
                  <a:pt x="5112703" y="5555298"/>
                </a:lnTo>
                <a:lnTo>
                  <a:pt x="5115687" y="5644198"/>
                </a:lnTo>
                <a:lnTo>
                  <a:pt x="4233863" y="6858000"/>
                </a:lnTo>
                <a:lnTo>
                  <a:pt x="4241737" y="6858000"/>
                </a:lnTo>
                <a:lnTo>
                  <a:pt x="5115878" y="5654485"/>
                </a:lnTo>
                <a:lnTo>
                  <a:pt x="5118799" y="5742813"/>
                </a:lnTo>
                <a:lnTo>
                  <a:pt x="4388549" y="6858000"/>
                </a:lnTo>
                <a:lnTo>
                  <a:pt x="4396169" y="6858000"/>
                </a:lnTo>
                <a:lnTo>
                  <a:pt x="5118862" y="5753862"/>
                </a:lnTo>
                <a:lnTo>
                  <a:pt x="5121847" y="5841429"/>
                </a:lnTo>
                <a:lnTo>
                  <a:pt x="4528185" y="6858000"/>
                </a:lnTo>
                <a:lnTo>
                  <a:pt x="4535551" y="6858000"/>
                </a:lnTo>
                <a:lnTo>
                  <a:pt x="5122863" y="5853367"/>
                </a:lnTo>
                <a:lnTo>
                  <a:pt x="5125784" y="5940108"/>
                </a:lnTo>
                <a:lnTo>
                  <a:pt x="4651947" y="6858000"/>
                </a:lnTo>
                <a:lnTo>
                  <a:pt x="4659313" y="6858000"/>
                </a:lnTo>
                <a:lnTo>
                  <a:pt x="5126356" y="5953125"/>
                </a:lnTo>
                <a:lnTo>
                  <a:pt x="5129213" y="6038850"/>
                </a:lnTo>
                <a:lnTo>
                  <a:pt x="4760913" y="6858000"/>
                </a:lnTo>
                <a:lnTo>
                  <a:pt x="4767898" y="6858000"/>
                </a:lnTo>
                <a:lnTo>
                  <a:pt x="5129848" y="6053138"/>
                </a:lnTo>
                <a:lnTo>
                  <a:pt x="5132706" y="6137402"/>
                </a:lnTo>
                <a:lnTo>
                  <a:pt x="4855528" y="6858000"/>
                </a:lnTo>
                <a:lnTo>
                  <a:pt x="4862513" y="6858000"/>
                </a:lnTo>
                <a:lnTo>
                  <a:pt x="5133023" y="6153658"/>
                </a:lnTo>
                <a:lnTo>
                  <a:pt x="5135817" y="6236208"/>
                </a:lnTo>
                <a:lnTo>
                  <a:pt x="4936427" y="6858000"/>
                </a:lnTo>
                <a:lnTo>
                  <a:pt x="4942777" y="6858000"/>
                </a:lnTo>
                <a:lnTo>
                  <a:pt x="5135944" y="6254750"/>
                </a:lnTo>
                <a:lnTo>
                  <a:pt x="5138611" y="6334570"/>
                </a:lnTo>
                <a:lnTo>
                  <a:pt x="5003927" y="6858000"/>
                </a:lnTo>
                <a:lnTo>
                  <a:pt x="5010277" y="6858000"/>
                </a:lnTo>
                <a:lnTo>
                  <a:pt x="5139436" y="6357176"/>
                </a:lnTo>
                <a:lnTo>
                  <a:pt x="5142040" y="6433376"/>
                </a:lnTo>
                <a:lnTo>
                  <a:pt x="5058601" y="6858000"/>
                </a:lnTo>
                <a:lnTo>
                  <a:pt x="5064951" y="6858000"/>
                </a:lnTo>
                <a:lnTo>
                  <a:pt x="5143119" y="6461443"/>
                </a:lnTo>
                <a:lnTo>
                  <a:pt x="5145469" y="6531991"/>
                </a:lnTo>
                <a:lnTo>
                  <a:pt x="5100638" y="6858000"/>
                </a:lnTo>
                <a:lnTo>
                  <a:pt x="5106988" y="6858000"/>
                </a:lnTo>
                <a:lnTo>
                  <a:pt x="5146675" y="6569457"/>
                </a:lnTo>
                <a:lnTo>
                  <a:pt x="5148707" y="6630670"/>
                </a:lnTo>
                <a:lnTo>
                  <a:pt x="5130737" y="6858000"/>
                </a:lnTo>
                <a:lnTo>
                  <a:pt x="5137087" y="6858000"/>
                </a:lnTo>
                <a:lnTo>
                  <a:pt x="5150612" y="6687122"/>
                </a:lnTo>
                <a:lnTo>
                  <a:pt x="5152073" y="6729286"/>
                </a:lnTo>
                <a:lnTo>
                  <a:pt x="5149215" y="6858000"/>
                </a:lnTo>
                <a:lnTo>
                  <a:pt x="5155565" y="6858000"/>
                </a:lnTo>
                <a:lnTo>
                  <a:pt x="5155565" y="6843141"/>
                </a:lnTo>
                <a:lnTo>
                  <a:pt x="5156073" y="6858000"/>
                </a:lnTo>
                <a:lnTo>
                  <a:pt x="5162423" y="6858000"/>
                </a:lnTo>
                <a:lnTo>
                  <a:pt x="5158106" y="6729222"/>
                </a:lnTo>
                <a:lnTo>
                  <a:pt x="5162423" y="6534404"/>
                </a:lnTo>
                <a:lnTo>
                  <a:pt x="5177663" y="6341745"/>
                </a:lnTo>
                <a:lnTo>
                  <a:pt x="5203825" y="6151245"/>
                </a:lnTo>
                <a:lnTo>
                  <a:pt x="5240973" y="5962714"/>
                </a:lnTo>
                <a:lnTo>
                  <a:pt x="5289106" y="5776278"/>
                </a:lnTo>
                <a:lnTo>
                  <a:pt x="5348097" y="5592128"/>
                </a:lnTo>
                <a:lnTo>
                  <a:pt x="5417947" y="5409883"/>
                </a:lnTo>
                <a:lnTo>
                  <a:pt x="5498846" y="5229797"/>
                </a:lnTo>
                <a:lnTo>
                  <a:pt x="5590731" y="5051997"/>
                </a:lnTo>
                <a:lnTo>
                  <a:pt x="5694363" y="4875530"/>
                </a:lnTo>
                <a:lnTo>
                  <a:pt x="5808028" y="4701794"/>
                </a:lnTo>
                <a:lnTo>
                  <a:pt x="5932806" y="4530027"/>
                </a:lnTo>
                <a:lnTo>
                  <a:pt x="6068569" y="4360355"/>
                </a:lnTo>
                <a:lnTo>
                  <a:pt x="6215063" y="4192841"/>
                </a:lnTo>
                <a:lnTo>
                  <a:pt x="6372607" y="4027361"/>
                </a:lnTo>
                <a:lnTo>
                  <a:pt x="6541199" y="3864039"/>
                </a:lnTo>
                <a:lnTo>
                  <a:pt x="6720650" y="3702812"/>
                </a:lnTo>
                <a:lnTo>
                  <a:pt x="6911150" y="3543618"/>
                </a:lnTo>
                <a:lnTo>
                  <a:pt x="7112572" y="3386582"/>
                </a:lnTo>
                <a:lnTo>
                  <a:pt x="7324979" y="3231579"/>
                </a:lnTo>
                <a:lnTo>
                  <a:pt x="7548563" y="3078798"/>
                </a:lnTo>
                <a:lnTo>
                  <a:pt x="7783069" y="2927922"/>
                </a:lnTo>
                <a:lnTo>
                  <a:pt x="8028306" y="2779268"/>
                </a:lnTo>
                <a:lnTo>
                  <a:pt x="8284401" y="2632774"/>
                </a:lnTo>
                <a:lnTo>
                  <a:pt x="8285481" y="2632202"/>
                </a:lnTo>
                <a:close/>
                <a:moveTo>
                  <a:pt x="7856030" y="2844419"/>
                </a:moveTo>
                <a:lnTo>
                  <a:pt x="7950454" y="2796096"/>
                </a:lnTo>
                <a:lnTo>
                  <a:pt x="7880032" y="2844292"/>
                </a:lnTo>
                <a:lnTo>
                  <a:pt x="7788021" y="2894013"/>
                </a:lnTo>
                <a:close/>
                <a:moveTo>
                  <a:pt x="7716965" y="2915603"/>
                </a:moveTo>
                <a:lnTo>
                  <a:pt x="7819898" y="2862898"/>
                </a:lnTo>
                <a:lnTo>
                  <a:pt x="7746365" y="2916555"/>
                </a:lnTo>
                <a:lnTo>
                  <a:pt x="7646416" y="2970594"/>
                </a:lnTo>
                <a:close/>
                <a:moveTo>
                  <a:pt x="5174107" y="6028563"/>
                </a:moveTo>
                <a:lnTo>
                  <a:pt x="5175822" y="5949950"/>
                </a:lnTo>
                <a:lnTo>
                  <a:pt x="5208588" y="5877116"/>
                </a:lnTo>
                <a:lnTo>
                  <a:pt x="5202238" y="5954840"/>
                </a:lnTo>
                <a:close/>
                <a:moveTo>
                  <a:pt x="5200650" y="5977128"/>
                </a:moveTo>
                <a:lnTo>
                  <a:pt x="5194808" y="6051360"/>
                </a:lnTo>
                <a:lnTo>
                  <a:pt x="5172012" y="6122416"/>
                </a:lnTo>
                <a:lnTo>
                  <a:pt x="5173663" y="6047359"/>
                </a:lnTo>
                <a:close/>
                <a:moveTo>
                  <a:pt x="5176203" y="5933631"/>
                </a:moveTo>
                <a:lnTo>
                  <a:pt x="5177981" y="5852541"/>
                </a:lnTo>
                <a:lnTo>
                  <a:pt x="5216081" y="5778119"/>
                </a:lnTo>
                <a:lnTo>
                  <a:pt x="5209731" y="5858320"/>
                </a:lnTo>
                <a:close/>
                <a:moveTo>
                  <a:pt x="7255574" y="3213799"/>
                </a:moveTo>
                <a:lnTo>
                  <a:pt x="7149656" y="3274378"/>
                </a:lnTo>
                <a:lnTo>
                  <a:pt x="7215569" y="3210878"/>
                </a:lnTo>
                <a:lnTo>
                  <a:pt x="7325233" y="3151569"/>
                </a:lnTo>
                <a:close/>
                <a:moveTo>
                  <a:pt x="7349109" y="3138297"/>
                </a:moveTo>
                <a:lnTo>
                  <a:pt x="7454646" y="3081147"/>
                </a:lnTo>
                <a:lnTo>
                  <a:pt x="7383781" y="3140329"/>
                </a:lnTo>
                <a:lnTo>
                  <a:pt x="7281863" y="3198813"/>
                </a:lnTo>
                <a:close/>
                <a:moveTo>
                  <a:pt x="5225225" y="5747195"/>
                </a:moveTo>
                <a:lnTo>
                  <a:pt x="5231575" y="5667185"/>
                </a:lnTo>
                <a:lnTo>
                  <a:pt x="5274564" y="5593588"/>
                </a:lnTo>
                <a:lnTo>
                  <a:pt x="5263706" y="5672582"/>
                </a:lnTo>
                <a:close/>
                <a:moveTo>
                  <a:pt x="5261102" y="5691442"/>
                </a:moveTo>
                <a:lnTo>
                  <a:pt x="5250625" y="5768086"/>
                </a:lnTo>
                <a:lnTo>
                  <a:pt x="5217795" y="5841111"/>
                </a:lnTo>
                <a:lnTo>
                  <a:pt x="5224145" y="5763578"/>
                </a:lnTo>
                <a:close/>
                <a:moveTo>
                  <a:pt x="6920357" y="3443541"/>
                </a:moveTo>
                <a:lnTo>
                  <a:pt x="6815582" y="3507041"/>
                </a:lnTo>
                <a:lnTo>
                  <a:pt x="6875081" y="3439097"/>
                </a:lnTo>
                <a:lnTo>
                  <a:pt x="6983920" y="3376803"/>
                </a:lnTo>
                <a:close/>
                <a:moveTo>
                  <a:pt x="7002907" y="3365818"/>
                </a:moveTo>
                <a:lnTo>
                  <a:pt x="7108698" y="3305302"/>
                </a:lnTo>
                <a:lnTo>
                  <a:pt x="7042785" y="3369183"/>
                </a:lnTo>
                <a:lnTo>
                  <a:pt x="6940804" y="3430969"/>
                </a:lnTo>
                <a:close/>
                <a:moveTo>
                  <a:pt x="5311013" y="5375275"/>
                </a:moveTo>
                <a:lnTo>
                  <a:pt x="5322253" y="5293297"/>
                </a:lnTo>
                <a:lnTo>
                  <a:pt x="5381498" y="5219192"/>
                </a:lnTo>
                <a:lnTo>
                  <a:pt x="5365560" y="5300155"/>
                </a:lnTo>
                <a:close/>
                <a:moveTo>
                  <a:pt x="5362639" y="5314950"/>
                </a:moveTo>
                <a:lnTo>
                  <a:pt x="5346954" y="5394579"/>
                </a:lnTo>
                <a:lnTo>
                  <a:pt x="5298059" y="5469255"/>
                </a:lnTo>
                <a:lnTo>
                  <a:pt x="5309172" y="5388610"/>
                </a:lnTo>
                <a:close/>
                <a:moveTo>
                  <a:pt x="6489700" y="3752406"/>
                </a:moveTo>
                <a:lnTo>
                  <a:pt x="6385560" y="3819398"/>
                </a:lnTo>
                <a:lnTo>
                  <a:pt x="6433947" y="3745484"/>
                </a:lnTo>
                <a:lnTo>
                  <a:pt x="6542532" y="3679698"/>
                </a:lnTo>
                <a:close/>
                <a:moveTo>
                  <a:pt x="6556566" y="3671189"/>
                </a:moveTo>
                <a:lnTo>
                  <a:pt x="6663373" y="3606419"/>
                </a:lnTo>
                <a:lnTo>
                  <a:pt x="6606985" y="3676904"/>
                </a:lnTo>
                <a:lnTo>
                  <a:pt x="6504432" y="3742881"/>
                </a:lnTo>
                <a:close/>
                <a:moveTo>
                  <a:pt x="5429568" y="5008309"/>
                </a:moveTo>
                <a:lnTo>
                  <a:pt x="5445824" y="4925759"/>
                </a:lnTo>
                <a:lnTo>
                  <a:pt x="5521325" y="4852607"/>
                </a:lnTo>
                <a:lnTo>
                  <a:pt x="5500306" y="4933950"/>
                </a:lnTo>
                <a:close/>
                <a:moveTo>
                  <a:pt x="5497005" y="4946650"/>
                </a:moveTo>
                <a:lnTo>
                  <a:pt x="5476177" y="5027422"/>
                </a:lnTo>
                <a:lnTo>
                  <a:pt x="5411153" y="5101781"/>
                </a:lnTo>
                <a:lnTo>
                  <a:pt x="5427219" y="5019929"/>
                </a:lnTo>
                <a:close/>
                <a:moveTo>
                  <a:pt x="6091936" y="4067874"/>
                </a:moveTo>
                <a:lnTo>
                  <a:pt x="5990336" y="4137724"/>
                </a:lnTo>
                <a:lnTo>
                  <a:pt x="6025832" y="4058793"/>
                </a:lnTo>
                <a:lnTo>
                  <a:pt x="6132259" y="3990277"/>
                </a:lnTo>
                <a:close/>
                <a:moveTo>
                  <a:pt x="6142736" y="3983165"/>
                </a:moveTo>
                <a:lnTo>
                  <a:pt x="6248082" y="3915410"/>
                </a:lnTo>
                <a:lnTo>
                  <a:pt x="6203632" y="3991610"/>
                </a:lnTo>
                <a:lnTo>
                  <a:pt x="6102922" y="4060571"/>
                </a:lnTo>
                <a:close/>
                <a:moveTo>
                  <a:pt x="5580825" y="4646994"/>
                </a:moveTo>
                <a:lnTo>
                  <a:pt x="5602161" y="4564444"/>
                </a:lnTo>
                <a:lnTo>
                  <a:pt x="5694363" y="4492689"/>
                </a:lnTo>
                <a:lnTo>
                  <a:pt x="5668201" y="4574286"/>
                </a:lnTo>
                <a:close/>
                <a:moveTo>
                  <a:pt x="5664200" y="4585589"/>
                </a:moveTo>
                <a:lnTo>
                  <a:pt x="5638293" y="4666552"/>
                </a:lnTo>
                <a:lnTo>
                  <a:pt x="5556949" y="4739640"/>
                </a:lnTo>
                <a:lnTo>
                  <a:pt x="5578094" y="4657535"/>
                </a:lnTo>
                <a:close/>
                <a:moveTo>
                  <a:pt x="5702872" y="4485767"/>
                </a:moveTo>
                <a:lnTo>
                  <a:pt x="5793804" y="4414838"/>
                </a:lnTo>
                <a:lnTo>
                  <a:pt x="5763197" y="4494594"/>
                </a:lnTo>
                <a:lnTo>
                  <a:pt x="5676964" y="4566666"/>
                </a:lnTo>
                <a:close/>
                <a:moveTo>
                  <a:pt x="5706301" y="4475036"/>
                </a:moveTo>
                <a:lnTo>
                  <a:pt x="5732463" y="4393565"/>
                </a:lnTo>
                <a:lnTo>
                  <a:pt x="5829110" y="4323017"/>
                </a:lnTo>
                <a:lnTo>
                  <a:pt x="5798312" y="4403344"/>
                </a:lnTo>
                <a:close/>
                <a:moveTo>
                  <a:pt x="5735638" y="4383342"/>
                </a:moveTo>
                <a:lnTo>
                  <a:pt x="5761927" y="4301427"/>
                </a:lnTo>
                <a:lnTo>
                  <a:pt x="5864289" y="4231577"/>
                </a:lnTo>
                <a:lnTo>
                  <a:pt x="5833237" y="4312349"/>
                </a:lnTo>
                <a:close/>
                <a:moveTo>
                  <a:pt x="5838507" y="4316159"/>
                </a:moveTo>
                <a:lnTo>
                  <a:pt x="5934329" y="4246309"/>
                </a:lnTo>
                <a:lnTo>
                  <a:pt x="5899023" y="4324795"/>
                </a:lnTo>
                <a:lnTo>
                  <a:pt x="5807964" y="4395851"/>
                </a:lnTo>
                <a:close/>
                <a:moveTo>
                  <a:pt x="5842699" y="4305237"/>
                </a:moveTo>
                <a:lnTo>
                  <a:pt x="5873496" y="4224973"/>
                </a:lnTo>
                <a:lnTo>
                  <a:pt x="5975096" y="4155503"/>
                </a:lnTo>
                <a:lnTo>
                  <a:pt x="5939600" y="4234561"/>
                </a:lnTo>
                <a:close/>
                <a:moveTo>
                  <a:pt x="5985129" y="4148582"/>
                </a:moveTo>
                <a:lnTo>
                  <a:pt x="6085713" y="4079748"/>
                </a:lnTo>
                <a:lnTo>
                  <a:pt x="6045899" y="4156964"/>
                </a:lnTo>
                <a:lnTo>
                  <a:pt x="5949950" y="4226814"/>
                </a:lnTo>
                <a:close/>
                <a:moveTo>
                  <a:pt x="5980113" y="4144391"/>
                </a:moveTo>
                <a:lnTo>
                  <a:pt x="5877560" y="4214559"/>
                </a:lnTo>
                <a:lnTo>
                  <a:pt x="5908548" y="4133850"/>
                </a:lnTo>
                <a:lnTo>
                  <a:pt x="6015863" y="4064826"/>
                </a:lnTo>
                <a:close/>
                <a:moveTo>
                  <a:pt x="5868289" y="4220591"/>
                </a:moveTo>
                <a:lnTo>
                  <a:pt x="5765038" y="4291267"/>
                </a:lnTo>
                <a:lnTo>
                  <a:pt x="5791454" y="4208717"/>
                </a:lnTo>
                <a:lnTo>
                  <a:pt x="5899404" y="4138866"/>
                </a:lnTo>
                <a:close/>
                <a:moveTo>
                  <a:pt x="5756529" y="4296791"/>
                </a:moveTo>
                <a:lnTo>
                  <a:pt x="5652706" y="4367848"/>
                </a:lnTo>
                <a:lnTo>
                  <a:pt x="5674360" y="4283964"/>
                </a:lnTo>
                <a:lnTo>
                  <a:pt x="5783009" y="4214114"/>
                </a:lnTo>
                <a:close/>
                <a:moveTo>
                  <a:pt x="5753354" y="4306697"/>
                </a:moveTo>
                <a:lnTo>
                  <a:pt x="5726938" y="4389247"/>
                </a:lnTo>
                <a:lnTo>
                  <a:pt x="5628704" y="4460939"/>
                </a:lnTo>
                <a:lnTo>
                  <a:pt x="5650294" y="4377373"/>
                </a:lnTo>
                <a:close/>
                <a:moveTo>
                  <a:pt x="5723700" y="4399344"/>
                </a:moveTo>
                <a:lnTo>
                  <a:pt x="5697411" y="4481386"/>
                </a:lnTo>
                <a:lnTo>
                  <a:pt x="5604828" y="4554220"/>
                </a:lnTo>
                <a:lnTo>
                  <a:pt x="5626291" y="4471035"/>
                </a:lnTo>
                <a:close/>
                <a:moveTo>
                  <a:pt x="5596700" y="4559999"/>
                </a:moveTo>
                <a:lnTo>
                  <a:pt x="5503481" y="4632706"/>
                </a:lnTo>
                <a:lnTo>
                  <a:pt x="5520182" y="4547934"/>
                </a:lnTo>
                <a:lnTo>
                  <a:pt x="5618163" y="4476750"/>
                </a:lnTo>
                <a:close/>
                <a:moveTo>
                  <a:pt x="5594096" y="4570095"/>
                </a:moveTo>
                <a:lnTo>
                  <a:pt x="5572569" y="4653407"/>
                </a:lnTo>
                <a:lnTo>
                  <a:pt x="5484813" y="4727131"/>
                </a:lnTo>
                <a:lnTo>
                  <a:pt x="5501450" y="4642803"/>
                </a:lnTo>
                <a:close/>
                <a:moveTo>
                  <a:pt x="5569903" y="4663948"/>
                </a:moveTo>
                <a:lnTo>
                  <a:pt x="5548503" y="4746498"/>
                </a:lnTo>
                <a:lnTo>
                  <a:pt x="5466525" y="4820158"/>
                </a:lnTo>
                <a:lnTo>
                  <a:pt x="5483035" y="4736211"/>
                </a:lnTo>
                <a:close/>
                <a:moveTo>
                  <a:pt x="5545645" y="4757865"/>
                </a:moveTo>
                <a:lnTo>
                  <a:pt x="5524437" y="4840097"/>
                </a:lnTo>
                <a:lnTo>
                  <a:pt x="5448237" y="4914138"/>
                </a:lnTo>
                <a:lnTo>
                  <a:pt x="5464683" y="4830763"/>
                </a:lnTo>
                <a:close/>
                <a:moveTo>
                  <a:pt x="5530152" y="4843399"/>
                </a:moveTo>
                <a:lnTo>
                  <a:pt x="5604701" y="4771136"/>
                </a:lnTo>
                <a:lnTo>
                  <a:pt x="5579301" y="4850638"/>
                </a:lnTo>
                <a:lnTo>
                  <a:pt x="5509451" y="4924044"/>
                </a:lnTo>
                <a:close/>
                <a:moveTo>
                  <a:pt x="5533200" y="4831652"/>
                </a:moveTo>
                <a:lnTo>
                  <a:pt x="5554219" y="4750181"/>
                </a:lnTo>
                <a:lnTo>
                  <a:pt x="5634545" y="4677982"/>
                </a:lnTo>
                <a:lnTo>
                  <a:pt x="5609145" y="4758309"/>
                </a:lnTo>
                <a:close/>
                <a:moveTo>
                  <a:pt x="5643944" y="4669600"/>
                </a:moveTo>
                <a:lnTo>
                  <a:pt x="5723256" y="4598289"/>
                </a:lnTo>
                <a:lnTo>
                  <a:pt x="5693219" y="4676521"/>
                </a:lnTo>
                <a:lnTo>
                  <a:pt x="5618163" y="4749800"/>
                </a:lnTo>
                <a:close/>
                <a:moveTo>
                  <a:pt x="5647754" y="4657598"/>
                </a:moveTo>
                <a:lnTo>
                  <a:pt x="5673154" y="4577398"/>
                </a:lnTo>
                <a:lnTo>
                  <a:pt x="5758307" y="4506214"/>
                </a:lnTo>
                <a:lnTo>
                  <a:pt x="5727954" y="4585272"/>
                </a:lnTo>
                <a:close/>
                <a:moveTo>
                  <a:pt x="5768404" y="4497832"/>
                </a:moveTo>
                <a:lnTo>
                  <a:pt x="5852414" y="4427601"/>
                </a:lnTo>
                <a:lnTo>
                  <a:pt x="5817870" y="4504563"/>
                </a:lnTo>
                <a:lnTo>
                  <a:pt x="5738813" y="4576509"/>
                </a:lnTo>
                <a:close/>
                <a:moveTo>
                  <a:pt x="5773039" y="4485640"/>
                </a:moveTo>
                <a:lnTo>
                  <a:pt x="5803393" y="4406710"/>
                </a:lnTo>
                <a:lnTo>
                  <a:pt x="5893372" y="4336860"/>
                </a:lnTo>
                <a:lnTo>
                  <a:pt x="5858383" y="4414647"/>
                </a:lnTo>
                <a:close/>
                <a:moveTo>
                  <a:pt x="5904040" y="4328224"/>
                </a:moveTo>
                <a:lnTo>
                  <a:pt x="5992940" y="4259009"/>
                </a:lnTo>
                <a:lnTo>
                  <a:pt x="5953887" y="4334701"/>
                </a:lnTo>
                <a:lnTo>
                  <a:pt x="5869686" y="4405059"/>
                </a:lnTo>
                <a:close/>
                <a:moveTo>
                  <a:pt x="5909628" y="4315524"/>
                </a:moveTo>
                <a:lnTo>
                  <a:pt x="5944553" y="4237863"/>
                </a:lnTo>
                <a:lnTo>
                  <a:pt x="6039232" y="4168775"/>
                </a:lnTo>
                <a:lnTo>
                  <a:pt x="5999734" y="4244975"/>
                </a:lnTo>
                <a:close/>
                <a:moveTo>
                  <a:pt x="6050725" y="4160393"/>
                </a:moveTo>
                <a:lnTo>
                  <a:pt x="6144069" y="4092321"/>
                </a:lnTo>
                <a:lnTo>
                  <a:pt x="6100763" y="4167505"/>
                </a:lnTo>
                <a:lnTo>
                  <a:pt x="6011863" y="4236784"/>
                </a:lnTo>
                <a:close/>
                <a:moveTo>
                  <a:pt x="6057075" y="4147693"/>
                </a:moveTo>
                <a:lnTo>
                  <a:pt x="6096508" y="4071493"/>
                </a:lnTo>
                <a:lnTo>
                  <a:pt x="6196013" y="4004183"/>
                </a:lnTo>
                <a:lnTo>
                  <a:pt x="6152070" y="4079431"/>
                </a:lnTo>
                <a:close/>
                <a:moveTo>
                  <a:pt x="6208713" y="3995801"/>
                </a:moveTo>
                <a:lnTo>
                  <a:pt x="6306630" y="3928809"/>
                </a:lnTo>
                <a:lnTo>
                  <a:pt x="6258814" y="4001834"/>
                </a:lnTo>
                <a:lnTo>
                  <a:pt x="6165088" y="4070350"/>
                </a:lnTo>
                <a:close/>
                <a:moveTo>
                  <a:pt x="6216269" y="3983101"/>
                </a:moveTo>
                <a:lnTo>
                  <a:pt x="6260148" y="3907917"/>
                </a:lnTo>
                <a:lnTo>
                  <a:pt x="6364161" y="3840988"/>
                </a:lnTo>
                <a:lnTo>
                  <a:pt x="6315774" y="3914966"/>
                </a:lnTo>
                <a:close/>
                <a:moveTo>
                  <a:pt x="6377306" y="3832543"/>
                </a:moveTo>
                <a:lnTo>
                  <a:pt x="6479668" y="3766693"/>
                </a:lnTo>
                <a:lnTo>
                  <a:pt x="6427534" y="3838448"/>
                </a:lnTo>
                <a:lnTo>
                  <a:pt x="6329363" y="3905250"/>
                </a:lnTo>
                <a:close/>
                <a:moveTo>
                  <a:pt x="6372733" y="3827971"/>
                </a:moveTo>
                <a:lnTo>
                  <a:pt x="6267260" y="3895789"/>
                </a:lnTo>
                <a:lnTo>
                  <a:pt x="6311710" y="3819589"/>
                </a:lnTo>
                <a:lnTo>
                  <a:pt x="6421756" y="3752914"/>
                </a:lnTo>
                <a:close/>
                <a:moveTo>
                  <a:pt x="6255449" y="3903409"/>
                </a:moveTo>
                <a:lnTo>
                  <a:pt x="6148895" y="3971989"/>
                </a:lnTo>
                <a:lnTo>
                  <a:pt x="6189028" y="3894201"/>
                </a:lnTo>
                <a:lnTo>
                  <a:pt x="6300216" y="3826828"/>
                </a:lnTo>
                <a:close/>
                <a:moveTo>
                  <a:pt x="6138164" y="3978847"/>
                </a:moveTo>
                <a:lnTo>
                  <a:pt x="6030722" y="4047998"/>
                </a:lnTo>
                <a:lnTo>
                  <a:pt x="6066409" y="3968559"/>
                </a:lnTo>
                <a:lnTo>
                  <a:pt x="6178614" y="3900551"/>
                </a:lnTo>
                <a:close/>
                <a:moveTo>
                  <a:pt x="6020944" y="4054284"/>
                </a:moveTo>
                <a:lnTo>
                  <a:pt x="5912676" y="4124134"/>
                </a:lnTo>
                <a:lnTo>
                  <a:pt x="5943854" y="4043045"/>
                </a:lnTo>
                <a:lnTo>
                  <a:pt x="6056884" y="3974528"/>
                </a:lnTo>
                <a:close/>
                <a:moveTo>
                  <a:pt x="5903659" y="4129786"/>
                </a:moveTo>
                <a:lnTo>
                  <a:pt x="5794819" y="4199636"/>
                </a:lnTo>
                <a:lnTo>
                  <a:pt x="5821299" y="4117086"/>
                </a:lnTo>
                <a:lnTo>
                  <a:pt x="5934964" y="4048125"/>
                </a:lnTo>
                <a:close/>
                <a:moveTo>
                  <a:pt x="5786374" y="4205224"/>
                </a:moveTo>
                <a:lnTo>
                  <a:pt x="5676964" y="4275646"/>
                </a:lnTo>
                <a:lnTo>
                  <a:pt x="5698681" y="4191445"/>
                </a:lnTo>
                <a:lnTo>
                  <a:pt x="5812981" y="4122166"/>
                </a:lnTo>
                <a:close/>
                <a:moveTo>
                  <a:pt x="5668963" y="4280535"/>
                </a:moveTo>
                <a:lnTo>
                  <a:pt x="5559107" y="4351274"/>
                </a:lnTo>
                <a:lnTo>
                  <a:pt x="5575999" y="4265613"/>
                </a:lnTo>
                <a:lnTo>
                  <a:pt x="5690806" y="4195763"/>
                </a:lnTo>
                <a:close/>
                <a:moveTo>
                  <a:pt x="5666677" y="4289616"/>
                </a:moveTo>
                <a:lnTo>
                  <a:pt x="5644896" y="4373880"/>
                </a:lnTo>
                <a:lnTo>
                  <a:pt x="5540629" y="4445318"/>
                </a:lnTo>
                <a:lnTo>
                  <a:pt x="5557394" y="4359910"/>
                </a:lnTo>
                <a:close/>
                <a:moveTo>
                  <a:pt x="5642483" y="4383278"/>
                </a:moveTo>
                <a:lnTo>
                  <a:pt x="5620830" y="4467225"/>
                </a:lnTo>
                <a:lnTo>
                  <a:pt x="5522087" y="4539298"/>
                </a:lnTo>
                <a:lnTo>
                  <a:pt x="5538851" y="4454208"/>
                </a:lnTo>
                <a:close/>
                <a:moveTo>
                  <a:pt x="5514531" y="4544822"/>
                </a:moveTo>
                <a:lnTo>
                  <a:pt x="5414963" y="4617212"/>
                </a:lnTo>
                <a:lnTo>
                  <a:pt x="5426837" y="4530598"/>
                </a:lnTo>
                <a:lnTo>
                  <a:pt x="5530977" y="4459288"/>
                </a:lnTo>
                <a:close/>
                <a:moveTo>
                  <a:pt x="5512689" y="4554030"/>
                </a:moveTo>
                <a:lnTo>
                  <a:pt x="5495925" y="4639247"/>
                </a:lnTo>
                <a:lnTo>
                  <a:pt x="5402263" y="4712272"/>
                </a:lnTo>
                <a:lnTo>
                  <a:pt x="5414137" y="4625912"/>
                </a:lnTo>
                <a:close/>
                <a:moveTo>
                  <a:pt x="5494020" y="4648708"/>
                </a:moveTo>
                <a:lnTo>
                  <a:pt x="5477319" y="4733608"/>
                </a:lnTo>
                <a:lnTo>
                  <a:pt x="5389181" y="4807268"/>
                </a:lnTo>
                <a:lnTo>
                  <a:pt x="5400993" y="4721289"/>
                </a:lnTo>
                <a:close/>
                <a:moveTo>
                  <a:pt x="5475224" y="4743450"/>
                </a:moveTo>
                <a:lnTo>
                  <a:pt x="5458587" y="4827969"/>
                </a:lnTo>
                <a:lnTo>
                  <a:pt x="5376037" y="4902137"/>
                </a:lnTo>
                <a:lnTo>
                  <a:pt x="5387785" y="4816539"/>
                </a:lnTo>
                <a:close/>
                <a:moveTo>
                  <a:pt x="5456556" y="4838700"/>
                </a:moveTo>
                <a:lnTo>
                  <a:pt x="5439981" y="4922774"/>
                </a:lnTo>
                <a:lnTo>
                  <a:pt x="5362957" y="4997387"/>
                </a:lnTo>
                <a:lnTo>
                  <a:pt x="5374704" y="4912297"/>
                </a:lnTo>
                <a:close/>
                <a:moveTo>
                  <a:pt x="5437506" y="4933950"/>
                </a:moveTo>
                <a:lnTo>
                  <a:pt x="5421313" y="5016881"/>
                </a:lnTo>
                <a:lnTo>
                  <a:pt x="5349875" y="5091875"/>
                </a:lnTo>
                <a:lnTo>
                  <a:pt x="5361495" y="5007293"/>
                </a:lnTo>
                <a:close/>
                <a:moveTo>
                  <a:pt x="5418773" y="5029200"/>
                </a:moveTo>
                <a:lnTo>
                  <a:pt x="5402453" y="5111750"/>
                </a:lnTo>
                <a:lnTo>
                  <a:pt x="5336604" y="5186934"/>
                </a:lnTo>
                <a:lnTo>
                  <a:pt x="5348161" y="5103051"/>
                </a:lnTo>
                <a:close/>
                <a:moveTo>
                  <a:pt x="5399723" y="5124450"/>
                </a:moveTo>
                <a:lnTo>
                  <a:pt x="5383531" y="5206429"/>
                </a:lnTo>
                <a:lnTo>
                  <a:pt x="5323332" y="5281676"/>
                </a:lnTo>
                <a:lnTo>
                  <a:pt x="5334762" y="5198618"/>
                </a:lnTo>
                <a:close/>
                <a:moveTo>
                  <a:pt x="5389436" y="5209159"/>
                </a:moveTo>
                <a:lnTo>
                  <a:pt x="5447602" y="5136452"/>
                </a:lnTo>
                <a:lnTo>
                  <a:pt x="5427409" y="5214811"/>
                </a:lnTo>
                <a:lnTo>
                  <a:pt x="5373815" y="5288598"/>
                </a:lnTo>
                <a:close/>
                <a:moveTo>
                  <a:pt x="5392103" y="5195697"/>
                </a:moveTo>
                <a:lnTo>
                  <a:pt x="5408041" y="5114862"/>
                </a:lnTo>
                <a:lnTo>
                  <a:pt x="5472049" y="5041773"/>
                </a:lnTo>
                <a:lnTo>
                  <a:pt x="5451475" y="5121466"/>
                </a:lnTo>
                <a:close/>
                <a:moveTo>
                  <a:pt x="5481003" y="5031169"/>
                </a:moveTo>
                <a:lnTo>
                  <a:pt x="5543804" y="4959414"/>
                </a:lnTo>
                <a:lnTo>
                  <a:pt x="5520056" y="5035550"/>
                </a:lnTo>
                <a:lnTo>
                  <a:pt x="5461826" y="5108385"/>
                </a:lnTo>
                <a:close/>
                <a:moveTo>
                  <a:pt x="5484559" y="5017453"/>
                </a:moveTo>
                <a:lnTo>
                  <a:pt x="5505069" y="4937887"/>
                </a:lnTo>
                <a:lnTo>
                  <a:pt x="5573776" y="4865751"/>
                </a:lnTo>
                <a:lnTo>
                  <a:pt x="5548376" y="4944174"/>
                </a:lnTo>
                <a:close/>
                <a:moveTo>
                  <a:pt x="5583873" y="4855210"/>
                </a:moveTo>
                <a:lnTo>
                  <a:pt x="5651246" y="4784471"/>
                </a:lnTo>
                <a:lnTo>
                  <a:pt x="5622100" y="4860290"/>
                </a:lnTo>
                <a:lnTo>
                  <a:pt x="5559171" y="4932172"/>
                </a:lnTo>
                <a:close/>
                <a:moveTo>
                  <a:pt x="5588318" y="4841367"/>
                </a:moveTo>
                <a:lnTo>
                  <a:pt x="5613718" y="4763008"/>
                </a:lnTo>
                <a:lnTo>
                  <a:pt x="5687124" y="4691888"/>
                </a:lnTo>
                <a:lnTo>
                  <a:pt x="5657469" y="4769041"/>
                </a:lnTo>
                <a:close/>
                <a:moveTo>
                  <a:pt x="5697601" y="4681411"/>
                </a:moveTo>
                <a:lnTo>
                  <a:pt x="5769547" y="4611561"/>
                </a:lnTo>
                <a:lnTo>
                  <a:pt x="5736082" y="4686110"/>
                </a:lnTo>
                <a:lnTo>
                  <a:pt x="5669534" y="4756150"/>
                </a:lnTo>
                <a:close/>
                <a:moveTo>
                  <a:pt x="5703062" y="4667314"/>
                </a:moveTo>
                <a:lnTo>
                  <a:pt x="5732653" y="4590225"/>
                </a:lnTo>
                <a:lnTo>
                  <a:pt x="5810694" y="4520375"/>
                </a:lnTo>
                <a:lnTo>
                  <a:pt x="5776595" y="4596257"/>
                </a:lnTo>
                <a:close/>
                <a:moveTo>
                  <a:pt x="5822379" y="4509643"/>
                </a:moveTo>
                <a:lnTo>
                  <a:pt x="5898579" y="4441000"/>
                </a:lnTo>
                <a:lnTo>
                  <a:pt x="5860796" y="4514215"/>
                </a:lnTo>
                <a:lnTo>
                  <a:pt x="5788724" y="4584065"/>
                </a:lnTo>
                <a:close/>
                <a:moveTo>
                  <a:pt x="5828729" y="4495356"/>
                </a:moveTo>
                <a:lnTo>
                  <a:pt x="5862765" y="4419537"/>
                </a:lnTo>
                <a:lnTo>
                  <a:pt x="5945315" y="4350512"/>
                </a:lnTo>
                <a:lnTo>
                  <a:pt x="5906834" y="4425125"/>
                </a:lnTo>
                <a:close/>
                <a:moveTo>
                  <a:pt x="5957951" y="4340035"/>
                </a:moveTo>
                <a:lnTo>
                  <a:pt x="6038787" y="4272471"/>
                </a:lnTo>
                <a:lnTo>
                  <a:pt x="5997766" y="4343400"/>
                </a:lnTo>
                <a:lnTo>
                  <a:pt x="5921566" y="4412171"/>
                </a:lnTo>
                <a:close/>
                <a:moveTo>
                  <a:pt x="5965507" y="4325430"/>
                </a:moveTo>
                <a:lnTo>
                  <a:pt x="6003925" y="4250944"/>
                </a:lnTo>
                <a:lnTo>
                  <a:pt x="6091111" y="4182999"/>
                </a:lnTo>
                <a:lnTo>
                  <a:pt x="6048248" y="4256278"/>
                </a:lnTo>
                <a:close/>
                <a:moveTo>
                  <a:pt x="6105652" y="4171950"/>
                </a:moveTo>
                <a:lnTo>
                  <a:pt x="6190806" y="4105529"/>
                </a:lnTo>
                <a:lnTo>
                  <a:pt x="6144641" y="4176141"/>
                </a:lnTo>
                <a:lnTo>
                  <a:pt x="6063679" y="4243769"/>
                </a:lnTo>
                <a:close/>
                <a:moveTo>
                  <a:pt x="6114288" y="4157155"/>
                </a:moveTo>
                <a:lnTo>
                  <a:pt x="6157087" y="4083939"/>
                </a:lnTo>
                <a:lnTo>
                  <a:pt x="6248718" y="4017137"/>
                </a:lnTo>
                <a:lnTo>
                  <a:pt x="6201601" y="4089083"/>
                </a:lnTo>
                <a:close/>
                <a:moveTo>
                  <a:pt x="6263195" y="4006533"/>
                </a:moveTo>
                <a:lnTo>
                  <a:pt x="6352668" y="3941255"/>
                </a:lnTo>
                <a:lnTo>
                  <a:pt x="6302375" y="4010470"/>
                </a:lnTo>
                <a:lnTo>
                  <a:pt x="6217094" y="4076700"/>
                </a:lnTo>
                <a:close/>
                <a:moveTo>
                  <a:pt x="6273038" y="3991483"/>
                </a:moveTo>
                <a:lnTo>
                  <a:pt x="6320092" y="3919538"/>
                </a:lnTo>
                <a:lnTo>
                  <a:pt x="6416168" y="3853815"/>
                </a:lnTo>
                <a:lnTo>
                  <a:pt x="6364859" y="3924300"/>
                </a:lnTo>
                <a:close/>
                <a:moveTo>
                  <a:pt x="6431788" y="3843147"/>
                </a:moveTo>
                <a:lnTo>
                  <a:pt x="6525451" y="3779012"/>
                </a:lnTo>
                <a:lnTo>
                  <a:pt x="6471158" y="3846957"/>
                </a:lnTo>
                <a:lnTo>
                  <a:pt x="6381560" y="3912299"/>
                </a:lnTo>
                <a:close/>
                <a:moveTo>
                  <a:pt x="6442901" y="3827844"/>
                </a:moveTo>
                <a:lnTo>
                  <a:pt x="6494145" y="3757295"/>
                </a:lnTo>
                <a:lnTo>
                  <a:pt x="6594539" y="3692716"/>
                </a:lnTo>
                <a:lnTo>
                  <a:pt x="6538913" y="3761867"/>
                </a:lnTo>
                <a:close/>
                <a:moveTo>
                  <a:pt x="6611303" y="3681794"/>
                </a:moveTo>
                <a:lnTo>
                  <a:pt x="6709093" y="3618865"/>
                </a:lnTo>
                <a:lnTo>
                  <a:pt x="6650800" y="3685413"/>
                </a:lnTo>
                <a:lnTo>
                  <a:pt x="6557010" y="3749612"/>
                </a:lnTo>
                <a:close/>
                <a:moveTo>
                  <a:pt x="6624003" y="3666236"/>
                </a:moveTo>
                <a:lnTo>
                  <a:pt x="6679375" y="3596958"/>
                </a:lnTo>
                <a:lnTo>
                  <a:pt x="6784023" y="3533458"/>
                </a:lnTo>
                <a:lnTo>
                  <a:pt x="6724460" y="3601466"/>
                </a:lnTo>
                <a:close/>
                <a:moveTo>
                  <a:pt x="6801803" y="3522599"/>
                </a:moveTo>
                <a:lnTo>
                  <a:pt x="6903403" y="3460877"/>
                </a:lnTo>
                <a:lnTo>
                  <a:pt x="6841236" y="3526091"/>
                </a:lnTo>
                <a:lnTo>
                  <a:pt x="6743319" y="3589147"/>
                </a:lnTo>
                <a:close/>
                <a:moveTo>
                  <a:pt x="6797675" y="3517709"/>
                </a:moveTo>
                <a:lnTo>
                  <a:pt x="6690741" y="3582543"/>
                </a:lnTo>
                <a:lnTo>
                  <a:pt x="6747066" y="3512058"/>
                </a:lnTo>
                <a:lnTo>
                  <a:pt x="6858254" y="3448558"/>
                </a:lnTo>
                <a:close/>
                <a:moveTo>
                  <a:pt x="6674930" y="3592068"/>
                </a:moveTo>
                <a:lnTo>
                  <a:pt x="6566218" y="3657981"/>
                </a:lnTo>
                <a:lnTo>
                  <a:pt x="6618986" y="3585337"/>
                </a:lnTo>
                <a:lnTo>
                  <a:pt x="6732080" y="3520631"/>
                </a:lnTo>
                <a:close/>
                <a:moveTo>
                  <a:pt x="6552248" y="3666490"/>
                </a:moveTo>
                <a:lnTo>
                  <a:pt x="6442075" y="3733228"/>
                </a:lnTo>
                <a:lnTo>
                  <a:pt x="6490906" y="3658616"/>
                </a:lnTo>
                <a:lnTo>
                  <a:pt x="6605588" y="3593021"/>
                </a:lnTo>
                <a:close/>
                <a:moveTo>
                  <a:pt x="6429502" y="3740849"/>
                </a:moveTo>
                <a:lnTo>
                  <a:pt x="6318123" y="3808349"/>
                </a:lnTo>
                <a:lnTo>
                  <a:pt x="6362573" y="3731832"/>
                </a:lnTo>
                <a:lnTo>
                  <a:pt x="6478524" y="3665538"/>
                </a:lnTo>
                <a:close/>
                <a:moveTo>
                  <a:pt x="6306756" y="3815271"/>
                </a:moveTo>
                <a:lnTo>
                  <a:pt x="6194425" y="3883343"/>
                </a:lnTo>
                <a:lnTo>
                  <a:pt x="6234811" y="3805111"/>
                </a:lnTo>
                <a:lnTo>
                  <a:pt x="6351778" y="3738182"/>
                </a:lnTo>
                <a:close/>
                <a:moveTo>
                  <a:pt x="6184011" y="3889693"/>
                </a:moveTo>
                <a:lnTo>
                  <a:pt x="6070854" y="3958272"/>
                </a:lnTo>
                <a:lnTo>
                  <a:pt x="6106731" y="3878390"/>
                </a:lnTo>
                <a:lnTo>
                  <a:pt x="6224651" y="3810889"/>
                </a:lnTo>
                <a:close/>
                <a:moveTo>
                  <a:pt x="6061266" y="3964051"/>
                </a:moveTo>
                <a:lnTo>
                  <a:pt x="5947410" y="4033076"/>
                </a:lnTo>
                <a:lnTo>
                  <a:pt x="5978652" y="3951605"/>
                </a:lnTo>
                <a:lnTo>
                  <a:pt x="6097334" y="3883724"/>
                </a:lnTo>
                <a:close/>
                <a:moveTo>
                  <a:pt x="5938456" y="4038600"/>
                </a:moveTo>
                <a:lnTo>
                  <a:pt x="5824156" y="4108006"/>
                </a:lnTo>
                <a:lnTo>
                  <a:pt x="5850763" y="4025011"/>
                </a:lnTo>
                <a:lnTo>
                  <a:pt x="5970080" y="3956749"/>
                </a:lnTo>
                <a:close/>
                <a:moveTo>
                  <a:pt x="5815711" y="4113022"/>
                </a:moveTo>
                <a:lnTo>
                  <a:pt x="5700713" y="4182872"/>
                </a:lnTo>
                <a:lnTo>
                  <a:pt x="5722494" y="4098417"/>
                </a:lnTo>
                <a:lnTo>
                  <a:pt x="5842382" y="4029837"/>
                </a:lnTo>
                <a:close/>
                <a:moveTo>
                  <a:pt x="5692966" y="4187381"/>
                </a:moveTo>
                <a:lnTo>
                  <a:pt x="5577523" y="4257231"/>
                </a:lnTo>
                <a:lnTo>
                  <a:pt x="5594477" y="4171378"/>
                </a:lnTo>
                <a:lnTo>
                  <a:pt x="5715127" y="4102545"/>
                </a:lnTo>
                <a:close/>
                <a:moveTo>
                  <a:pt x="5570220" y="4261803"/>
                </a:moveTo>
                <a:lnTo>
                  <a:pt x="5454396" y="4331653"/>
                </a:lnTo>
                <a:lnTo>
                  <a:pt x="5466398" y="4244404"/>
                </a:lnTo>
                <a:lnTo>
                  <a:pt x="5587048" y="4175316"/>
                </a:lnTo>
                <a:close/>
                <a:moveTo>
                  <a:pt x="5568506" y="4270248"/>
                </a:moveTo>
                <a:lnTo>
                  <a:pt x="5551615" y="4356100"/>
                </a:lnTo>
                <a:lnTo>
                  <a:pt x="5441315" y="4427030"/>
                </a:lnTo>
                <a:lnTo>
                  <a:pt x="5453317" y="4339971"/>
                </a:lnTo>
                <a:close/>
                <a:moveTo>
                  <a:pt x="5549900" y="4364863"/>
                </a:moveTo>
                <a:lnTo>
                  <a:pt x="5533009" y="4450588"/>
                </a:lnTo>
                <a:lnTo>
                  <a:pt x="5428234" y="4522280"/>
                </a:lnTo>
                <a:lnTo>
                  <a:pt x="5440172" y="4435412"/>
                </a:lnTo>
                <a:close/>
                <a:moveTo>
                  <a:pt x="5421313" y="4526915"/>
                </a:moveTo>
                <a:lnTo>
                  <a:pt x="5316220" y="4598861"/>
                </a:lnTo>
                <a:lnTo>
                  <a:pt x="5323206" y="4510596"/>
                </a:lnTo>
                <a:lnTo>
                  <a:pt x="5433314" y="4439793"/>
                </a:lnTo>
                <a:close/>
                <a:moveTo>
                  <a:pt x="5420169" y="4535424"/>
                </a:moveTo>
                <a:lnTo>
                  <a:pt x="5408169" y="4622419"/>
                </a:lnTo>
                <a:lnTo>
                  <a:pt x="5308664" y="4695063"/>
                </a:lnTo>
                <a:lnTo>
                  <a:pt x="5315585" y="4606989"/>
                </a:lnTo>
                <a:close/>
                <a:moveTo>
                  <a:pt x="5407025" y="4631119"/>
                </a:moveTo>
                <a:lnTo>
                  <a:pt x="5394960" y="4718050"/>
                </a:lnTo>
                <a:lnTo>
                  <a:pt x="5300663" y="4791202"/>
                </a:lnTo>
                <a:lnTo>
                  <a:pt x="5307584" y="4703382"/>
                </a:lnTo>
                <a:close/>
                <a:moveTo>
                  <a:pt x="5393818" y="4726877"/>
                </a:moveTo>
                <a:lnTo>
                  <a:pt x="5381816" y="4813300"/>
                </a:lnTo>
                <a:lnTo>
                  <a:pt x="5293297" y="4887278"/>
                </a:lnTo>
                <a:lnTo>
                  <a:pt x="5300219" y="4799775"/>
                </a:lnTo>
                <a:close/>
                <a:moveTo>
                  <a:pt x="5380673" y="4822635"/>
                </a:moveTo>
                <a:lnTo>
                  <a:pt x="5368735" y="4908550"/>
                </a:lnTo>
                <a:lnTo>
                  <a:pt x="5285677" y="4983099"/>
                </a:lnTo>
                <a:lnTo>
                  <a:pt x="5292598" y="4895914"/>
                </a:lnTo>
                <a:close/>
                <a:moveTo>
                  <a:pt x="5367528" y="4918520"/>
                </a:moveTo>
                <a:lnTo>
                  <a:pt x="5355718" y="5004245"/>
                </a:lnTo>
                <a:lnTo>
                  <a:pt x="5278184" y="5079365"/>
                </a:lnTo>
                <a:lnTo>
                  <a:pt x="5285106" y="4992561"/>
                </a:lnTo>
                <a:close/>
                <a:moveTo>
                  <a:pt x="5354320" y="5014468"/>
                </a:moveTo>
                <a:lnTo>
                  <a:pt x="5342573" y="5099685"/>
                </a:lnTo>
                <a:lnTo>
                  <a:pt x="5270500" y="5175250"/>
                </a:lnTo>
                <a:lnTo>
                  <a:pt x="5277358" y="5088954"/>
                </a:lnTo>
                <a:close/>
                <a:moveTo>
                  <a:pt x="5341112" y="5110480"/>
                </a:moveTo>
                <a:lnTo>
                  <a:pt x="5329492" y="5195189"/>
                </a:lnTo>
                <a:lnTo>
                  <a:pt x="5263007" y="5271389"/>
                </a:lnTo>
                <a:lnTo>
                  <a:pt x="5269802" y="5185601"/>
                </a:lnTo>
                <a:close/>
                <a:moveTo>
                  <a:pt x="5327904" y="5206619"/>
                </a:moveTo>
                <a:lnTo>
                  <a:pt x="5316347" y="5290693"/>
                </a:lnTo>
                <a:lnTo>
                  <a:pt x="5255451" y="5366893"/>
                </a:lnTo>
                <a:lnTo>
                  <a:pt x="5262181" y="5281803"/>
                </a:lnTo>
                <a:close/>
                <a:moveTo>
                  <a:pt x="5314632" y="5302949"/>
                </a:moveTo>
                <a:lnTo>
                  <a:pt x="5303203" y="5386134"/>
                </a:lnTo>
                <a:lnTo>
                  <a:pt x="5247894" y="5462334"/>
                </a:lnTo>
                <a:lnTo>
                  <a:pt x="5254244" y="5378069"/>
                </a:lnTo>
                <a:close/>
                <a:moveTo>
                  <a:pt x="5301361" y="5399469"/>
                </a:moveTo>
                <a:lnTo>
                  <a:pt x="5290122" y="5481638"/>
                </a:lnTo>
                <a:lnTo>
                  <a:pt x="5240338" y="5557838"/>
                </a:lnTo>
                <a:lnTo>
                  <a:pt x="5246688" y="5474653"/>
                </a:lnTo>
                <a:close/>
                <a:moveTo>
                  <a:pt x="5287963" y="5496306"/>
                </a:moveTo>
                <a:lnTo>
                  <a:pt x="5276850" y="5577078"/>
                </a:lnTo>
                <a:lnTo>
                  <a:pt x="5232400" y="5652643"/>
                </a:lnTo>
                <a:lnTo>
                  <a:pt x="5238750" y="5570792"/>
                </a:lnTo>
                <a:close/>
                <a:moveTo>
                  <a:pt x="5282946" y="5579237"/>
                </a:moveTo>
                <a:lnTo>
                  <a:pt x="5324602" y="5507990"/>
                </a:lnTo>
                <a:lnTo>
                  <a:pt x="5309744" y="5583428"/>
                </a:lnTo>
                <a:lnTo>
                  <a:pt x="5272469" y="5655691"/>
                </a:lnTo>
                <a:close/>
                <a:moveTo>
                  <a:pt x="5285232" y="5562791"/>
                </a:moveTo>
                <a:lnTo>
                  <a:pt x="5296091" y="5483924"/>
                </a:lnTo>
                <a:lnTo>
                  <a:pt x="5343716" y="5411153"/>
                </a:lnTo>
                <a:lnTo>
                  <a:pt x="5328349" y="5489004"/>
                </a:lnTo>
                <a:close/>
                <a:moveTo>
                  <a:pt x="5352923" y="5396992"/>
                </a:moveTo>
                <a:lnTo>
                  <a:pt x="5399024" y="5326634"/>
                </a:lnTo>
                <a:lnTo>
                  <a:pt x="5379974" y="5400866"/>
                </a:lnTo>
                <a:lnTo>
                  <a:pt x="5338255" y="5472303"/>
                </a:lnTo>
                <a:close/>
                <a:moveTo>
                  <a:pt x="5356225" y="5380419"/>
                </a:moveTo>
                <a:lnTo>
                  <a:pt x="5371529" y="5302758"/>
                </a:lnTo>
                <a:lnTo>
                  <a:pt x="5423726" y="5230876"/>
                </a:lnTo>
                <a:lnTo>
                  <a:pt x="5403914" y="5307521"/>
                </a:lnTo>
                <a:close/>
                <a:moveTo>
                  <a:pt x="5434013" y="5216906"/>
                </a:moveTo>
                <a:lnTo>
                  <a:pt x="5484431" y="5147437"/>
                </a:lnTo>
                <a:lnTo>
                  <a:pt x="5461064" y="5220462"/>
                </a:lnTo>
                <a:lnTo>
                  <a:pt x="5414899" y="5290947"/>
                </a:lnTo>
                <a:close/>
                <a:moveTo>
                  <a:pt x="5438331" y="5200142"/>
                </a:moveTo>
                <a:lnTo>
                  <a:pt x="5458079" y="5123942"/>
                </a:lnTo>
                <a:lnTo>
                  <a:pt x="5514785" y="5053013"/>
                </a:lnTo>
                <a:lnTo>
                  <a:pt x="5490655" y="5128387"/>
                </a:lnTo>
                <a:close/>
                <a:moveTo>
                  <a:pt x="5525897" y="5038852"/>
                </a:moveTo>
                <a:lnTo>
                  <a:pt x="5580634" y="4970399"/>
                </a:lnTo>
                <a:lnTo>
                  <a:pt x="5553075" y="5042154"/>
                </a:lnTo>
                <a:lnTo>
                  <a:pt x="5502275" y="5112004"/>
                </a:lnTo>
                <a:close/>
                <a:moveTo>
                  <a:pt x="5531294" y="5021898"/>
                </a:moveTo>
                <a:lnTo>
                  <a:pt x="5555425" y="4946714"/>
                </a:lnTo>
                <a:lnTo>
                  <a:pt x="5616575" y="4876864"/>
                </a:lnTo>
                <a:lnTo>
                  <a:pt x="5588127" y="4950905"/>
                </a:lnTo>
                <a:close/>
                <a:moveTo>
                  <a:pt x="5628704" y="4863148"/>
                </a:moveTo>
                <a:lnTo>
                  <a:pt x="5687695" y="4795711"/>
                </a:lnTo>
                <a:lnTo>
                  <a:pt x="5655945" y="4866132"/>
                </a:lnTo>
                <a:lnTo>
                  <a:pt x="5601082" y="4934712"/>
                </a:lnTo>
                <a:close/>
                <a:moveTo>
                  <a:pt x="5635054" y="4845939"/>
                </a:moveTo>
                <a:lnTo>
                  <a:pt x="5663438" y="4772025"/>
                </a:lnTo>
                <a:lnTo>
                  <a:pt x="5729034" y="4703128"/>
                </a:lnTo>
                <a:lnTo>
                  <a:pt x="5696332" y="4775899"/>
                </a:lnTo>
                <a:close/>
                <a:moveTo>
                  <a:pt x="5742242" y="4689285"/>
                </a:moveTo>
                <a:lnTo>
                  <a:pt x="5805742" y="4622991"/>
                </a:lnTo>
                <a:lnTo>
                  <a:pt x="5770119" y="4692015"/>
                </a:lnTo>
                <a:lnTo>
                  <a:pt x="5711000" y="4759579"/>
                </a:lnTo>
                <a:close/>
                <a:moveTo>
                  <a:pt x="5750052" y="4671886"/>
                </a:moveTo>
                <a:lnTo>
                  <a:pt x="5782691" y="4599242"/>
                </a:lnTo>
                <a:lnTo>
                  <a:pt x="5852541" y="4531424"/>
                </a:lnTo>
                <a:lnTo>
                  <a:pt x="5815648" y="4602861"/>
                </a:lnTo>
                <a:close/>
                <a:moveTo>
                  <a:pt x="5866956" y="4517581"/>
                </a:moveTo>
                <a:lnTo>
                  <a:pt x="5934266" y="4452366"/>
                </a:lnTo>
                <a:lnTo>
                  <a:pt x="5894706" y="4520057"/>
                </a:lnTo>
                <a:lnTo>
                  <a:pt x="5831206" y="4586478"/>
                </a:lnTo>
                <a:close/>
                <a:moveTo>
                  <a:pt x="5876100" y="4499864"/>
                </a:moveTo>
                <a:lnTo>
                  <a:pt x="5912930" y="4428554"/>
                </a:lnTo>
                <a:lnTo>
                  <a:pt x="5987161" y="4361815"/>
                </a:lnTo>
                <a:lnTo>
                  <a:pt x="5946204" y="4431665"/>
                </a:lnTo>
                <a:close/>
                <a:moveTo>
                  <a:pt x="6002656" y="4347909"/>
                </a:moveTo>
                <a:lnTo>
                  <a:pt x="6073966" y="4283837"/>
                </a:lnTo>
                <a:lnTo>
                  <a:pt x="6030913" y="4349750"/>
                </a:lnTo>
                <a:lnTo>
                  <a:pt x="5963539" y="4415028"/>
                </a:lnTo>
                <a:close/>
                <a:moveTo>
                  <a:pt x="6013132" y="4329938"/>
                </a:moveTo>
                <a:lnTo>
                  <a:pt x="6054090" y="4260088"/>
                </a:lnTo>
                <a:lnTo>
                  <a:pt x="6132513" y="4194175"/>
                </a:lnTo>
                <a:lnTo>
                  <a:pt x="6087555" y="4262946"/>
                </a:lnTo>
                <a:close/>
                <a:moveTo>
                  <a:pt x="6149277" y="4180396"/>
                </a:moveTo>
                <a:lnTo>
                  <a:pt x="6224524" y="4117467"/>
                </a:lnTo>
                <a:lnTo>
                  <a:pt x="6177407" y="4182428"/>
                </a:lnTo>
                <a:lnTo>
                  <a:pt x="6105907" y="4246626"/>
                </a:lnTo>
                <a:close/>
                <a:moveTo>
                  <a:pt x="6161215" y="4162108"/>
                </a:moveTo>
                <a:lnTo>
                  <a:pt x="6206173" y="4093464"/>
                </a:lnTo>
                <a:lnTo>
                  <a:pt x="6288723" y="4029012"/>
                </a:lnTo>
                <a:lnTo>
                  <a:pt x="6239764" y="4096449"/>
                </a:lnTo>
                <a:close/>
                <a:moveTo>
                  <a:pt x="6306884" y="4014915"/>
                </a:moveTo>
                <a:lnTo>
                  <a:pt x="6385941" y="3953256"/>
                </a:lnTo>
                <a:lnTo>
                  <a:pt x="6335141" y="4016756"/>
                </a:lnTo>
                <a:lnTo>
                  <a:pt x="6259767" y="4079684"/>
                </a:lnTo>
                <a:close/>
                <a:moveTo>
                  <a:pt x="6320345" y="3996372"/>
                </a:moveTo>
                <a:lnTo>
                  <a:pt x="6369241" y="3929063"/>
                </a:lnTo>
                <a:lnTo>
                  <a:pt x="6455919" y="3865563"/>
                </a:lnTo>
                <a:lnTo>
                  <a:pt x="6403086" y="3931603"/>
                </a:lnTo>
                <a:close/>
                <a:moveTo>
                  <a:pt x="6475413" y="3851593"/>
                </a:moveTo>
                <a:lnTo>
                  <a:pt x="6557963" y="3791141"/>
                </a:lnTo>
                <a:lnTo>
                  <a:pt x="6503606" y="3853244"/>
                </a:lnTo>
                <a:lnTo>
                  <a:pt x="6424613" y="3914839"/>
                </a:lnTo>
                <a:close/>
                <a:moveTo>
                  <a:pt x="6490526" y="3832543"/>
                </a:moveTo>
                <a:lnTo>
                  <a:pt x="6543294" y="3766630"/>
                </a:lnTo>
                <a:lnTo>
                  <a:pt x="6633909" y="3704590"/>
                </a:lnTo>
                <a:lnTo>
                  <a:pt x="6577331" y="3769233"/>
                </a:lnTo>
                <a:close/>
                <a:moveTo>
                  <a:pt x="6654927" y="3690176"/>
                </a:moveTo>
                <a:lnTo>
                  <a:pt x="6741414" y="3630994"/>
                </a:lnTo>
                <a:lnTo>
                  <a:pt x="6683566" y="3691700"/>
                </a:lnTo>
                <a:lnTo>
                  <a:pt x="6600635" y="3752215"/>
                </a:lnTo>
                <a:close/>
                <a:moveTo>
                  <a:pt x="6671755" y="3671126"/>
                </a:moveTo>
                <a:lnTo>
                  <a:pt x="6728269" y="3606546"/>
                </a:lnTo>
                <a:lnTo>
                  <a:pt x="6822757" y="3545777"/>
                </a:lnTo>
                <a:lnTo>
                  <a:pt x="6762432" y="3609277"/>
                </a:lnTo>
                <a:close/>
                <a:moveTo>
                  <a:pt x="6845364" y="3531426"/>
                </a:moveTo>
                <a:lnTo>
                  <a:pt x="6935344" y="3473514"/>
                </a:lnTo>
                <a:lnTo>
                  <a:pt x="6874193" y="3532822"/>
                </a:lnTo>
                <a:lnTo>
                  <a:pt x="6787643" y="3592068"/>
                </a:lnTo>
                <a:close/>
                <a:moveTo>
                  <a:pt x="6863969" y="3511931"/>
                </a:moveTo>
                <a:lnTo>
                  <a:pt x="6924231" y="3448431"/>
                </a:lnTo>
                <a:lnTo>
                  <a:pt x="7022465" y="3388868"/>
                </a:lnTo>
                <a:lnTo>
                  <a:pt x="6958584" y="3450781"/>
                </a:lnTo>
                <a:close/>
                <a:moveTo>
                  <a:pt x="7046849" y="3374390"/>
                </a:moveTo>
                <a:lnTo>
                  <a:pt x="7140194" y="3317748"/>
                </a:lnTo>
                <a:lnTo>
                  <a:pt x="7075806" y="3375597"/>
                </a:lnTo>
                <a:lnTo>
                  <a:pt x="6985699" y="3433572"/>
                </a:lnTo>
                <a:close/>
                <a:moveTo>
                  <a:pt x="7067296" y="3354515"/>
                </a:moveTo>
                <a:lnTo>
                  <a:pt x="7130796" y="3292666"/>
                </a:lnTo>
                <a:lnTo>
                  <a:pt x="7232396" y="3234373"/>
                </a:lnTo>
                <a:lnTo>
                  <a:pt x="7165023" y="3294888"/>
                </a:lnTo>
                <a:close/>
                <a:moveTo>
                  <a:pt x="7127240" y="3287586"/>
                </a:moveTo>
                <a:lnTo>
                  <a:pt x="7018338" y="3349879"/>
                </a:lnTo>
                <a:lnTo>
                  <a:pt x="7081838" y="3283204"/>
                </a:lnTo>
                <a:lnTo>
                  <a:pt x="7194741" y="3222117"/>
                </a:lnTo>
                <a:close/>
                <a:moveTo>
                  <a:pt x="6999097" y="3360928"/>
                </a:moveTo>
                <a:lnTo>
                  <a:pt x="6887781" y="3424428"/>
                </a:lnTo>
                <a:lnTo>
                  <a:pt x="6948297" y="3355277"/>
                </a:lnTo>
                <a:lnTo>
                  <a:pt x="7063740" y="3292856"/>
                </a:lnTo>
                <a:close/>
                <a:moveTo>
                  <a:pt x="6870891" y="3434207"/>
                </a:moveTo>
                <a:lnTo>
                  <a:pt x="6757797" y="3498850"/>
                </a:lnTo>
                <a:lnTo>
                  <a:pt x="6814947" y="3427476"/>
                </a:lnTo>
                <a:lnTo>
                  <a:pt x="6932486" y="3363976"/>
                </a:lnTo>
                <a:close/>
                <a:moveTo>
                  <a:pt x="6742684" y="3507550"/>
                </a:moveTo>
                <a:lnTo>
                  <a:pt x="6627813" y="3572764"/>
                </a:lnTo>
                <a:lnTo>
                  <a:pt x="6681153" y="3499358"/>
                </a:lnTo>
                <a:lnTo>
                  <a:pt x="6800343" y="3434906"/>
                </a:lnTo>
                <a:close/>
                <a:moveTo>
                  <a:pt x="6614478" y="3580892"/>
                </a:moveTo>
                <a:lnTo>
                  <a:pt x="6498400" y="3647313"/>
                </a:lnTo>
                <a:lnTo>
                  <a:pt x="6547612" y="3572066"/>
                </a:lnTo>
                <a:lnTo>
                  <a:pt x="6668262" y="3506788"/>
                </a:lnTo>
                <a:close/>
                <a:moveTo>
                  <a:pt x="6486271" y="3654234"/>
                </a:moveTo>
                <a:lnTo>
                  <a:pt x="6369177" y="3721100"/>
                </a:lnTo>
                <a:lnTo>
                  <a:pt x="6414199" y="3644075"/>
                </a:lnTo>
                <a:lnTo>
                  <a:pt x="6535992" y="3578225"/>
                </a:lnTo>
                <a:close/>
                <a:moveTo>
                  <a:pt x="6358128" y="3727450"/>
                </a:moveTo>
                <a:lnTo>
                  <a:pt x="6240081" y="3795014"/>
                </a:lnTo>
                <a:lnTo>
                  <a:pt x="6280658" y="3716338"/>
                </a:lnTo>
                <a:lnTo>
                  <a:pt x="6403468" y="3649916"/>
                </a:lnTo>
                <a:close/>
                <a:moveTo>
                  <a:pt x="6229922" y="3800793"/>
                </a:moveTo>
                <a:lnTo>
                  <a:pt x="6111113" y="3868801"/>
                </a:lnTo>
                <a:lnTo>
                  <a:pt x="6147118" y="3788537"/>
                </a:lnTo>
                <a:lnTo>
                  <a:pt x="6270752" y="3721100"/>
                </a:lnTo>
                <a:close/>
                <a:moveTo>
                  <a:pt x="6101715" y="3874135"/>
                </a:moveTo>
                <a:lnTo>
                  <a:pt x="5982208" y="3942525"/>
                </a:lnTo>
                <a:lnTo>
                  <a:pt x="6013958" y="3860737"/>
                </a:lnTo>
                <a:lnTo>
                  <a:pt x="6138291" y="3793490"/>
                </a:lnTo>
                <a:close/>
                <a:moveTo>
                  <a:pt x="5973763" y="3947160"/>
                </a:moveTo>
                <a:lnTo>
                  <a:pt x="5853684" y="4015867"/>
                </a:lnTo>
                <a:lnTo>
                  <a:pt x="5880354" y="3932619"/>
                </a:lnTo>
                <a:lnTo>
                  <a:pt x="6005259" y="3865055"/>
                </a:lnTo>
                <a:close/>
                <a:moveTo>
                  <a:pt x="5845493" y="4020503"/>
                </a:moveTo>
                <a:lnTo>
                  <a:pt x="5724843" y="4089464"/>
                </a:lnTo>
                <a:lnTo>
                  <a:pt x="5746687" y="4004818"/>
                </a:lnTo>
                <a:lnTo>
                  <a:pt x="5872163" y="3937000"/>
                </a:lnTo>
                <a:close/>
                <a:moveTo>
                  <a:pt x="5717286" y="4093845"/>
                </a:moveTo>
                <a:lnTo>
                  <a:pt x="5596636" y="4163060"/>
                </a:lnTo>
                <a:lnTo>
                  <a:pt x="5613591" y="4077018"/>
                </a:lnTo>
                <a:lnTo>
                  <a:pt x="5738813" y="4008946"/>
                </a:lnTo>
                <a:close/>
                <a:moveTo>
                  <a:pt x="5589080" y="4167251"/>
                </a:moveTo>
                <a:lnTo>
                  <a:pt x="5467732" y="4236593"/>
                </a:lnTo>
                <a:lnTo>
                  <a:pt x="5479796" y="4149217"/>
                </a:lnTo>
                <a:lnTo>
                  <a:pt x="5606034" y="4080891"/>
                </a:lnTo>
                <a:close/>
                <a:moveTo>
                  <a:pt x="5460810" y="4240594"/>
                </a:moveTo>
                <a:lnTo>
                  <a:pt x="5339207" y="4310444"/>
                </a:lnTo>
                <a:lnTo>
                  <a:pt x="5346256" y="4221544"/>
                </a:lnTo>
                <a:lnTo>
                  <a:pt x="5472620" y="4152900"/>
                </a:lnTo>
                <a:close/>
                <a:moveTo>
                  <a:pt x="5459731" y="4248531"/>
                </a:moveTo>
                <a:lnTo>
                  <a:pt x="5447665" y="4336034"/>
                </a:lnTo>
                <a:lnTo>
                  <a:pt x="5331587" y="4406392"/>
                </a:lnTo>
                <a:lnTo>
                  <a:pt x="5338636" y="4317810"/>
                </a:lnTo>
                <a:close/>
                <a:moveTo>
                  <a:pt x="5446586" y="4344099"/>
                </a:moveTo>
                <a:lnTo>
                  <a:pt x="5434584" y="4431475"/>
                </a:lnTo>
                <a:lnTo>
                  <a:pt x="5323968" y="4502658"/>
                </a:lnTo>
                <a:lnTo>
                  <a:pt x="5331016" y="4414203"/>
                </a:lnTo>
                <a:close/>
                <a:moveTo>
                  <a:pt x="5317300" y="4506976"/>
                </a:moveTo>
                <a:lnTo>
                  <a:pt x="5206175" y="4578350"/>
                </a:lnTo>
                <a:lnTo>
                  <a:pt x="5208206" y="4488561"/>
                </a:lnTo>
                <a:lnTo>
                  <a:pt x="5324031" y="4418330"/>
                </a:lnTo>
                <a:close/>
                <a:moveTo>
                  <a:pt x="5316665" y="4514914"/>
                </a:moveTo>
                <a:lnTo>
                  <a:pt x="5309680" y="4603433"/>
                </a:lnTo>
                <a:lnTo>
                  <a:pt x="5204269" y="4675569"/>
                </a:lnTo>
                <a:lnTo>
                  <a:pt x="5206302" y="4585907"/>
                </a:lnTo>
                <a:close/>
                <a:moveTo>
                  <a:pt x="5308982" y="4611561"/>
                </a:moveTo>
                <a:lnTo>
                  <a:pt x="5301996" y="4699953"/>
                </a:lnTo>
                <a:lnTo>
                  <a:pt x="5202111" y="4772851"/>
                </a:lnTo>
                <a:lnTo>
                  <a:pt x="5204143" y="4683379"/>
                </a:lnTo>
                <a:close/>
                <a:moveTo>
                  <a:pt x="5301361" y="4708335"/>
                </a:moveTo>
                <a:lnTo>
                  <a:pt x="5294376" y="4796473"/>
                </a:lnTo>
                <a:lnTo>
                  <a:pt x="5200015" y="4870069"/>
                </a:lnTo>
                <a:lnTo>
                  <a:pt x="5201984" y="4780788"/>
                </a:lnTo>
                <a:close/>
                <a:moveTo>
                  <a:pt x="5293678" y="4805045"/>
                </a:moveTo>
                <a:lnTo>
                  <a:pt x="5286757" y="4892993"/>
                </a:lnTo>
                <a:lnTo>
                  <a:pt x="5197857" y="4967288"/>
                </a:lnTo>
                <a:lnTo>
                  <a:pt x="5199825" y="4878388"/>
                </a:lnTo>
                <a:close/>
                <a:moveTo>
                  <a:pt x="5286057" y="4901883"/>
                </a:moveTo>
                <a:lnTo>
                  <a:pt x="5279073" y="4989513"/>
                </a:lnTo>
                <a:lnTo>
                  <a:pt x="5195697" y="5064443"/>
                </a:lnTo>
                <a:lnTo>
                  <a:pt x="5197666" y="4975543"/>
                </a:lnTo>
                <a:close/>
                <a:moveTo>
                  <a:pt x="5278374" y="4998720"/>
                </a:moveTo>
                <a:lnTo>
                  <a:pt x="5271199" y="5086350"/>
                </a:lnTo>
                <a:lnTo>
                  <a:pt x="5193284" y="5161852"/>
                </a:lnTo>
                <a:lnTo>
                  <a:pt x="5195253" y="5073460"/>
                </a:lnTo>
                <a:close/>
                <a:moveTo>
                  <a:pt x="5270691" y="5095621"/>
                </a:moveTo>
                <a:lnTo>
                  <a:pt x="5263832" y="5182553"/>
                </a:lnTo>
                <a:lnTo>
                  <a:pt x="5191379" y="5258753"/>
                </a:lnTo>
                <a:lnTo>
                  <a:pt x="5193348" y="5170742"/>
                </a:lnTo>
                <a:close/>
                <a:moveTo>
                  <a:pt x="5262563" y="5192586"/>
                </a:moveTo>
                <a:lnTo>
                  <a:pt x="5256213" y="5279073"/>
                </a:lnTo>
                <a:lnTo>
                  <a:pt x="5189284" y="5355273"/>
                </a:lnTo>
                <a:lnTo>
                  <a:pt x="5191252" y="5267770"/>
                </a:lnTo>
                <a:close/>
                <a:moveTo>
                  <a:pt x="5255069" y="5289550"/>
                </a:moveTo>
                <a:lnTo>
                  <a:pt x="5248275" y="5375466"/>
                </a:lnTo>
                <a:lnTo>
                  <a:pt x="5186870" y="5452301"/>
                </a:lnTo>
                <a:lnTo>
                  <a:pt x="5188776" y="5365306"/>
                </a:lnTo>
                <a:close/>
                <a:moveTo>
                  <a:pt x="5247386" y="5386769"/>
                </a:moveTo>
                <a:lnTo>
                  <a:pt x="5240656" y="5472049"/>
                </a:lnTo>
                <a:lnTo>
                  <a:pt x="5184712" y="5549011"/>
                </a:lnTo>
                <a:lnTo>
                  <a:pt x="5186617" y="5462715"/>
                </a:lnTo>
                <a:close/>
                <a:moveTo>
                  <a:pt x="5239639" y="5484178"/>
                </a:moveTo>
                <a:lnTo>
                  <a:pt x="5232972" y="5568950"/>
                </a:lnTo>
                <a:lnTo>
                  <a:pt x="5182553" y="5645976"/>
                </a:lnTo>
                <a:lnTo>
                  <a:pt x="5184457" y="5560568"/>
                </a:lnTo>
                <a:close/>
                <a:moveTo>
                  <a:pt x="5231956" y="5581650"/>
                </a:moveTo>
                <a:lnTo>
                  <a:pt x="5225606" y="5665026"/>
                </a:lnTo>
                <a:lnTo>
                  <a:pt x="5180711" y="5741861"/>
                </a:lnTo>
                <a:lnTo>
                  <a:pt x="5182553" y="5657533"/>
                </a:lnTo>
                <a:close/>
                <a:moveTo>
                  <a:pt x="5224463" y="5679758"/>
                </a:moveTo>
                <a:lnTo>
                  <a:pt x="5218113" y="5761736"/>
                </a:lnTo>
                <a:lnTo>
                  <a:pt x="5178679" y="5837936"/>
                </a:lnTo>
                <a:lnTo>
                  <a:pt x="5180520" y="5755005"/>
                </a:lnTo>
                <a:close/>
                <a:moveTo>
                  <a:pt x="5216525" y="5859907"/>
                </a:moveTo>
                <a:lnTo>
                  <a:pt x="5247768" y="5790057"/>
                </a:lnTo>
                <a:lnTo>
                  <a:pt x="5237734" y="5863273"/>
                </a:lnTo>
                <a:lnTo>
                  <a:pt x="5210683" y="5933631"/>
                </a:lnTo>
                <a:close/>
                <a:moveTo>
                  <a:pt x="5257038" y="5769864"/>
                </a:moveTo>
                <a:lnTo>
                  <a:pt x="5285931" y="5705412"/>
                </a:lnTo>
                <a:lnTo>
                  <a:pt x="5272532" y="5772150"/>
                </a:lnTo>
                <a:lnTo>
                  <a:pt x="5247132" y="5837492"/>
                </a:lnTo>
                <a:close/>
                <a:moveTo>
                  <a:pt x="5260086" y="5747512"/>
                </a:moveTo>
                <a:lnTo>
                  <a:pt x="5270119" y="5674551"/>
                </a:lnTo>
                <a:lnTo>
                  <a:pt x="5305616" y="5605780"/>
                </a:lnTo>
                <a:lnTo>
                  <a:pt x="5291392" y="5677853"/>
                </a:lnTo>
                <a:close/>
                <a:moveTo>
                  <a:pt x="5316030" y="5585524"/>
                </a:moveTo>
                <a:lnTo>
                  <a:pt x="5348859" y="5522024"/>
                </a:lnTo>
                <a:lnTo>
                  <a:pt x="5331905" y="5587683"/>
                </a:lnTo>
                <a:lnTo>
                  <a:pt x="5302949" y="5652262"/>
                </a:lnTo>
                <a:close/>
                <a:moveTo>
                  <a:pt x="5320475" y="5563172"/>
                </a:moveTo>
                <a:lnTo>
                  <a:pt x="5334635" y="5491290"/>
                </a:lnTo>
                <a:lnTo>
                  <a:pt x="5374323" y="5423408"/>
                </a:lnTo>
                <a:lnTo>
                  <a:pt x="5356035" y="5494274"/>
                </a:lnTo>
                <a:close/>
                <a:moveTo>
                  <a:pt x="5386006" y="5403342"/>
                </a:moveTo>
                <a:lnTo>
                  <a:pt x="5422710" y="5340604"/>
                </a:lnTo>
                <a:lnTo>
                  <a:pt x="5402072" y="5405057"/>
                </a:lnTo>
                <a:lnTo>
                  <a:pt x="5369116" y="5468557"/>
                </a:lnTo>
                <a:close/>
                <a:moveTo>
                  <a:pt x="5391849" y="5380800"/>
                </a:moveTo>
                <a:lnTo>
                  <a:pt x="5410073" y="5310124"/>
                </a:lnTo>
                <a:lnTo>
                  <a:pt x="5453888" y="5243132"/>
                </a:lnTo>
                <a:lnTo>
                  <a:pt x="5431600" y="5312982"/>
                </a:lnTo>
                <a:close/>
                <a:moveTo>
                  <a:pt x="5466969" y="5223193"/>
                </a:moveTo>
                <a:lnTo>
                  <a:pt x="5507419" y="5161407"/>
                </a:lnTo>
                <a:lnTo>
                  <a:pt x="5483098" y="5224907"/>
                </a:lnTo>
                <a:lnTo>
                  <a:pt x="5446331" y="5287772"/>
                </a:lnTo>
                <a:close/>
                <a:moveTo>
                  <a:pt x="5474208" y="5200523"/>
                </a:moveTo>
                <a:lnTo>
                  <a:pt x="5496243" y="5130800"/>
                </a:lnTo>
                <a:lnTo>
                  <a:pt x="5544122" y="5064824"/>
                </a:lnTo>
                <a:lnTo>
                  <a:pt x="5517896" y="5133150"/>
                </a:lnTo>
                <a:close/>
                <a:moveTo>
                  <a:pt x="5558854" y="5045202"/>
                </a:moveTo>
                <a:lnTo>
                  <a:pt x="5602923" y="4984433"/>
                </a:lnTo>
                <a:lnTo>
                  <a:pt x="5575110" y="5046345"/>
                </a:lnTo>
                <a:lnTo>
                  <a:pt x="5534597" y="5108258"/>
                </a:lnTo>
                <a:close/>
                <a:moveTo>
                  <a:pt x="5567617" y="5022279"/>
                </a:moveTo>
                <a:lnTo>
                  <a:pt x="5593843" y="4954080"/>
                </a:lnTo>
                <a:lnTo>
                  <a:pt x="5645785" y="4889119"/>
                </a:lnTo>
                <a:lnTo>
                  <a:pt x="5615686" y="4956112"/>
                </a:lnTo>
                <a:close/>
                <a:moveTo>
                  <a:pt x="5661660" y="4869244"/>
                </a:moveTo>
                <a:lnTo>
                  <a:pt x="5709349" y="4809617"/>
                </a:lnTo>
                <a:lnTo>
                  <a:pt x="5677853" y="4870450"/>
                </a:lnTo>
                <a:lnTo>
                  <a:pt x="5633403" y="4931347"/>
                </a:lnTo>
                <a:close/>
                <a:moveTo>
                  <a:pt x="5672074" y="4846066"/>
                </a:moveTo>
                <a:lnTo>
                  <a:pt x="5702110" y="4779201"/>
                </a:lnTo>
                <a:lnTo>
                  <a:pt x="5758053" y="4715320"/>
                </a:lnTo>
                <a:lnTo>
                  <a:pt x="5724144" y="4780979"/>
                </a:lnTo>
                <a:close/>
                <a:moveTo>
                  <a:pt x="5775452" y="4695444"/>
                </a:moveTo>
                <a:lnTo>
                  <a:pt x="5826633" y="4636961"/>
                </a:lnTo>
                <a:lnTo>
                  <a:pt x="5792089" y="4696016"/>
                </a:lnTo>
                <a:lnTo>
                  <a:pt x="5744274" y="4755769"/>
                </a:lnTo>
                <a:close/>
                <a:moveTo>
                  <a:pt x="5787581" y="4671949"/>
                </a:moveTo>
                <a:lnTo>
                  <a:pt x="5821426" y="4606417"/>
                </a:lnTo>
                <a:lnTo>
                  <a:pt x="5881180" y="4543679"/>
                </a:lnTo>
                <a:lnTo>
                  <a:pt x="5843588" y="4607941"/>
                </a:lnTo>
                <a:close/>
                <a:moveTo>
                  <a:pt x="5900166" y="4523677"/>
                </a:moveTo>
                <a:lnTo>
                  <a:pt x="5954713" y="4466527"/>
                </a:lnTo>
                <a:lnTo>
                  <a:pt x="5916994" y="4524121"/>
                </a:lnTo>
                <a:lnTo>
                  <a:pt x="5865749" y="4582732"/>
                </a:lnTo>
                <a:close/>
                <a:moveTo>
                  <a:pt x="5914136" y="4499864"/>
                </a:moveTo>
                <a:lnTo>
                  <a:pt x="5951601" y="4435729"/>
                </a:lnTo>
                <a:lnTo>
                  <a:pt x="6015101" y="4374134"/>
                </a:lnTo>
                <a:lnTo>
                  <a:pt x="5973953" y="4436999"/>
                </a:lnTo>
                <a:close/>
                <a:moveTo>
                  <a:pt x="6035866" y="4353814"/>
                </a:moveTo>
                <a:lnTo>
                  <a:pt x="6093651" y="4297807"/>
                </a:lnTo>
                <a:lnTo>
                  <a:pt x="6052884" y="4353941"/>
                </a:lnTo>
                <a:lnTo>
                  <a:pt x="5998210" y="4411091"/>
                </a:lnTo>
                <a:close/>
                <a:moveTo>
                  <a:pt x="6051677" y="4329621"/>
                </a:moveTo>
                <a:lnTo>
                  <a:pt x="6092762" y="4266883"/>
                </a:lnTo>
                <a:lnTo>
                  <a:pt x="6159944" y="4206558"/>
                </a:lnTo>
                <a:lnTo>
                  <a:pt x="6115494" y="4267962"/>
                </a:lnTo>
                <a:close/>
                <a:moveTo>
                  <a:pt x="6182487" y="4186238"/>
                </a:moveTo>
                <a:lnTo>
                  <a:pt x="6243384" y="4131564"/>
                </a:lnTo>
                <a:lnTo>
                  <a:pt x="6199695" y="4186174"/>
                </a:lnTo>
                <a:lnTo>
                  <a:pt x="6141847" y="4242245"/>
                </a:lnTo>
                <a:close/>
                <a:moveTo>
                  <a:pt x="6200331" y="4161663"/>
                </a:moveTo>
                <a:lnTo>
                  <a:pt x="6244781" y="4100386"/>
                </a:lnTo>
                <a:lnTo>
                  <a:pt x="6315457" y="4041267"/>
                </a:lnTo>
                <a:lnTo>
                  <a:pt x="6267514" y="4101275"/>
                </a:lnTo>
                <a:close/>
                <a:moveTo>
                  <a:pt x="6340031" y="4020820"/>
                </a:moveTo>
                <a:lnTo>
                  <a:pt x="6403531" y="3967480"/>
                </a:lnTo>
                <a:lnTo>
                  <a:pt x="6357112" y="4020566"/>
                </a:lnTo>
                <a:lnTo>
                  <a:pt x="6296152" y="4075303"/>
                </a:lnTo>
                <a:close/>
                <a:moveTo>
                  <a:pt x="6359969" y="3995865"/>
                </a:moveTo>
                <a:lnTo>
                  <a:pt x="6407912" y="3935984"/>
                </a:lnTo>
                <a:lnTo>
                  <a:pt x="6482017" y="3878199"/>
                </a:lnTo>
                <a:lnTo>
                  <a:pt x="6430963" y="3937000"/>
                </a:lnTo>
                <a:close/>
                <a:moveTo>
                  <a:pt x="6508560" y="3857434"/>
                </a:moveTo>
                <a:lnTo>
                  <a:pt x="6575235" y="3805491"/>
                </a:lnTo>
                <a:lnTo>
                  <a:pt x="6526149" y="3857053"/>
                </a:lnTo>
                <a:lnTo>
                  <a:pt x="6462205" y="3910457"/>
                </a:lnTo>
                <a:close/>
                <a:moveTo>
                  <a:pt x="6530785" y="3832034"/>
                </a:moveTo>
                <a:lnTo>
                  <a:pt x="6581585" y="3773615"/>
                </a:lnTo>
                <a:lnTo>
                  <a:pt x="6659055" y="3717100"/>
                </a:lnTo>
                <a:lnTo>
                  <a:pt x="6604699" y="3774250"/>
                </a:lnTo>
                <a:close/>
                <a:moveTo>
                  <a:pt x="6688074" y="3696145"/>
                </a:moveTo>
                <a:lnTo>
                  <a:pt x="6757353" y="3645345"/>
                </a:lnTo>
                <a:lnTo>
                  <a:pt x="6705854" y="3695256"/>
                </a:lnTo>
                <a:lnTo>
                  <a:pt x="6639116" y="3747326"/>
                </a:lnTo>
                <a:close/>
                <a:moveTo>
                  <a:pt x="6712649" y="3670364"/>
                </a:moveTo>
                <a:lnTo>
                  <a:pt x="6766878" y="3613214"/>
                </a:lnTo>
                <a:lnTo>
                  <a:pt x="6847523" y="3558032"/>
                </a:lnTo>
                <a:lnTo>
                  <a:pt x="6790373" y="3613595"/>
                </a:lnTo>
                <a:close/>
                <a:moveTo>
                  <a:pt x="6878574" y="3537014"/>
                </a:moveTo>
                <a:lnTo>
                  <a:pt x="6950329" y="3487928"/>
                </a:lnTo>
                <a:lnTo>
                  <a:pt x="6896482" y="3536315"/>
                </a:lnTo>
                <a:lnTo>
                  <a:pt x="6827076" y="3587115"/>
                </a:lnTo>
                <a:close/>
                <a:moveTo>
                  <a:pt x="6905562" y="3510852"/>
                </a:moveTo>
                <a:lnTo>
                  <a:pt x="6962712" y="3455353"/>
                </a:lnTo>
                <a:lnTo>
                  <a:pt x="7046341" y="3401568"/>
                </a:lnTo>
                <a:lnTo>
                  <a:pt x="6986144" y="3455607"/>
                </a:lnTo>
                <a:close/>
                <a:moveTo>
                  <a:pt x="7079996" y="3379978"/>
                </a:moveTo>
                <a:lnTo>
                  <a:pt x="7154037" y="3332353"/>
                </a:lnTo>
                <a:lnTo>
                  <a:pt x="7098094" y="3379089"/>
                </a:lnTo>
                <a:lnTo>
                  <a:pt x="7026212" y="3428302"/>
                </a:lnTo>
                <a:close/>
                <a:moveTo>
                  <a:pt x="7109587" y="3353372"/>
                </a:moveTo>
                <a:lnTo>
                  <a:pt x="7169785" y="3299333"/>
                </a:lnTo>
                <a:lnTo>
                  <a:pt x="7256336" y="3246882"/>
                </a:lnTo>
                <a:lnTo>
                  <a:pt x="7193344" y="3299460"/>
                </a:lnTo>
                <a:close/>
                <a:moveTo>
                  <a:pt x="7195185" y="3276537"/>
                </a:moveTo>
                <a:lnTo>
                  <a:pt x="7259511" y="3218688"/>
                </a:lnTo>
                <a:lnTo>
                  <a:pt x="7356221" y="3163380"/>
                </a:lnTo>
                <a:lnTo>
                  <a:pt x="7288213" y="3220085"/>
                </a:lnTo>
                <a:close/>
                <a:moveTo>
                  <a:pt x="7387654" y="3145409"/>
                </a:moveTo>
                <a:lnTo>
                  <a:pt x="7476935" y="3094609"/>
                </a:lnTo>
                <a:lnTo>
                  <a:pt x="7411403" y="3145727"/>
                </a:lnTo>
                <a:lnTo>
                  <a:pt x="7324725" y="3198241"/>
                </a:lnTo>
                <a:close/>
                <a:moveTo>
                  <a:pt x="7415340" y="3122232"/>
                </a:moveTo>
                <a:lnTo>
                  <a:pt x="7482840" y="3065844"/>
                </a:lnTo>
                <a:lnTo>
                  <a:pt x="7582726" y="3011869"/>
                </a:lnTo>
                <a:lnTo>
                  <a:pt x="7511923" y="3067050"/>
                </a:lnTo>
                <a:close/>
                <a:moveTo>
                  <a:pt x="7616444" y="2993644"/>
                </a:moveTo>
                <a:lnTo>
                  <a:pt x="7708393" y="2943924"/>
                </a:lnTo>
                <a:lnTo>
                  <a:pt x="7640320" y="2993581"/>
                </a:lnTo>
                <a:lnTo>
                  <a:pt x="7550912" y="3044381"/>
                </a:lnTo>
                <a:close/>
                <a:moveTo>
                  <a:pt x="7578344" y="2986278"/>
                </a:moveTo>
                <a:lnTo>
                  <a:pt x="7687374" y="2930462"/>
                </a:lnTo>
                <a:lnTo>
                  <a:pt x="7613206" y="2988310"/>
                </a:lnTo>
                <a:lnTo>
                  <a:pt x="7507606" y="3045460"/>
                </a:lnTo>
                <a:close/>
                <a:moveTo>
                  <a:pt x="7439343" y="3057398"/>
                </a:moveTo>
                <a:lnTo>
                  <a:pt x="7552818" y="2999359"/>
                </a:lnTo>
                <a:lnTo>
                  <a:pt x="7479094" y="3060700"/>
                </a:lnTo>
                <a:lnTo>
                  <a:pt x="7369302" y="3120073"/>
                </a:lnTo>
                <a:close/>
                <a:moveTo>
                  <a:pt x="7300278" y="3128582"/>
                </a:moveTo>
                <a:lnTo>
                  <a:pt x="7417244" y="3068701"/>
                </a:lnTo>
                <a:lnTo>
                  <a:pt x="7345363" y="3133090"/>
                </a:lnTo>
                <a:lnTo>
                  <a:pt x="7232332" y="3194241"/>
                </a:lnTo>
                <a:close/>
                <a:moveTo>
                  <a:pt x="7161213" y="3199765"/>
                </a:moveTo>
                <a:lnTo>
                  <a:pt x="7280910" y="3138488"/>
                </a:lnTo>
                <a:lnTo>
                  <a:pt x="7212013" y="3205353"/>
                </a:lnTo>
                <a:lnTo>
                  <a:pt x="7096379" y="3267901"/>
                </a:lnTo>
                <a:close/>
                <a:moveTo>
                  <a:pt x="7021513" y="3271203"/>
                </a:moveTo>
                <a:lnTo>
                  <a:pt x="7143432" y="3208782"/>
                </a:lnTo>
                <a:lnTo>
                  <a:pt x="7077837" y="3277680"/>
                </a:lnTo>
                <a:lnTo>
                  <a:pt x="6960172" y="3341180"/>
                </a:lnTo>
                <a:close/>
                <a:moveTo>
                  <a:pt x="6882448" y="3342322"/>
                </a:moveTo>
                <a:lnTo>
                  <a:pt x="7006209" y="3278822"/>
                </a:lnTo>
                <a:lnTo>
                  <a:pt x="6944107" y="3349752"/>
                </a:lnTo>
                <a:lnTo>
                  <a:pt x="6824790" y="3414268"/>
                </a:lnTo>
                <a:close/>
                <a:moveTo>
                  <a:pt x="6743446" y="3413506"/>
                </a:moveTo>
                <a:lnTo>
                  <a:pt x="6868731" y="3349371"/>
                </a:lnTo>
                <a:lnTo>
                  <a:pt x="6810439" y="3422206"/>
                </a:lnTo>
                <a:lnTo>
                  <a:pt x="6689789" y="3487484"/>
                </a:lnTo>
                <a:close/>
                <a:moveTo>
                  <a:pt x="6604444" y="3484626"/>
                </a:moveTo>
                <a:lnTo>
                  <a:pt x="6730937" y="3419856"/>
                </a:lnTo>
                <a:lnTo>
                  <a:pt x="6676771" y="3494469"/>
                </a:lnTo>
                <a:lnTo>
                  <a:pt x="6554788" y="3560445"/>
                </a:lnTo>
                <a:close/>
                <a:moveTo>
                  <a:pt x="6465634" y="3556000"/>
                </a:moveTo>
                <a:lnTo>
                  <a:pt x="6593269" y="3490659"/>
                </a:lnTo>
                <a:lnTo>
                  <a:pt x="6543357" y="3566859"/>
                </a:lnTo>
                <a:lnTo>
                  <a:pt x="6420358" y="3633343"/>
                </a:lnTo>
                <a:close/>
                <a:moveTo>
                  <a:pt x="6326632" y="3627120"/>
                </a:moveTo>
                <a:lnTo>
                  <a:pt x="6455157" y="3561397"/>
                </a:lnTo>
                <a:lnTo>
                  <a:pt x="6409627" y="3639249"/>
                </a:lnTo>
                <a:lnTo>
                  <a:pt x="6285865" y="3706178"/>
                </a:lnTo>
                <a:close/>
                <a:moveTo>
                  <a:pt x="6187631" y="3698303"/>
                </a:moveTo>
                <a:lnTo>
                  <a:pt x="6316663" y="3632200"/>
                </a:lnTo>
                <a:lnTo>
                  <a:pt x="6275706" y="3711639"/>
                </a:lnTo>
                <a:lnTo>
                  <a:pt x="6151563" y="3778695"/>
                </a:lnTo>
                <a:close/>
                <a:moveTo>
                  <a:pt x="6048629" y="3769424"/>
                </a:moveTo>
                <a:lnTo>
                  <a:pt x="6178614" y="3702939"/>
                </a:lnTo>
                <a:lnTo>
                  <a:pt x="6142228" y="3783838"/>
                </a:lnTo>
                <a:lnTo>
                  <a:pt x="6017133" y="3851466"/>
                </a:lnTo>
                <a:close/>
                <a:moveTo>
                  <a:pt x="5909628" y="3840607"/>
                </a:moveTo>
                <a:lnTo>
                  <a:pt x="6040184" y="3773805"/>
                </a:lnTo>
                <a:lnTo>
                  <a:pt x="6008434" y="3856355"/>
                </a:lnTo>
                <a:lnTo>
                  <a:pt x="5882831" y="3924300"/>
                </a:lnTo>
                <a:close/>
                <a:moveTo>
                  <a:pt x="5770563" y="3911600"/>
                </a:moveTo>
                <a:lnTo>
                  <a:pt x="5901563" y="3844544"/>
                </a:lnTo>
                <a:lnTo>
                  <a:pt x="5874766" y="3928301"/>
                </a:lnTo>
                <a:lnTo>
                  <a:pt x="5748656" y="3996500"/>
                </a:lnTo>
                <a:close/>
                <a:moveTo>
                  <a:pt x="5631561" y="3982784"/>
                </a:moveTo>
                <a:lnTo>
                  <a:pt x="5763007" y="3915474"/>
                </a:lnTo>
                <a:lnTo>
                  <a:pt x="5741099" y="4000500"/>
                </a:lnTo>
                <a:lnTo>
                  <a:pt x="5614606" y="4068826"/>
                </a:lnTo>
                <a:close/>
                <a:moveTo>
                  <a:pt x="5492560" y="4053903"/>
                </a:moveTo>
                <a:lnTo>
                  <a:pt x="5624513" y="3986340"/>
                </a:lnTo>
                <a:lnTo>
                  <a:pt x="5607432" y="4072827"/>
                </a:lnTo>
                <a:lnTo>
                  <a:pt x="5480432" y="4141407"/>
                </a:lnTo>
                <a:close/>
                <a:moveTo>
                  <a:pt x="5353558" y="4125024"/>
                </a:moveTo>
                <a:lnTo>
                  <a:pt x="5485765" y="4057650"/>
                </a:lnTo>
                <a:lnTo>
                  <a:pt x="5473700" y="4145471"/>
                </a:lnTo>
                <a:lnTo>
                  <a:pt x="5346700" y="4214178"/>
                </a:lnTo>
                <a:close/>
                <a:moveTo>
                  <a:pt x="5214556" y="4196144"/>
                </a:moveTo>
                <a:lnTo>
                  <a:pt x="5346954" y="4128453"/>
                </a:lnTo>
                <a:lnTo>
                  <a:pt x="5339906" y="4217353"/>
                </a:lnTo>
                <a:lnTo>
                  <a:pt x="5212906" y="4286187"/>
                </a:lnTo>
                <a:close/>
                <a:moveTo>
                  <a:pt x="5212398" y="4293616"/>
                </a:moveTo>
                <a:lnTo>
                  <a:pt x="5339398" y="4225036"/>
                </a:lnTo>
                <a:lnTo>
                  <a:pt x="5332349" y="4313936"/>
                </a:lnTo>
                <a:lnTo>
                  <a:pt x="5210557" y="4383786"/>
                </a:lnTo>
                <a:close/>
                <a:moveTo>
                  <a:pt x="5210302" y="4391089"/>
                </a:moveTo>
                <a:lnTo>
                  <a:pt x="5331651" y="4321683"/>
                </a:lnTo>
                <a:lnTo>
                  <a:pt x="5324602" y="4410583"/>
                </a:lnTo>
                <a:lnTo>
                  <a:pt x="5208270" y="4481068"/>
                </a:lnTo>
                <a:close/>
                <a:moveTo>
                  <a:pt x="5075682" y="4267200"/>
                </a:moveTo>
                <a:lnTo>
                  <a:pt x="5208206" y="4199319"/>
                </a:lnTo>
                <a:lnTo>
                  <a:pt x="5206238" y="4289679"/>
                </a:lnTo>
                <a:lnTo>
                  <a:pt x="5078731" y="4358577"/>
                </a:lnTo>
                <a:close/>
                <a:moveTo>
                  <a:pt x="5078984" y="4365689"/>
                </a:moveTo>
                <a:lnTo>
                  <a:pt x="5205984" y="4296982"/>
                </a:lnTo>
                <a:lnTo>
                  <a:pt x="5204016" y="4387215"/>
                </a:lnTo>
                <a:lnTo>
                  <a:pt x="5081969" y="4457065"/>
                </a:lnTo>
                <a:close/>
                <a:moveTo>
                  <a:pt x="5082286" y="4464177"/>
                </a:moveTo>
                <a:lnTo>
                  <a:pt x="5203889" y="4394645"/>
                </a:lnTo>
                <a:lnTo>
                  <a:pt x="5201920" y="4484815"/>
                </a:lnTo>
                <a:lnTo>
                  <a:pt x="5085398" y="4555490"/>
                </a:lnTo>
                <a:close/>
                <a:moveTo>
                  <a:pt x="5085588" y="4562729"/>
                </a:moveTo>
                <a:lnTo>
                  <a:pt x="5201730" y="4492308"/>
                </a:lnTo>
                <a:lnTo>
                  <a:pt x="5199761" y="4582351"/>
                </a:lnTo>
                <a:lnTo>
                  <a:pt x="5088700" y="4653788"/>
                </a:lnTo>
                <a:close/>
                <a:moveTo>
                  <a:pt x="5088954" y="4661218"/>
                </a:moveTo>
                <a:lnTo>
                  <a:pt x="5199570" y="4590034"/>
                </a:lnTo>
                <a:lnTo>
                  <a:pt x="5197602" y="4679887"/>
                </a:lnTo>
                <a:lnTo>
                  <a:pt x="5092002" y="4752150"/>
                </a:lnTo>
                <a:close/>
                <a:moveTo>
                  <a:pt x="5092256" y="4759706"/>
                </a:moveTo>
                <a:lnTo>
                  <a:pt x="5197412" y="4687697"/>
                </a:lnTo>
                <a:lnTo>
                  <a:pt x="5195444" y="4777486"/>
                </a:lnTo>
                <a:lnTo>
                  <a:pt x="5095304" y="4850511"/>
                </a:lnTo>
                <a:close/>
                <a:moveTo>
                  <a:pt x="5095557" y="4858195"/>
                </a:moveTo>
                <a:lnTo>
                  <a:pt x="5195253" y="4785487"/>
                </a:lnTo>
                <a:lnTo>
                  <a:pt x="5193284" y="4875022"/>
                </a:lnTo>
                <a:lnTo>
                  <a:pt x="5098606" y="4948873"/>
                </a:lnTo>
                <a:close/>
                <a:moveTo>
                  <a:pt x="5098860" y="4956683"/>
                </a:moveTo>
                <a:lnTo>
                  <a:pt x="5193094" y="4883150"/>
                </a:lnTo>
                <a:lnTo>
                  <a:pt x="5191125" y="4972558"/>
                </a:lnTo>
                <a:lnTo>
                  <a:pt x="5102225" y="5047044"/>
                </a:lnTo>
                <a:close/>
                <a:moveTo>
                  <a:pt x="5102225" y="5055172"/>
                </a:moveTo>
                <a:lnTo>
                  <a:pt x="5191125" y="4981067"/>
                </a:lnTo>
                <a:lnTo>
                  <a:pt x="5189156" y="5069967"/>
                </a:lnTo>
                <a:lnTo>
                  <a:pt x="5105464" y="5145215"/>
                </a:lnTo>
                <a:close/>
                <a:moveTo>
                  <a:pt x="5105527" y="5153660"/>
                </a:moveTo>
                <a:lnTo>
                  <a:pt x="5188776" y="5078921"/>
                </a:lnTo>
                <a:lnTo>
                  <a:pt x="5186807" y="5167821"/>
                </a:lnTo>
                <a:lnTo>
                  <a:pt x="5108575" y="5243640"/>
                </a:lnTo>
                <a:close/>
                <a:moveTo>
                  <a:pt x="5108829" y="5252149"/>
                </a:moveTo>
                <a:lnTo>
                  <a:pt x="5186363" y="5176838"/>
                </a:lnTo>
                <a:lnTo>
                  <a:pt x="5184394" y="5265738"/>
                </a:lnTo>
                <a:lnTo>
                  <a:pt x="5111623" y="5341938"/>
                </a:lnTo>
                <a:close/>
                <a:moveTo>
                  <a:pt x="5112132" y="5350637"/>
                </a:moveTo>
                <a:lnTo>
                  <a:pt x="5184457" y="5274437"/>
                </a:lnTo>
                <a:lnTo>
                  <a:pt x="5182489" y="5362639"/>
                </a:lnTo>
                <a:lnTo>
                  <a:pt x="5115179" y="5439537"/>
                </a:lnTo>
                <a:close/>
                <a:moveTo>
                  <a:pt x="5115497" y="5449126"/>
                </a:moveTo>
                <a:lnTo>
                  <a:pt x="5182235" y="5372926"/>
                </a:lnTo>
                <a:lnTo>
                  <a:pt x="5180331" y="5460619"/>
                </a:lnTo>
                <a:lnTo>
                  <a:pt x="5118482" y="5537962"/>
                </a:lnTo>
                <a:close/>
                <a:moveTo>
                  <a:pt x="5118799" y="5547614"/>
                </a:moveTo>
                <a:lnTo>
                  <a:pt x="5180076" y="5470970"/>
                </a:lnTo>
                <a:lnTo>
                  <a:pt x="5178171" y="5558092"/>
                </a:lnTo>
                <a:lnTo>
                  <a:pt x="5121783" y="5635752"/>
                </a:lnTo>
                <a:close/>
                <a:moveTo>
                  <a:pt x="5122101" y="5646039"/>
                </a:moveTo>
                <a:lnTo>
                  <a:pt x="5177918" y="5569268"/>
                </a:lnTo>
                <a:lnTo>
                  <a:pt x="5176012" y="5655691"/>
                </a:lnTo>
                <a:lnTo>
                  <a:pt x="5125212" y="5733542"/>
                </a:lnTo>
                <a:close/>
                <a:moveTo>
                  <a:pt x="5125403" y="5744528"/>
                </a:moveTo>
                <a:lnTo>
                  <a:pt x="5175758" y="5667693"/>
                </a:lnTo>
                <a:lnTo>
                  <a:pt x="5173663" y="5753100"/>
                </a:lnTo>
                <a:lnTo>
                  <a:pt x="5128133" y="5830951"/>
                </a:lnTo>
                <a:close/>
                <a:moveTo>
                  <a:pt x="5128769" y="5843016"/>
                </a:moveTo>
                <a:lnTo>
                  <a:pt x="5173219" y="5766372"/>
                </a:lnTo>
                <a:lnTo>
                  <a:pt x="5171377" y="5850890"/>
                </a:lnTo>
                <a:lnTo>
                  <a:pt x="5131308" y="5928487"/>
                </a:lnTo>
                <a:close/>
                <a:moveTo>
                  <a:pt x="5132070" y="5941505"/>
                </a:moveTo>
                <a:lnTo>
                  <a:pt x="5171377" y="5865305"/>
                </a:lnTo>
                <a:lnTo>
                  <a:pt x="5169535" y="5948426"/>
                </a:lnTo>
                <a:lnTo>
                  <a:pt x="5134864" y="6025452"/>
                </a:lnTo>
                <a:close/>
                <a:moveTo>
                  <a:pt x="5135372" y="6039930"/>
                </a:moveTo>
                <a:lnTo>
                  <a:pt x="5169154" y="5964746"/>
                </a:lnTo>
                <a:lnTo>
                  <a:pt x="5167376" y="6046089"/>
                </a:lnTo>
                <a:lnTo>
                  <a:pt x="5138166" y="6122289"/>
                </a:lnTo>
                <a:close/>
                <a:moveTo>
                  <a:pt x="5158740" y="6436487"/>
                </a:moveTo>
                <a:lnTo>
                  <a:pt x="5150676" y="6494780"/>
                </a:lnTo>
                <a:lnTo>
                  <a:pt x="5148644" y="6433820"/>
                </a:lnTo>
                <a:lnTo>
                  <a:pt x="5160074" y="6375845"/>
                </a:lnTo>
                <a:close/>
                <a:moveTo>
                  <a:pt x="5160899" y="6338888"/>
                </a:moveTo>
                <a:lnTo>
                  <a:pt x="5147691" y="6405753"/>
                </a:lnTo>
                <a:lnTo>
                  <a:pt x="5145342" y="6335332"/>
                </a:lnTo>
                <a:lnTo>
                  <a:pt x="5162423" y="6269101"/>
                </a:lnTo>
                <a:close/>
                <a:moveTo>
                  <a:pt x="5163058" y="6241225"/>
                </a:moveTo>
                <a:lnTo>
                  <a:pt x="5144580" y="6312853"/>
                </a:lnTo>
                <a:lnTo>
                  <a:pt x="5142040" y="6236653"/>
                </a:lnTo>
                <a:lnTo>
                  <a:pt x="5164709" y="6165850"/>
                </a:lnTo>
                <a:close/>
                <a:moveTo>
                  <a:pt x="5141405" y="6218047"/>
                </a:moveTo>
                <a:lnTo>
                  <a:pt x="5138674" y="6138418"/>
                </a:lnTo>
                <a:lnTo>
                  <a:pt x="5166931" y="6064885"/>
                </a:lnTo>
                <a:lnTo>
                  <a:pt x="5165218" y="6143689"/>
                </a:lnTo>
                <a:close/>
                <a:moveTo>
                  <a:pt x="5179505" y="6244463"/>
                </a:moveTo>
                <a:lnTo>
                  <a:pt x="5168011" y="6302566"/>
                </a:lnTo>
                <a:lnTo>
                  <a:pt x="5169344" y="6242114"/>
                </a:lnTo>
                <a:lnTo>
                  <a:pt x="5184204" y="6184519"/>
                </a:lnTo>
                <a:close/>
                <a:moveTo>
                  <a:pt x="5169980" y="6214301"/>
                </a:moveTo>
                <a:lnTo>
                  <a:pt x="5171504" y="6144451"/>
                </a:lnTo>
                <a:lnTo>
                  <a:pt x="5192586" y="6078728"/>
                </a:lnTo>
                <a:lnTo>
                  <a:pt x="5187125" y="6147562"/>
                </a:lnTo>
                <a:close/>
                <a:moveTo>
                  <a:pt x="5211255" y="6054471"/>
                </a:moveTo>
                <a:lnTo>
                  <a:pt x="5196332" y="6112256"/>
                </a:lnTo>
                <a:lnTo>
                  <a:pt x="5201032" y="6052566"/>
                </a:lnTo>
                <a:lnTo>
                  <a:pt x="5219319" y="5995416"/>
                </a:lnTo>
                <a:close/>
                <a:moveTo>
                  <a:pt x="5203254" y="6024944"/>
                </a:moveTo>
                <a:lnTo>
                  <a:pt x="5208651" y="5956237"/>
                </a:lnTo>
                <a:lnTo>
                  <a:pt x="5233670" y="5891086"/>
                </a:lnTo>
                <a:lnTo>
                  <a:pt x="5224336" y="5959031"/>
                </a:lnTo>
                <a:close/>
                <a:moveTo>
                  <a:pt x="5254054" y="5866638"/>
                </a:moveTo>
                <a:lnTo>
                  <a:pt x="5235702" y="5923788"/>
                </a:lnTo>
                <a:lnTo>
                  <a:pt x="5243767" y="5864924"/>
                </a:lnTo>
                <a:lnTo>
                  <a:pt x="5265484" y="5808409"/>
                </a:lnTo>
                <a:close/>
                <a:moveTo>
                  <a:pt x="5307711" y="5680964"/>
                </a:moveTo>
                <a:lnTo>
                  <a:pt x="5285931" y="5737606"/>
                </a:lnTo>
                <a:lnTo>
                  <a:pt x="5297361" y="5679758"/>
                </a:lnTo>
                <a:lnTo>
                  <a:pt x="5322761" y="5623941"/>
                </a:lnTo>
                <a:close/>
                <a:moveTo>
                  <a:pt x="5372354" y="5497322"/>
                </a:moveTo>
                <a:lnTo>
                  <a:pt x="5346954" y="5553266"/>
                </a:lnTo>
                <a:lnTo>
                  <a:pt x="5361623" y="5496497"/>
                </a:lnTo>
                <a:lnTo>
                  <a:pt x="5389944" y="5441506"/>
                </a:lnTo>
                <a:close/>
                <a:moveTo>
                  <a:pt x="5447919" y="5315839"/>
                </a:moveTo>
                <a:lnTo>
                  <a:pt x="5419471" y="5370957"/>
                </a:lnTo>
                <a:lnTo>
                  <a:pt x="5437315" y="5315331"/>
                </a:lnTo>
                <a:lnTo>
                  <a:pt x="5469065" y="5261293"/>
                </a:lnTo>
                <a:close/>
                <a:moveTo>
                  <a:pt x="5534469" y="5136515"/>
                </a:moveTo>
                <a:lnTo>
                  <a:pt x="5502719" y="5190681"/>
                </a:lnTo>
                <a:lnTo>
                  <a:pt x="5523611" y="5136198"/>
                </a:lnTo>
                <a:lnTo>
                  <a:pt x="5558282" y="5083239"/>
                </a:lnTo>
                <a:close/>
                <a:moveTo>
                  <a:pt x="5631879" y="4959350"/>
                </a:moveTo>
                <a:lnTo>
                  <a:pt x="5597081" y="5012500"/>
                </a:lnTo>
                <a:lnTo>
                  <a:pt x="5620956" y="4959414"/>
                </a:lnTo>
                <a:lnTo>
                  <a:pt x="5658612" y="4907534"/>
                </a:lnTo>
                <a:close/>
                <a:moveTo>
                  <a:pt x="5740337" y="4784217"/>
                </a:moveTo>
                <a:lnTo>
                  <a:pt x="5702237" y="4836224"/>
                </a:lnTo>
                <a:lnTo>
                  <a:pt x="5728906" y="4784535"/>
                </a:lnTo>
                <a:lnTo>
                  <a:pt x="5769419" y="4733735"/>
                </a:lnTo>
                <a:close/>
                <a:moveTo>
                  <a:pt x="5859781" y="4611180"/>
                </a:moveTo>
                <a:lnTo>
                  <a:pt x="5819140" y="4661980"/>
                </a:lnTo>
                <a:lnTo>
                  <a:pt x="5848477" y="4611815"/>
                </a:lnTo>
                <a:lnTo>
                  <a:pt x="5891720" y="4562412"/>
                </a:lnTo>
                <a:close/>
                <a:moveTo>
                  <a:pt x="5990145" y="4440238"/>
                </a:moveTo>
                <a:lnTo>
                  <a:pt x="5946839" y="4489768"/>
                </a:lnTo>
                <a:lnTo>
                  <a:pt x="5978589" y="4441063"/>
                </a:lnTo>
                <a:lnTo>
                  <a:pt x="6024372" y="4392994"/>
                </a:lnTo>
                <a:close/>
                <a:moveTo>
                  <a:pt x="6131497" y="4271391"/>
                </a:moveTo>
                <a:lnTo>
                  <a:pt x="6085650" y="4319588"/>
                </a:lnTo>
                <a:lnTo>
                  <a:pt x="6119876" y="4272471"/>
                </a:lnTo>
                <a:lnTo>
                  <a:pt x="6168009" y="4225798"/>
                </a:lnTo>
                <a:close/>
                <a:moveTo>
                  <a:pt x="6283897" y="4104703"/>
                </a:moveTo>
                <a:lnTo>
                  <a:pt x="6235700" y="4151440"/>
                </a:lnTo>
                <a:lnTo>
                  <a:pt x="6272086" y="4105974"/>
                </a:lnTo>
                <a:lnTo>
                  <a:pt x="6322314" y="4060762"/>
                </a:lnTo>
                <a:close/>
                <a:moveTo>
                  <a:pt x="6447156" y="3940175"/>
                </a:moveTo>
                <a:lnTo>
                  <a:pt x="6396736" y="3985387"/>
                </a:lnTo>
                <a:lnTo>
                  <a:pt x="6435154" y="3941572"/>
                </a:lnTo>
                <a:lnTo>
                  <a:pt x="6487351" y="3897884"/>
                </a:lnTo>
                <a:close/>
                <a:moveTo>
                  <a:pt x="6621463" y="3777615"/>
                </a:moveTo>
                <a:lnTo>
                  <a:pt x="6569075" y="3821366"/>
                </a:lnTo>
                <a:lnTo>
                  <a:pt x="6609270" y="3779203"/>
                </a:lnTo>
                <a:lnTo>
                  <a:pt x="6663309" y="3737039"/>
                </a:lnTo>
                <a:close/>
                <a:moveTo>
                  <a:pt x="6806629" y="3617278"/>
                </a:moveTo>
                <a:lnTo>
                  <a:pt x="6752527" y="3659441"/>
                </a:lnTo>
                <a:lnTo>
                  <a:pt x="6794246" y="3618992"/>
                </a:lnTo>
                <a:lnTo>
                  <a:pt x="6849872" y="3578416"/>
                </a:lnTo>
                <a:close/>
                <a:moveTo>
                  <a:pt x="7002463" y="3458972"/>
                </a:moveTo>
                <a:lnTo>
                  <a:pt x="6946773" y="3499612"/>
                </a:lnTo>
                <a:lnTo>
                  <a:pt x="6989763" y="3460750"/>
                </a:lnTo>
                <a:lnTo>
                  <a:pt x="7046913" y="3421761"/>
                </a:lnTo>
                <a:close/>
                <a:moveTo>
                  <a:pt x="7209473" y="3302889"/>
                </a:moveTo>
                <a:lnTo>
                  <a:pt x="7152323" y="3341941"/>
                </a:lnTo>
                <a:lnTo>
                  <a:pt x="7196773" y="3304858"/>
                </a:lnTo>
                <a:lnTo>
                  <a:pt x="7254812" y="3267520"/>
                </a:lnTo>
                <a:close/>
                <a:moveTo>
                  <a:pt x="7310247" y="3224340"/>
                </a:moveTo>
                <a:lnTo>
                  <a:pt x="7236079" y="3272028"/>
                </a:lnTo>
                <a:lnTo>
                  <a:pt x="7292086" y="3225292"/>
                </a:lnTo>
                <a:lnTo>
                  <a:pt x="7368286" y="3179064"/>
                </a:lnTo>
                <a:close/>
                <a:moveTo>
                  <a:pt x="7427913" y="3148902"/>
                </a:moveTo>
                <a:lnTo>
                  <a:pt x="7369810" y="3186303"/>
                </a:lnTo>
                <a:lnTo>
                  <a:pt x="7415086" y="3150934"/>
                </a:lnTo>
                <a:lnTo>
                  <a:pt x="7474077" y="3115247"/>
                </a:lnTo>
                <a:close/>
                <a:moveTo>
                  <a:pt x="7534212" y="3071368"/>
                </a:moveTo>
                <a:lnTo>
                  <a:pt x="7458012" y="3117596"/>
                </a:lnTo>
                <a:lnTo>
                  <a:pt x="7515987" y="3072384"/>
                </a:lnTo>
                <a:lnTo>
                  <a:pt x="7594156" y="3027934"/>
                </a:lnTo>
                <a:close/>
                <a:moveTo>
                  <a:pt x="7656513" y="2997200"/>
                </a:moveTo>
                <a:lnTo>
                  <a:pt x="7597457" y="3033014"/>
                </a:lnTo>
                <a:lnTo>
                  <a:pt x="7643495" y="2999359"/>
                </a:lnTo>
                <a:lnTo>
                  <a:pt x="7703122" y="2965260"/>
                </a:lnTo>
                <a:close/>
                <a:moveTo>
                  <a:pt x="7768209" y="2921000"/>
                </a:moveTo>
                <a:lnTo>
                  <a:pt x="7690041" y="2965450"/>
                </a:lnTo>
                <a:lnTo>
                  <a:pt x="7749857" y="2921826"/>
                </a:lnTo>
                <a:lnTo>
                  <a:pt x="7829868" y="2878582"/>
                </a:lnTo>
                <a:close/>
                <a:moveTo>
                  <a:pt x="7896352" y="2847658"/>
                </a:moveTo>
                <a:lnTo>
                  <a:pt x="7836662" y="2881884"/>
                </a:lnTo>
                <a:lnTo>
                  <a:pt x="7883271" y="2850134"/>
                </a:lnTo>
                <a:lnTo>
                  <a:pt x="7943406" y="2817622"/>
                </a:lnTo>
                <a:close/>
                <a:moveTo>
                  <a:pt x="8013573" y="2772283"/>
                </a:moveTo>
                <a:lnTo>
                  <a:pt x="7933500" y="2815590"/>
                </a:lnTo>
                <a:lnTo>
                  <a:pt x="7994904" y="2773490"/>
                </a:lnTo>
                <a:lnTo>
                  <a:pt x="8076629" y="2731707"/>
                </a:lnTo>
                <a:close/>
                <a:moveTo>
                  <a:pt x="8146923" y="2700020"/>
                </a:moveTo>
                <a:lnTo>
                  <a:pt x="8086852" y="2732532"/>
                </a:lnTo>
                <a:lnTo>
                  <a:pt x="8133779" y="2702306"/>
                </a:lnTo>
                <a:lnTo>
                  <a:pt x="8194040" y="2671445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3524053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5859380" y="2851925"/>
            <a:ext cx="2031600" cy="15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⬞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2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9144191" cy="5143500"/>
          </a:xfrm>
          <a:custGeom>
            <a:avLst/>
            <a:gdLst/>
            <a:ahLst/>
            <a:cxnLst/>
            <a:rect l="l" t="t" r="r" b="b"/>
            <a:pathLst>
              <a:path w="12192254" h="6858000" extrusionOk="0">
                <a:moveTo>
                  <a:pt x="12192000" y="5069650"/>
                </a:moveTo>
                <a:lnTo>
                  <a:pt x="9906381" y="4900168"/>
                </a:lnTo>
                <a:lnTo>
                  <a:pt x="12192000" y="4948873"/>
                </a:lnTo>
                <a:lnTo>
                  <a:pt x="12192000" y="4944682"/>
                </a:lnTo>
                <a:lnTo>
                  <a:pt x="9826181" y="4893882"/>
                </a:lnTo>
                <a:lnTo>
                  <a:pt x="9797034" y="4891723"/>
                </a:lnTo>
                <a:lnTo>
                  <a:pt x="12192000" y="4817682"/>
                </a:lnTo>
                <a:lnTo>
                  <a:pt x="12192000" y="4813300"/>
                </a:lnTo>
                <a:lnTo>
                  <a:pt x="9756775" y="4888929"/>
                </a:lnTo>
                <a:lnTo>
                  <a:pt x="9714484" y="4885754"/>
                </a:lnTo>
                <a:lnTo>
                  <a:pt x="12192000" y="4680331"/>
                </a:lnTo>
                <a:lnTo>
                  <a:pt x="12192000" y="4676077"/>
                </a:lnTo>
                <a:lnTo>
                  <a:pt x="9687433" y="4883912"/>
                </a:lnTo>
                <a:lnTo>
                  <a:pt x="9638602" y="4880293"/>
                </a:lnTo>
                <a:lnTo>
                  <a:pt x="12192000" y="4536948"/>
                </a:lnTo>
                <a:lnTo>
                  <a:pt x="12192000" y="4532694"/>
                </a:lnTo>
                <a:lnTo>
                  <a:pt x="9618091" y="4878769"/>
                </a:lnTo>
                <a:lnTo>
                  <a:pt x="9565386" y="4874832"/>
                </a:lnTo>
                <a:lnTo>
                  <a:pt x="12192000" y="4387850"/>
                </a:lnTo>
                <a:lnTo>
                  <a:pt x="12192000" y="4383532"/>
                </a:lnTo>
                <a:lnTo>
                  <a:pt x="9548749" y="4873625"/>
                </a:lnTo>
                <a:lnTo>
                  <a:pt x="9493504" y="4869498"/>
                </a:lnTo>
                <a:lnTo>
                  <a:pt x="12192254" y="4232466"/>
                </a:lnTo>
                <a:lnTo>
                  <a:pt x="12192254" y="4228148"/>
                </a:lnTo>
                <a:lnTo>
                  <a:pt x="9479470" y="4868482"/>
                </a:lnTo>
                <a:lnTo>
                  <a:pt x="9422320" y="4864227"/>
                </a:lnTo>
                <a:lnTo>
                  <a:pt x="12192000" y="4071493"/>
                </a:lnTo>
                <a:lnTo>
                  <a:pt x="12192000" y="4067048"/>
                </a:lnTo>
                <a:lnTo>
                  <a:pt x="9410129" y="4863338"/>
                </a:lnTo>
                <a:lnTo>
                  <a:pt x="9351708" y="4859020"/>
                </a:lnTo>
                <a:lnTo>
                  <a:pt x="12192000" y="3904742"/>
                </a:lnTo>
                <a:lnTo>
                  <a:pt x="12192000" y="3900297"/>
                </a:lnTo>
                <a:lnTo>
                  <a:pt x="9340850" y="4858195"/>
                </a:lnTo>
                <a:lnTo>
                  <a:pt x="9281414" y="4853813"/>
                </a:lnTo>
                <a:lnTo>
                  <a:pt x="12192000" y="3732403"/>
                </a:lnTo>
                <a:lnTo>
                  <a:pt x="12192000" y="3727831"/>
                </a:lnTo>
                <a:lnTo>
                  <a:pt x="9271444" y="4853051"/>
                </a:lnTo>
                <a:lnTo>
                  <a:pt x="9211246" y="4848606"/>
                </a:lnTo>
                <a:lnTo>
                  <a:pt x="12192000" y="3554413"/>
                </a:lnTo>
                <a:lnTo>
                  <a:pt x="12192000" y="3549650"/>
                </a:lnTo>
                <a:lnTo>
                  <a:pt x="9202166" y="4847908"/>
                </a:lnTo>
                <a:lnTo>
                  <a:pt x="9141269" y="4843399"/>
                </a:lnTo>
                <a:lnTo>
                  <a:pt x="12192000" y="3370897"/>
                </a:lnTo>
                <a:lnTo>
                  <a:pt x="12192000" y="3366199"/>
                </a:lnTo>
                <a:lnTo>
                  <a:pt x="9132824" y="4842764"/>
                </a:lnTo>
                <a:lnTo>
                  <a:pt x="9071483" y="4838192"/>
                </a:lnTo>
                <a:lnTo>
                  <a:pt x="12192000" y="3181985"/>
                </a:lnTo>
                <a:lnTo>
                  <a:pt x="12192000" y="3177223"/>
                </a:lnTo>
                <a:lnTo>
                  <a:pt x="9063545" y="4837621"/>
                </a:lnTo>
                <a:lnTo>
                  <a:pt x="9001696" y="4833049"/>
                </a:lnTo>
                <a:lnTo>
                  <a:pt x="12192000" y="2987739"/>
                </a:lnTo>
                <a:lnTo>
                  <a:pt x="12192000" y="2982786"/>
                </a:lnTo>
                <a:lnTo>
                  <a:pt x="8994204" y="4832350"/>
                </a:lnTo>
                <a:lnTo>
                  <a:pt x="8932037" y="4827778"/>
                </a:lnTo>
                <a:lnTo>
                  <a:pt x="12192000" y="2788095"/>
                </a:lnTo>
                <a:lnTo>
                  <a:pt x="12192000" y="2783078"/>
                </a:lnTo>
                <a:lnTo>
                  <a:pt x="8924861" y="4827334"/>
                </a:lnTo>
                <a:lnTo>
                  <a:pt x="8862441" y="4822698"/>
                </a:lnTo>
                <a:lnTo>
                  <a:pt x="12192000" y="2583244"/>
                </a:lnTo>
                <a:lnTo>
                  <a:pt x="12192000" y="2578100"/>
                </a:lnTo>
                <a:lnTo>
                  <a:pt x="8855583" y="4822190"/>
                </a:lnTo>
                <a:lnTo>
                  <a:pt x="8792845" y="4817555"/>
                </a:lnTo>
                <a:lnTo>
                  <a:pt x="12192000" y="2373186"/>
                </a:lnTo>
                <a:lnTo>
                  <a:pt x="12192000" y="2367979"/>
                </a:lnTo>
                <a:lnTo>
                  <a:pt x="8786305" y="4817047"/>
                </a:lnTo>
                <a:lnTo>
                  <a:pt x="8723312" y="4812411"/>
                </a:lnTo>
                <a:lnTo>
                  <a:pt x="12192000" y="2158111"/>
                </a:lnTo>
                <a:lnTo>
                  <a:pt x="12192000" y="2152650"/>
                </a:lnTo>
                <a:lnTo>
                  <a:pt x="8716962" y="4811903"/>
                </a:lnTo>
                <a:lnTo>
                  <a:pt x="8653844" y="4807268"/>
                </a:lnTo>
                <a:lnTo>
                  <a:pt x="12192000" y="1937830"/>
                </a:lnTo>
                <a:lnTo>
                  <a:pt x="12192000" y="1932369"/>
                </a:lnTo>
                <a:lnTo>
                  <a:pt x="8647684" y="4806950"/>
                </a:lnTo>
                <a:lnTo>
                  <a:pt x="8584184" y="4802251"/>
                </a:lnTo>
                <a:lnTo>
                  <a:pt x="12192000" y="1712659"/>
                </a:lnTo>
                <a:lnTo>
                  <a:pt x="12192000" y="1707070"/>
                </a:lnTo>
                <a:lnTo>
                  <a:pt x="8578342" y="4801616"/>
                </a:lnTo>
                <a:lnTo>
                  <a:pt x="8514842" y="4796917"/>
                </a:lnTo>
                <a:lnTo>
                  <a:pt x="12192000" y="1482535"/>
                </a:lnTo>
                <a:lnTo>
                  <a:pt x="12192000" y="1476820"/>
                </a:lnTo>
                <a:lnTo>
                  <a:pt x="8509000" y="4796473"/>
                </a:lnTo>
                <a:lnTo>
                  <a:pt x="8445500" y="4791774"/>
                </a:lnTo>
                <a:lnTo>
                  <a:pt x="12192000" y="1247521"/>
                </a:lnTo>
                <a:lnTo>
                  <a:pt x="12192000" y="1241679"/>
                </a:lnTo>
                <a:lnTo>
                  <a:pt x="8439721" y="4791329"/>
                </a:lnTo>
                <a:lnTo>
                  <a:pt x="8376222" y="4786567"/>
                </a:lnTo>
                <a:lnTo>
                  <a:pt x="12192000" y="1007682"/>
                </a:lnTo>
                <a:lnTo>
                  <a:pt x="12192000" y="1001713"/>
                </a:lnTo>
                <a:lnTo>
                  <a:pt x="8370444" y="4786313"/>
                </a:lnTo>
                <a:lnTo>
                  <a:pt x="8306944" y="4781550"/>
                </a:lnTo>
                <a:lnTo>
                  <a:pt x="12192000" y="763080"/>
                </a:lnTo>
                <a:lnTo>
                  <a:pt x="12192000" y="756730"/>
                </a:lnTo>
                <a:lnTo>
                  <a:pt x="8301165" y="4781106"/>
                </a:lnTo>
                <a:lnTo>
                  <a:pt x="8237220" y="4776343"/>
                </a:lnTo>
                <a:lnTo>
                  <a:pt x="12192000" y="513842"/>
                </a:lnTo>
                <a:lnTo>
                  <a:pt x="12192000" y="507492"/>
                </a:lnTo>
                <a:lnTo>
                  <a:pt x="8231823" y="4775962"/>
                </a:lnTo>
                <a:lnTo>
                  <a:pt x="8167878" y="4771200"/>
                </a:lnTo>
                <a:lnTo>
                  <a:pt x="12192000" y="259906"/>
                </a:lnTo>
                <a:lnTo>
                  <a:pt x="12192000" y="253556"/>
                </a:lnTo>
                <a:lnTo>
                  <a:pt x="8162544" y="4770819"/>
                </a:lnTo>
                <a:lnTo>
                  <a:pt x="8098473" y="4766056"/>
                </a:lnTo>
                <a:lnTo>
                  <a:pt x="12192000" y="1397"/>
                </a:lnTo>
                <a:lnTo>
                  <a:pt x="12192000" y="0"/>
                </a:lnTo>
                <a:lnTo>
                  <a:pt x="12187619" y="0"/>
                </a:lnTo>
                <a:lnTo>
                  <a:pt x="8093266" y="4765675"/>
                </a:lnTo>
                <a:lnTo>
                  <a:pt x="0" y="4165600"/>
                </a:lnTo>
                <a:lnTo>
                  <a:pt x="0" y="4169855"/>
                </a:lnTo>
                <a:lnTo>
                  <a:pt x="8089900" y="4769930"/>
                </a:lnTo>
                <a:lnTo>
                  <a:pt x="8016050" y="4855845"/>
                </a:lnTo>
                <a:lnTo>
                  <a:pt x="0" y="4684586"/>
                </a:lnTo>
                <a:lnTo>
                  <a:pt x="0" y="4688840"/>
                </a:lnTo>
                <a:lnTo>
                  <a:pt x="8012431" y="4859719"/>
                </a:lnTo>
                <a:lnTo>
                  <a:pt x="7938770" y="4945507"/>
                </a:lnTo>
                <a:lnTo>
                  <a:pt x="0" y="5192014"/>
                </a:lnTo>
                <a:lnTo>
                  <a:pt x="0" y="5196205"/>
                </a:lnTo>
                <a:lnTo>
                  <a:pt x="7935024" y="4949825"/>
                </a:lnTo>
                <a:lnTo>
                  <a:pt x="7861300" y="5035550"/>
                </a:lnTo>
                <a:lnTo>
                  <a:pt x="0" y="5687695"/>
                </a:lnTo>
                <a:lnTo>
                  <a:pt x="0" y="5691950"/>
                </a:lnTo>
                <a:lnTo>
                  <a:pt x="7857554" y="5039995"/>
                </a:lnTo>
                <a:lnTo>
                  <a:pt x="7784275" y="5125339"/>
                </a:lnTo>
                <a:lnTo>
                  <a:pt x="0" y="6172200"/>
                </a:lnTo>
                <a:lnTo>
                  <a:pt x="0" y="6176518"/>
                </a:lnTo>
                <a:lnTo>
                  <a:pt x="7780084" y="5130165"/>
                </a:lnTo>
                <a:lnTo>
                  <a:pt x="7706995" y="5215255"/>
                </a:lnTo>
                <a:lnTo>
                  <a:pt x="0" y="6644704"/>
                </a:lnTo>
                <a:lnTo>
                  <a:pt x="0" y="6649022"/>
                </a:lnTo>
                <a:lnTo>
                  <a:pt x="7702550" y="5220272"/>
                </a:lnTo>
                <a:lnTo>
                  <a:pt x="7629716" y="5305108"/>
                </a:lnTo>
                <a:lnTo>
                  <a:pt x="1051878" y="6858000"/>
                </a:lnTo>
                <a:lnTo>
                  <a:pt x="1070293" y="6858000"/>
                </a:lnTo>
                <a:lnTo>
                  <a:pt x="7625081" y="5310569"/>
                </a:lnTo>
                <a:lnTo>
                  <a:pt x="7552500" y="5395024"/>
                </a:lnTo>
                <a:lnTo>
                  <a:pt x="2441512" y="6858000"/>
                </a:lnTo>
                <a:lnTo>
                  <a:pt x="2456879" y="6858000"/>
                </a:lnTo>
                <a:lnTo>
                  <a:pt x="7547483" y="5400866"/>
                </a:lnTo>
                <a:lnTo>
                  <a:pt x="7475284" y="5484940"/>
                </a:lnTo>
                <a:lnTo>
                  <a:pt x="3388424" y="6858000"/>
                </a:lnTo>
                <a:lnTo>
                  <a:pt x="3401759" y="6858000"/>
                </a:lnTo>
                <a:lnTo>
                  <a:pt x="7469886" y="5491226"/>
                </a:lnTo>
                <a:lnTo>
                  <a:pt x="7398068" y="5574856"/>
                </a:lnTo>
                <a:lnTo>
                  <a:pt x="4067620" y="6858000"/>
                </a:lnTo>
                <a:lnTo>
                  <a:pt x="4079431" y="6858000"/>
                </a:lnTo>
                <a:lnTo>
                  <a:pt x="7392226" y="5581650"/>
                </a:lnTo>
                <a:lnTo>
                  <a:pt x="7320788" y="5664772"/>
                </a:lnTo>
                <a:lnTo>
                  <a:pt x="4572508" y="6858000"/>
                </a:lnTo>
                <a:lnTo>
                  <a:pt x="4583176" y="6858000"/>
                </a:lnTo>
                <a:lnTo>
                  <a:pt x="7314438" y="5672138"/>
                </a:lnTo>
                <a:lnTo>
                  <a:pt x="7243572" y="5754688"/>
                </a:lnTo>
                <a:lnTo>
                  <a:pt x="4957572" y="6858000"/>
                </a:lnTo>
                <a:lnTo>
                  <a:pt x="4967351" y="6858000"/>
                </a:lnTo>
                <a:lnTo>
                  <a:pt x="7236651" y="5762689"/>
                </a:lnTo>
                <a:lnTo>
                  <a:pt x="7166357" y="5844540"/>
                </a:lnTo>
                <a:lnTo>
                  <a:pt x="5256848" y="6858000"/>
                </a:lnTo>
                <a:lnTo>
                  <a:pt x="5265865" y="6858000"/>
                </a:lnTo>
                <a:lnTo>
                  <a:pt x="7158736" y="5853367"/>
                </a:lnTo>
                <a:lnTo>
                  <a:pt x="7088886" y="5934456"/>
                </a:lnTo>
                <a:lnTo>
                  <a:pt x="5492750" y="6858000"/>
                </a:lnTo>
                <a:lnTo>
                  <a:pt x="5501196" y="6858000"/>
                </a:lnTo>
                <a:lnTo>
                  <a:pt x="7081076" y="5944172"/>
                </a:lnTo>
                <a:lnTo>
                  <a:pt x="7012178" y="6024309"/>
                </a:lnTo>
                <a:lnTo>
                  <a:pt x="5679504" y="6858000"/>
                </a:lnTo>
                <a:lnTo>
                  <a:pt x="5687505" y="6858000"/>
                </a:lnTo>
                <a:lnTo>
                  <a:pt x="7002590" y="6035167"/>
                </a:lnTo>
                <a:lnTo>
                  <a:pt x="6934644" y="6114225"/>
                </a:lnTo>
                <a:lnTo>
                  <a:pt x="5828792" y="6858000"/>
                </a:lnTo>
                <a:lnTo>
                  <a:pt x="5836412" y="6858000"/>
                </a:lnTo>
                <a:lnTo>
                  <a:pt x="6924231" y="6126353"/>
                </a:lnTo>
                <a:lnTo>
                  <a:pt x="6857429" y="6203950"/>
                </a:lnTo>
                <a:lnTo>
                  <a:pt x="5948109" y="6858000"/>
                </a:lnTo>
                <a:lnTo>
                  <a:pt x="5955348" y="6858000"/>
                </a:lnTo>
                <a:lnTo>
                  <a:pt x="6845682" y="6217793"/>
                </a:lnTo>
                <a:lnTo>
                  <a:pt x="6780149" y="6293993"/>
                </a:lnTo>
                <a:lnTo>
                  <a:pt x="6043168" y="6858000"/>
                </a:lnTo>
                <a:lnTo>
                  <a:pt x="6050153" y="6858000"/>
                </a:lnTo>
                <a:lnTo>
                  <a:pt x="6766814" y="6309614"/>
                </a:lnTo>
                <a:lnTo>
                  <a:pt x="6702933" y="6383909"/>
                </a:lnTo>
                <a:lnTo>
                  <a:pt x="6118352" y="6858000"/>
                </a:lnTo>
                <a:lnTo>
                  <a:pt x="6125083" y="6858000"/>
                </a:lnTo>
                <a:lnTo>
                  <a:pt x="6687503" y="6401880"/>
                </a:lnTo>
                <a:lnTo>
                  <a:pt x="6625718" y="6473825"/>
                </a:lnTo>
                <a:lnTo>
                  <a:pt x="6177090" y="6858000"/>
                </a:lnTo>
                <a:lnTo>
                  <a:pt x="6183440" y="6858000"/>
                </a:lnTo>
                <a:lnTo>
                  <a:pt x="6607429" y="6494907"/>
                </a:lnTo>
                <a:lnTo>
                  <a:pt x="6548374" y="6563678"/>
                </a:lnTo>
                <a:lnTo>
                  <a:pt x="6221984" y="6858000"/>
                </a:lnTo>
                <a:lnTo>
                  <a:pt x="6228334" y="6858000"/>
                </a:lnTo>
                <a:lnTo>
                  <a:pt x="6526784" y="6588951"/>
                </a:lnTo>
                <a:lnTo>
                  <a:pt x="6471285" y="6653531"/>
                </a:lnTo>
                <a:lnTo>
                  <a:pt x="6255385" y="6858000"/>
                </a:lnTo>
                <a:lnTo>
                  <a:pt x="6261735" y="6858000"/>
                </a:lnTo>
                <a:lnTo>
                  <a:pt x="6444869" y="6684709"/>
                </a:lnTo>
                <a:lnTo>
                  <a:pt x="6394450" y="6743382"/>
                </a:lnTo>
                <a:lnTo>
                  <a:pt x="6278753" y="6857682"/>
                </a:lnTo>
                <a:lnTo>
                  <a:pt x="6284786" y="6857682"/>
                </a:lnTo>
                <a:lnTo>
                  <a:pt x="6360097" y="6783070"/>
                </a:lnTo>
                <a:lnTo>
                  <a:pt x="6317234" y="6832982"/>
                </a:lnTo>
                <a:lnTo>
                  <a:pt x="6292850" y="6858000"/>
                </a:lnTo>
                <a:lnTo>
                  <a:pt x="6306249" y="6858000"/>
                </a:lnTo>
                <a:lnTo>
                  <a:pt x="6318949" y="6843459"/>
                </a:lnTo>
                <a:lnTo>
                  <a:pt x="6472174" y="6678359"/>
                </a:lnTo>
                <a:lnTo>
                  <a:pt x="6624574" y="6520625"/>
                </a:lnTo>
                <a:lnTo>
                  <a:pt x="6776403" y="6370257"/>
                </a:lnTo>
                <a:lnTo>
                  <a:pt x="6927914" y="6226937"/>
                </a:lnTo>
                <a:lnTo>
                  <a:pt x="7078409" y="6091301"/>
                </a:lnTo>
                <a:lnTo>
                  <a:pt x="7229285" y="5962650"/>
                </a:lnTo>
                <a:lnTo>
                  <a:pt x="7378700" y="5841429"/>
                </a:lnTo>
                <a:lnTo>
                  <a:pt x="7527481" y="5727700"/>
                </a:lnTo>
                <a:lnTo>
                  <a:pt x="7675753" y="5621147"/>
                </a:lnTo>
                <a:lnTo>
                  <a:pt x="7823518" y="5521706"/>
                </a:lnTo>
                <a:lnTo>
                  <a:pt x="7970330" y="5429822"/>
                </a:lnTo>
                <a:lnTo>
                  <a:pt x="8116824" y="5345113"/>
                </a:lnTo>
                <a:lnTo>
                  <a:pt x="8262874" y="5267706"/>
                </a:lnTo>
                <a:lnTo>
                  <a:pt x="8407971" y="5197856"/>
                </a:lnTo>
                <a:lnTo>
                  <a:pt x="8552561" y="5135118"/>
                </a:lnTo>
                <a:lnTo>
                  <a:pt x="8696516" y="5079619"/>
                </a:lnTo>
                <a:lnTo>
                  <a:pt x="8839962" y="5031423"/>
                </a:lnTo>
                <a:lnTo>
                  <a:pt x="8982646" y="4990592"/>
                </a:lnTo>
                <a:lnTo>
                  <a:pt x="9124696" y="4957064"/>
                </a:lnTo>
                <a:lnTo>
                  <a:pt x="9266174" y="4930839"/>
                </a:lnTo>
                <a:lnTo>
                  <a:pt x="9407144" y="4911789"/>
                </a:lnTo>
                <a:lnTo>
                  <a:pt x="9547289" y="4900168"/>
                </a:lnTo>
                <a:lnTo>
                  <a:pt x="9686989" y="4895850"/>
                </a:lnTo>
                <a:lnTo>
                  <a:pt x="9826117" y="4898835"/>
                </a:lnTo>
                <a:lnTo>
                  <a:pt x="12192000" y="5073650"/>
                </a:lnTo>
                <a:close/>
                <a:moveTo>
                  <a:pt x="6316282" y="6840538"/>
                </a:moveTo>
                <a:lnTo>
                  <a:pt x="6315139" y="6841744"/>
                </a:lnTo>
                <a:lnTo>
                  <a:pt x="6320028" y="6836093"/>
                </a:lnTo>
                <a:lnTo>
                  <a:pt x="6322949" y="6833044"/>
                </a:lnTo>
                <a:close/>
                <a:moveTo>
                  <a:pt x="9549003" y="4877880"/>
                </a:moveTo>
                <a:lnTo>
                  <a:pt x="9597707" y="4881499"/>
                </a:lnTo>
                <a:lnTo>
                  <a:pt x="9547479" y="4888230"/>
                </a:lnTo>
                <a:lnTo>
                  <a:pt x="9498711" y="4887214"/>
                </a:lnTo>
                <a:close/>
                <a:moveTo>
                  <a:pt x="9479788" y="4872736"/>
                </a:moveTo>
                <a:lnTo>
                  <a:pt x="9532366" y="4876673"/>
                </a:lnTo>
                <a:lnTo>
                  <a:pt x="9477883" y="4886770"/>
                </a:lnTo>
                <a:lnTo>
                  <a:pt x="9425178" y="4885627"/>
                </a:lnTo>
                <a:close/>
                <a:moveTo>
                  <a:pt x="6724650" y="6388926"/>
                </a:moveTo>
                <a:lnTo>
                  <a:pt x="6780467" y="6326315"/>
                </a:lnTo>
                <a:lnTo>
                  <a:pt x="6831902" y="6284659"/>
                </a:lnTo>
                <a:lnTo>
                  <a:pt x="6775704" y="6345238"/>
                </a:lnTo>
                <a:close/>
                <a:moveTo>
                  <a:pt x="6750494" y="6372352"/>
                </a:moveTo>
                <a:lnTo>
                  <a:pt x="6699123" y="6427788"/>
                </a:lnTo>
                <a:lnTo>
                  <a:pt x="6652705" y="6469571"/>
                </a:lnTo>
                <a:lnTo>
                  <a:pt x="6703505" y="6412421"/>
                </a:lnTo>
                <a:close/>
                <a:moveTo>
                  <a:pt x="9197086" y="4906455"/>
                </a:moveTo>
                <a:lnTo>
                  <a:pt x="9139936" y="4908169"/>
                </a:lnTo>
                <a:lnTo>
                  <a:pt x="9199944" y="4885055"/>
                </a:lnTo>
                <a:lnTo>
                  <a:pt x="9257094" y="4886325"/>
                </a:lnTo>
                <a:close/>
                <a:moveTo>
                  <a:pt x="9269476" y="4886579"/>
                </a:moveTo>
                <a:lnTo>
                  <a:pt x="9324657" y="4887722"/>
                </a:lnTo>
                <a:lnTo>
                  <a:pt x="9266999" y="4904232"/>
                </a:lnTo>
                <a:lnTo>
                  <a:pt x="9211755" y="4905947"/>
                </a:lnTo>
                <a:close/>
                <a:moveTo>
                  <a:pt x="8914574" y="4947984"/>
                </a:moveTo>
                <a:lnTo>
                  <a:pt x="8855075" y="4952937"/>
                </a:lnTo>
                <a:lnTo>
                  <a:pt x="8918575" y="4919282"/>
                </a:lnTo>
                <a:lnTo>
                  <a:pt x="8978011" y="4917440"/>
                </a:lnTo>
                <a:close/>
                <a:moveTo>
                  <a:pt x="8988298" y="4917123"/>
                </a:moveTo>
                <a:lnTo>
                  <a:pt x="9046718" y="4915345"/>
                </a:lnTo>
                <a:lnTo>
                  <a:pt x="8985250" y="4942205"/>
                </a:lnTo>
                <a:lnTo>
                  <a:pt x="8926830" y="4947031"/>
                </a:lnTo>
                <a:close/>
                <a:moveTo>
                  <a:pt x="7247445" y="5876925"/>
                </a:moveTo>
                <a:lnTo>
                  <a:pt x="7311518" y="5810695"/>
                </a:lnTo>
                <a:lnTo>
                  <a:pt x="7370255" y="5776722"/>
                </a:lnTo>
                <a:lnTo>
                  <a:pt x="7306119" y="5840222"/>
                </a:lnTo>
                <a:close/>
                <a:moveTo>
                  <a:pt x="7292404" y="5853811"/>
                </a:moveTo>
                <a:lnTo>
                  <a:pt x="7230110" y="5915533"/>
                </a:lnTo>
                <a:lnTo>
                  <a:pt x="7172960" y="5953633"/>
                </a:lnTo>
                <a:lnTo>
                  <a:pt x="7235127" y="5889371"/>
                </a:lnTo>
                <a:close/>
                <a:moveTo>
                  <a:pt x="8630539" y="5011547"/>
                </a:moveTo>
                <a:lnTo>
                  <a:pt x="8569452" y="5019739"/>
                </a:lnTo>
                <a:lnTo>
                  <a:pt x="8635365" y="4975289"/>
                </a:lnTo>
                <a:lnTo>
                  <a:pt x="8696261" y="4970209"/>
                </a:lnTo>
                <a:close/>
                <a:moveTo>
                  <a:pt x="8705469" y="4969637"/>
                </a:moveTo>
                <a:lnTo>
                  <a:pt x="8765731" y="4964621"/>
                </a:lnTo>
                <a:lnTo>
                  <a:pt x="8701024" y="5002086"/>
                </a:lnTo>
                <a:lnTo>
                  <a:pt x="8640699" y="5010150"/>
                </a:lnTo>
                <a:close/>
                <a:moveTo>
                  <a:pt x="7545895" y="5608701"/>
                </a:moveTo>
                <a:lnTo>
                  <a:pt x="7612570" y="5542661"/>
                </a:lnTo>
                <a:lnTo>
                  <a:pt x="7673531" y="5516245"/>
                </a:lnTo>
                <a:lnTo>
                  <a:pt x="7606793" y="5579301"/>
                </a:lnTo>
                <a:close/>
                <a:moveTo>
                  <a:pt x="7596695" y="5588953"/>
                </a:moveTo>
                <a:lnTo>
                  <a:pt x="7531100" y="5650929"/>
                </a:lnTo>
                <a:lnTo>
                  <a:pt x="7471093" y="5682679"/>
                </a:lnTo>
                <a:lnTo>
                  <a:pt x="7536625" y="5617782"/>
                </a:lnTo>
                <a:close/>
                <a:moveTo>
                  <a:pt x="8344472" y="5097018"/>
                </a:moveTo>
                <a:lnTo>
                  <a:pt x="8282369" y="5108512"/>
                </a:lnTo>
                <a:lnTo>
                  <a:pt x="8350187" y="5053521"/>
                </a:lnTo>
                <a:lnTo>
                  <a:pt x="8412226" y="5045202"/>
                </a:lnTo>
                <a:close/>
                <a:moveTo>
                  <a:pt x="8420671" y="5044059"/>
                </a:moveTo>
                <a:lnTo>
                  <a:pt x="8482203" y="5035741"/>
                </a:lnTo>
                <a:lnTo>
                  <a:pt x="8415338" y="5083874"/>
                </a:lnTo>
                <a:lnTo>
                  <a:pt x="8353679" y="5095304"/>
                </a:lnTo>
                <a:close/>
                <a:moveTo>
                  <a:pt x="7843584" y="5361242"/>
                </a:moveTo>
                <a:lnTo>
                  <a:pt x="7912100" y="5296599"/>
                </a:lnTo>
                <a:lnTo>
                  <a:pt x="7974203" y="5278819"/>
                </a:lnTo>
                <a:lnTo>
                  <a:pt x="7905750" y="5340350"/>
                </a:lnTo>
                <a:close/>
                <a:moveTo>
                  <a:pt x="7897813" y="5347462"/>
                </a:moveTo>
                <a:lnTo>
                  <a:pt x="7830312" y="5408295"/>
                </a:lnTo>
                <a:lnTo>
                  <a:pt x="7768718" y="5432044"/>
                </a:lnTo>
                <a:lnTo>
                  <a:pt x="7835900" y="5368163"/>
                </a:lnTo>
                <a:close/>
                <a:moveTo>
                  <a:pt x="8056563" y="5204397"/>
                </a:moveTo>
                <a:lnTo>
                  <a:pt x="7993698" y="5219256"/>
                </a:lnTo>
                <a:lnTo>
                  <a:pt x="8063167" y="5153470"/>
                </a:lnTo>
                <a:lnTo>
                  <a:pt x="8125969" y="5141849"/>
                </a:lnTo>
                <a:close/>
                <a:moveTo>
                  <a:pt x="8133969" y="5140389"/>
                </a:moveTo>
                <a:lnTo>
                  <a:pt x="8196390" y="5128768"/>
                </a:lnTo>
                <a:lnTo>
                  <a:pt x="8128000" y="5187950"/>
                </a:lnTo>
                <a:lnTo>
                  <a:pt x="8065389" y="5202682"/>
                </a:lnTo>
                <a:close/>
                <a:moveTo>
                  <a:pt x="8050022" y="5210239"/>
                </a:moveTo>
                <a:lnTo>
                  <a:pt x="7981188" y="5272278"/>
                </a:lnTo>
                <a:lnTo>
                  <a:pt x="7918577" y="5290249"/>
                </a:lnTo>
                <a:lnTo>
                  <a:pt x="7987538" y="5224971"/>
                </a:lnTo>
                <a:close/>
                <a:moveTo>
                  <a:pt x="7983284" y="5276088"/>
                </a:moveTo>
                <a:lnTo>
                  <a:pt x="8044879" y="5258499"/>
                </a:lnTo>
                <a:lnTo>
                  <a:pt x="7977506" y="5316157"/>
                </a:lnTo>
                <a:lnTo>
                  <a:pt x="7915847" y="5336921"/>
                </a:lnTo>
                <a:close/>
                <a:moveTo>
                  <a:pt x="7990459" y="5269738"/>
                </a:moveTo>
                <a:lnTo>
                  <a:pt x="8058594" y="5208270"/>
                </a:lnTo>
                <a:lnTo>
                  <a:pt x="8120698" y="5193602"/>
                </a:lnTo>
                <a:lnTo>
                  <a:pt x="8052626" y="5251895"/>
                </a:lnTo>
                <a:close/>
                <a:moveTo>
                  <a:pt x="8129715" y="5191506"/>
                </a:moveTo>
                <a:lnTo>
                  <a:pt x="8191246" y="5176965"/>
                </a:lnTo>
                <a:lnTo>
                  <a:pt x="8124063" y="5231448"/>
                </a:lnTo>
                <a:lnTo>
                  <a:pt x="8062405" y="5249101"/>
                </a:lnTo>
                <a:close/>
                <a:moveTo>
                  <a:pt x="8136700" y="5185474"/>
                </a:moveTo>
                <a:lnTo>
                  <a:pt x="8204708" y="5127244"/>
                </a:lnTo>
                <a:lnTo>
                  <a:pt x="8266748" y="5115751"/>
                </a:lnTo>
                <a:lnTo>
                  <a:pt x="8198866" y="5170805"/>
                </a:lnTo>
                <a:close/>
                <a:moveTo>
                  <a:pt x="8275511" y="5114100"/>
                </a:moveTo>
                <a:lnTo>
                  <a:pt x="8337043" y="5102670"/>
                </a:lnTo>
                <a:lnTo>
                  <a:pt x="8269986" y="5154041"/>
                </a:lnTo>
                <a:lnTo>
                  <a:pt x="8208328" y="5168583"/>
                </a:lnTo>
                <a:close/>
                <a:moveTo>
                  <a:pt x="8273669" y="5110163"/>
                </a:moveTo>
                <a:lnTo>
                  <a:pt x="8211122" y="5121720"/>
                </a:lnTo>
                <a:lnTo>
                  <a:pt x="8279765" y="5062982"/>
                </a:lnTo>
                <a:lnTo>
                  <a:pt x="8342122" y="5054600"/>
                </a:lnTo>
                <a:close/>
                <a:moveTo>
                  <a:pt x="8202803" y="5123307"/>
                </a:moveTo>
                <a:lnTo>
                  <a:pt x="8139938" y="5134928"/>
                </a:lnTo>
                <a:lnTo>
                  <a:pt x="8209281" y="5072444"/>
                </a:lnTo>
                <a:lnTo>
                  <a:pt x="8272019" y="5063998"/>
                </a:lnTo>
                <a:close/>
                <a:moveTo>
                  <a:pt x="8132001" y="5136388"/>
                </a:moveTo>
                <a:lnTo>
                  <a:pt x="8068819" y="5148136"/>
                </a:lnTo>
                <a:lnTo>
                  <a:pt x="8138669" y="5081905"/>
                </a:lnTo>
                <a:lnTo>
                  <a:pt x="8201724" y="5073460"/>
                </a:lnTo>
                <a:close/>
                <a:moveTo>
                  <a:pt x="8061135" y="5149850"/>
                </a:moveTo>
                <a:lnTo>
                  <a:pt x="7997635" y="5161661"/>
                </a:lnTo>
                <a:lnTo>
                  <a:pt x="8068247" y="5091811"/>
                </a:lnTo>
                <a:lnTo>
                  <a:pt x="8131747" y="5083302"/>
                </a:lnTo>
                <a:close/>
                <a:moveTo>
                  <a:pt x="8055419" y="5155248"/>
                </a:moveTo>
                <a:lnTo>
                  <a:pt x="7985569" y="5221478"/>
                </a:lnTo>
                <a:lnTo>
                  <a:pt x="7922069" y="5236401"/>
                </a:lnTo>
                <a:lnTo>
                  <a:pt x="7992301" y="5166932"/>
                </a:lnTo>
                <a:close/>
                <a:moveTo>
                  <a:pt x="7979219" y="5227320"/>
                </a:moveTo>
                <a:lnTo>
                  <a:pt x="7909369" y="5293106"/>
                </a:lnTo>
                <a:lnTo>
                  <a:pt x="7846378" y="5311140"/>
                </a:lnTo>
                <a:lnTo>
                  <a:pt x="7916228" y="5242116"/>
                </a:lnTo>
                <a:close/>
                <a:moveTo>
                  <a:pt x="7903019" y="5299456"/>
                </a:moveTo>
                <a:lnTo>
                  <a:pt x="7833931" y="5364798"/>
                </a:lnTo>
                <a:lnTo>
                  <a:pt x="7771320" y="5385816"/>
                </a:lnTo>
                <a:lnTo>
                  <a:pt x="7840472" y="5317363"/>
                </a:lnTo>
                <a:close/>
                <a:moveTo>
                  <a:pt x="7826819" y="5371719"/>
                </a:moveTo>
                <a:lnTo>
                  <a:pt x="7758431" y="5436362"/>
                </a:lnTo>
                <a:lnTo>
                  <a:pt x="7696264" y="5460365"/>
                </a:lnTo>
                <a:lnTo>
                  <a:pt x="7764653" y="5392547"/>
                </a:lnTo>
                <a:close/>
                <a:moveTo>
                  <a:pt x="7750619" y="5444046"/>
                </a:moveTo>
                <a:lnTo>
                  <a:pt x="7683056" y="5508054"/>
                </a:lnTo>
                <a:lnTo>
                  <a:pt x="7621397" y="5534787"/>
                </a:lnTo>
                <a:lnTo>
                  <a:pt x="7688517" y="5467350"/>
                </a:lnTo>
                <a:close/>
                <a:moveTo>
                  <a:pt x="7685406" y="5511610"/>
                </a:moveTo>
                <a:lnTo>
                  <a:pt x="7745476" y="5485511"/>
                </a:lnTo>
                <a:lnTo>
                  <a:pt x="7679944" y="5544566"/>
                </a:lnTo>
                <a:lnTo>
                  <a:pt x="7619937" y="5573586"/>
                </a:lnTo>
                <a:close/>
                <a:moveTo>
                  <a:pt x="7694422" y="5503101"/>
                </a:moveTo>
                <a:lnTo>
                  <a:pt x="7761034" y="5440045"/>
                </a:lnTo>
                <a:lnTo>
                  <a:pt x="7821994" y="5416550"/>
                </a:lnTo>
                <a:lnTo>
                  <a:pt x="7755382" y="5476621"/>
                </a:lnTo>
                <a:close/>
                <a:moveTo>
                  <a:pt x="7833043" y="5412296"/>
                </a:moveTo>
                <a:lnTo>
                  <a:pt x="7893177" y="5389118"/>
                </a:lnTo>
                <a:lnTo>
                  <a:pt x="7827709" y="5445189"/>
                </a:lnTo>
                <a:lnTo>
                  <a:pt x="7767574" y="5471287"/>
                </a:lnTo>
                <a:close/>
                <a:moveTo>
                  <a:pt x="7841869" y="5404358"/>
                </a:moveTo>
                <a:lnTo>
                  <a:pt x="7908354" y="5344414"/>
                </a:lnTo>
                <a:lnTo>
                  <a:pt x="7969377" y="5323904"/>
                </a:lnTo>
                <a:lnTo>
                  <a:pt x="7902829" y="5381054"/>
                </a:lnTo>
                <a:close/>
                <a:moveTo>
                  <a:pt x="7980045" y="5320348"/>
                </a:moveTo>
                <a:lnTo>
                  <a:pt x="8040244" y="5300091"/>
                </a:lnTo>
                <a:lnTo>
                  <a:pt x="7974394" y="5353050"/>
                </a:lnTo>
                <a:lnTo>
                  <a:pt x="7914195" y="5376228"/>
                </a:lnTo>
                <a:close/>
                <a:moveTo>
                  <a:pt x="7988682" y="5312982"/>
                </a:moveTo>
                <a:lnTo>
                  <a:pt x="8055102" y="5255832"/>
                </a:lnTo>
                <a:lnTo>
                  <a:pt x="8116062" y="5238369"/>
                </a:lnTo>
                <a:lnTo>
                  <a:pt x="8049705" y="5292217"/>
                </a:lnTo>
                <a:close/>
                <a:moveTo>
                  <a:pt x="8126476" y="5235639"/>
                </a:moveTo>
                <a:lnTo>
                  <a:pt x="8186738" y="5218367"/>
                </a:lnTo>
                <a:lnTo>
                  <a:pt x="8121460" y="5268341"/>
                </a:lnTo>
                <a:lnTo>
                  <a:pt x="8061135" y="5288598"/>
                </a:lnTo>
                <a:close/>
                <a:moveTo>
                  <a:pt x="8134858" y="5228844"/>
                </a:moveTo>
                <a:lnTo>
                  <a:pt x="8201216" y="5174996"/>
                </a:lnTo>
                <a:lnTo>
                  <a:pt x="8262239" y="5160645"/>
                </a:lnTo>
                <a:lnTo>
                  <a:pt x="8195945" y="5211445"/>
                </a:lnTo>
                <a:close/>
                <a:moveTo>
                  <a:pt x="8272272" y="5158232"/>
                </a:moveTo>
                <a:lnTo>
                  <a:pt x="8332534" y="5144008"/>
                </a:lnTo>
                <a:lnTo>
                  <a:pt x="8267382" y="5190871"/>
                </a:lnTo>
                <a:lnTo>
                  <a:pt x="8207057" y="5208143"/>
                </a:lnTo>
                <a:close/>
                <a:moveTo>
                  <a:pt x="8280527" y="5151882"/>
                </a:moveTo>
                <a:lnTo>
                  <a:pt x="8346694" y="5101082"/>
                </a:lnTo>
                <a:lnTo>
                  <a:pt x="8407718" y="5089779"/>
                </a:lnTo>
                <a:lnTo>
                  <a:pt x="8341043" y="5137150"/>
                </a:lnTo>
                <a:close/>
                <a:moveTo>
                  <a:pt x="8417496" y="5088382"/>
                </a:moveTo>
                <a:lnTo>
                  <a:pt x="8477758" y="5077206"/>
                </a:lnTo>
                <a:lnTo>
                  <a:pt x="8412670" y="5120958"/>
                </a:lnTo>
                <a:lnTo>
                  <a:pt x="8352345" y="5135182"/>
                </a:lnTo>
                <a:close/>
                <a:moveTo>
                  <a:pt x="8425561" y="5082540"/>
                </a:moveTo>
                <a:lnTo>
                  <a:pt x="8491601" y="5035106"/>
                </a:lnTo>
                <a:lnTo>
                  <a:pt x="8552561" y="5026851"/>
                </a:lnTo>
                <a:lnTo>
                  <a:pt x="8486584" y="5071301"/>
                </a:lnTo>
                <a:close/>
                <a:moveTo>
                  <a:pt x="8562022" y="5025390"/>
                </a:moveTo>
                <a:lnTo>
                  <a:pt x="8622284" y="5017326"/>
                </a:lnTo>
                <a:lnTo>
                  <a:pt x="8557451" y="5057902"/>
                </a:lnTo>
                <a:lnTo>
                  <a:pt x="8497062" y="5069078"/>
                </a:lnTo>
                <a:close/>
                <a:moveTo>
                  <a:pt x="8560498" y="5021326"/>
                </a:moveTo>
                <a:lnTo>
                  <a:pt x="8498904" y="5029645"/>
                </a:lnTo>
                <a:lnTo>
                  <a:pt x="8565706" y="4981575"/>
                </a:lnTo>
                <a:lnTo>
                  <a:pt x="8627173" y="4976495"/>
                </a:lnTo>
                <a:close/>
                <a:moveTo>
                  <a:pt x="8489950" y="5030851"/>
                </a:moveTo>
                <a:lnTo>
                  <a:pt x="8427910" y="5039170"/>
                </a:lnTo>
                <a:lnTo>
                  <a:pt x="8495538" y="4987417"/>
                </a:lnTo>
                <a:lnTo>
                  <a:pt x="8557514" y="4982274"/>
                </a:lnTo>
                <a:close/>
                <a:moveTo>
                  <a:pt x="8419465" y="5040313"/>
                </a:moveTo>
                <a:lnTo>
                  <a:pt x="8356600" y="5048250"/>
                </a:lnTo>
                <a:lnTo>
                  <a:pt x="8424990" y="4992815"/>
                </a:lnTo>
                <a:lnTo>
                  <a:pt x="8487346" y="4987608"/>
                </a:lnTo>
                <a:close/>
                <a:moveTo>
                  <a:pt x="8348917" y="5049774"/>
                </a:moveTo>
                <a:lnTo>
                  <a:pt x="8286115" y="5058220"/>
                </a:lnTo>
                <a:lnTo>
                  <a:pt x="8355203" y="4999038"/>
                </a:lnTo>
                <a:lnTo>
                  <a:pt x="8417878" y="4993831"/>
                </a:lnTo>
                <a:close/>
                <a:moveTo>
                  <a:pt x="8278369" y="5059299"/>
                </a:moveTo>
                <a:lnTo>
                  <a:pt x="8215313" y="5067745"/>
                </a:lnTo>
                <a:lnTo>
                  <a:pt x="8285163" y="5004880"/>
                </a:lnTo>
                <a:lnTo>
                  <a:pt x="8348155" y="4999673"/>
                </a:lnTo>
                <a:close/>
                <a:moveTo>
                  <a:pt x="8207883" y="5068761"/>
                </a:moveTo>
                <a:lnTo>
                  <a:pt x="8144383" y="5077270"/>
                </a:lnTo>
                <a:lnTo>
                  <a:pt x="8214424" y="5010150"/>
                </a:lnTo>
                <a:lnTo>
                  <a:pt x="8277924" y="5004880"/>
                </a:lnTo>
                <a:close/>
                <a:moveTo>
                  <a:pt x="8137335" y="5078222"/>
                </a:moveTo>
                <a:lnTo>
                  <a:pt x="8073835" y="5086795"/>
                </a:lnTo>
                <a:lnTo>
                  <a:pt x="8144257" y="5016500"/>
                </a:lnTo>
                <a:lnTo>
                  <a:pt x="8207757" y="5011230"/>
                </a:lnTo>
                <a:close/>
                <a:moveTo>
                  <a:pt x="8066850" y="5087684"/>
                </a:moveTo>
                <a:lnTo>
                  <a:pt x="8003350" y="5096256"/>
                </a:lnTo>
                <a:lnTo>
                  <a:pt x="8074851" y="5022342"/>
                </a:lnTo>
                <a:lnTo>
                  <a:pt x="8138351" y="5017072"/>
                </a:lnTo>
                <a:close/>
                <a:moveTo>
                  <a:pt x="8061833" y="5092637"/>
                </a:moveTo>
                <a:lnTo>
                  <a:pt x="7990269" y="5162550"/>
                </a:lnTo>
                <a:lnTo>
                  <a:pt x="7926769" y="5174361"/>
                </a:lnTo>
                <a:lnTo>
                  <a:pt x="7997952" y="5100765"/>
                </a:lnTo>
                <a:close/>
                <a:moveTo>
                  <a:pt x="7985633" y="5168329"/>
                </a:moveTo>
                <a:lnTo>
                  <a:pt x="7914957" y="5238179"/>
                </a:lnTo>
                <a:lnTo>
                  <a:pt x="7851457" y="5253165"/>
                </a:lnTo>
                <a:lnTo>
                  <a:pt x="7922260" y="5179949"/>
                </a:lnTo>
                <a:close/>
                <a:moveTo>
                  <a:pt x="7909433" y="5244021"/>
                </a:moveTo>
                <a:lnTo>
                  <a:pt x="7839202" y="5313871"/>
                </a:lnTo>
                <a:lnTo>
                  <a:pt x="7775702" y="5331968"/>
                </a:lnTo>
                <a:lnTo>
                  <a:pt x="7846060" y="5259197"/>
                </a:lnTo>
                <a:close/>
                <a:moveTo>
                  <a:pt x="7833233" y="5319776"/>
                </a:moveTo>
                <a:lnTo>
                  <a:pt x="7763383" y="5388864"/>
                </a:lnTo>
                <a:lnTo>
                  <a:pt x="7700391" y="5410010"/>
                </a:lnTo>
                <a:lnTo>
                  <a:pt x="7770241" y="5337810"/>
                </a:lnTo>
                <a:close/>
                <a:moveTo>
                  <a:pt x="7756652" y="5395659"/>
                </a:moveTo>
                <a:lnTo>
                  <a:pt x="7687437" y="5464175"/>
                </a:lnTo>
                <a:lnTo>
                  <a:pt x="7624826" y="5488305"/>
                </a:lnTo>
                <a:lnTo>
                  <a:pt x="7694041" y="5416677"/>
                </a:lnTo>
                <a:close/>
                <a:moveTo>
                  <a:pt x="7679944" y="5471859"/>
                </a:moveTo>
                <a:lnTo>
                  <a:pt x="7611428" y="5539677"/>
                </a:lnTo>
                <a:lnTo>
                  <a:pt x="7549261" y="5566664"/>
                </a:lnTo>
                <a:lnTo>
                  <a:pt x="7617841" y="5495798"/>
                </a:lnTo>
                <a:close/>
                <a:moveTo>
                  <a:pt x="7603109" y="5548059"/>
                </a:moveTo>
                <a:lnTo>
                  <a:pt x="7535419" y="5615115"/>
                </a:lnTo>
                <a:lnTo>
                  <a:pt x="7473823" y="5644833"/>
                </a:lnTo>
                <a:lnTo>
                  <a:pt x="7541578" y="5574983"/>
                </a:lnTo>
                <a:close/>
                <a:moveTo>
                  <a:pt x="7526147" y="5624259"/>
                </a:moveTo>
                <a:lnTo>
                  <a:pt x="7458139" y="5689600"/>
                </a:lnTo>
                <a:lnTo>
                  <a:pt x="7397306" y="5721922"/>
                </a:lnTo>
                <a:lnTo>
                  <a:pt x="7464044" y="5652897"/>
                </a:lnTo>
                <a:close/>
                <a:moveTo>
                  <a:pt x="7448994" y="5700459"/>
                </a:moveTo>
                <a:lnTo>
                  <a:pt x="7383399" y="5765419"/>
                </a:lnTo>
                <a:lnTo>
                  <a:pt x="7323519" y="5800027"/>
                </a:lnTo>
                <a:lnTo>
                  <a:pt x="7389051" y="5732272"/>
                </a:lnTo>
                <a:close/>
                <a:moveTo>
                  <a:pt x="7385050" y="5768340"/>
                </a:moveTo>
                <a:lnTo>
                  <a:pt x="7442200" y="5735193"/>
                </a:lnTo>
                <a:lnTo>
                  <a:pt x="7379844" y="5794185"/>
                </a:lnTo>
                <a:lnTo>
                  <a:pt x="7322694" y="5829999"/>
                </a:lnTo>
                <a:close/>
                <a:moveTo>
                  <a:pt x="7396925" y="5756593"/>
                </a:moveTo>
                <a:lnTo>
                  <a:pt x="7460996" y="5693093"/>
                </a:lnTo>
                <a:lnTo>
                  <a:pt x="7519861" y="5661787"/>
                </a:lnTo>
                <a:lnTo>
                  <a:pt x="7455726" y="5722493"/>
                </a:lnTo>
                <a:close/>
                <a:moveTo>
                  <a:pt x="7533894" y="5654421"/>
                </a:moveTo>
                <a:lnTo>
                  <a:pt x="7591425" y="5623878"/>
                </a:lnTo>
                <a:lnTo>
                  <a:pt x="7528941" y="5680202"/>
                </a:lnTo>
                <a:lnTo>
                  <a:pt x="7471791" y="5713413"/>
                </a:lnTo>
                <a:close/>
                <a:moveTo>
                  <a:pt x="7545451" y="5643499"/>
                </a:moveTo>
                <a:lnTo>
                  <a:pt x="7609586" y="5582857"/>
                </a:lnTo>
                <a:lnTo>
                  <a:pt x="7668514" y="5554409"/>
                </a:lnTo>
                <a:lnTo>
                  <a:pt x="7604379" y="5612257"/>
                </a:lnTo>
                <a:close/>
                <a:moveTo>
                  <a:pt x="7682167" y="5547805"/>
                </a:moveTo>
                <a:lnTo>
                  <a:pt x="7739888" y="5519992"/>
                </a:lnTo>
                <a:lnTo>
                  <a:pt x="7677341" y="5573522"/>
                </a:lnTo>
                <a:lnTo>
                  <a:pt x="7619746" y="5604066"/>
                </a:lnTo>
                <a:close/>
                <a:moveTo>
                  <a:pt x="7693407" y="5537708"/>
                </a:moveTo>
                <a:lnTo>
                  <a:pt x="7757478" y="5479923"/>
                </a:lnTo>
                <a:lnTo>
                  <a:pt x="7816596" y="5454523"/>
                </a:lnTo>
                <a:lnTo>
                  <a:pt x="7752461" y="5509451"/>
                </a:lnTo>
                <a:close/>
                <a:moveTo>
                  <a:pt x="7829550" y="5448300"/>
                </a:moveTo>
                <a:lnTo>
                  <a:pt x="7887399" y="5423218"/>
                </a:lnTo>
                <a:lnTo>
                  <a:pt x="7824851" y="5474018"/>
                </a:lnTo>
                <a:lnTo>
                  <a:pt x="7767130" y="5501831"/>
                </a:lnTo>
                <a:close/>
                <a:moveTo>
                  <a:pt x="7840472" y="5438966"/>
                </a:moveTo>
                <a:lnTo>
                  <a:pt x="7904607" y="5384038"/>
                </a:lnTo>
                <a:lnTo>
                  <a:pt x="7963789" y="5361242"/>
                </a:lnTo>
                <a:lnTo>
                  <a:pt x="7899654" y="5413312"/>
                </a:lnTo>
                <a:close/>
                <a:moveTo>
                  <a:pt x="7976553" y="5356416"/>
                </a:moveTo>
                <a:lnTo>
                  <a:pt x="8034528" y="5334064"/>
                </a:lnTo>
                <a:lnTo>
                  <a:pt x="7971981" y="5381943"/>
                </a:lnTo>
                <a:lnTo>
                  <a:pt x="7914069" y="5407343"/>
                </a:lnTo>
                <a:close/>
                <a:moveTo>
                  <a:pt x="7987220" y="5347716"/>
                </a:moveTo>
                <a:lnTo>
                  <a:pt x="8051293" y="5295773"/>
                </a:lnTo>
                <a:lnTo>
                  <a:pt x="8110538" y="5275898"/>
                </a:lnTo>
                <a:lnTo>
                  <a:pt x="8046466" y="5324920"/>
                </a:lnTo>
                <a:close/>
                <a:moveTo>
                  <a:pt x="8122984" y="5271516"/>
                </a:moveTo>
                <a:lnTo>
                  <a:pt x="8181086" y="5252022"/>
                </a:lnTo>
                <a:lnTo>
                  <a:pt x="8118539" y="5296980"/>
                </a:lnTo>
                <a:lnTo>
                  <a:pt x="8060500" y="5319332"/>
                </a:lnTo>
                <a:close/>
                <a:moveTo>
                  <a:pt x="8133398" y="5263515"/>
                </a:moveTo>
                <a:lnTo>
                  <a:pt x="8197406" y="5214557"/>
                </a:lnTo>
                <a:lnTo>
                  <a:pt x="8256778" y="5197602"/>
                </a:lnTo>
                <a:lnTo>
                  <a:pt x="8192706" y="5243640"/>
                </a:lnTo>
                <a:close/>
                <a:moveTo>
                  <a:pt x="8268716" y="5194300"/>
                </a:moveTo>
                <a:lnTo>
                  <a:pt x="8326882" y="5177663"/>
                </a:lnTo>
                <a:lnTo>
                  <a:pt x="8264398" y="5219700"/>
                </a:lnTo>
                <a:lnTo>
                  <a:pt x="8206295" y="5239258"/>
                </a:lnTo>
                <a:close/>
                <a:moveTo>
                  <a:pt x="8278940" y="5186998"/>
                </a:moveTo>
                <a:lnTo>
                  <a:pt x="8342820" y="5141024"/>
                </a:lnTo>
                <a:lnTo>
                  <a:pt x="8402193" y="5126990"/>
                </a:lnTo>
                <a:lnTo>
                  <a:pt x="8338312" y="5169980"/>
                </a:lnTo>
                <a:close/>
                <a:moveTo>
                  <a:pt x="8413750" y="5124450"/>
                </a:moveTo>
                <a:lnTo>
                  <a:pt x="8471980" y="5110671"/>
                </a:lnTo>
                <a:lnTo>
                  <a:pt x="8409559" y="5149723"/>
                </a:lnTo>
                <a:lnTo>
                  <a:pt x="8351330" y="5166424"/>
                </a:lnTo>
                <a:close/>
                <a:moveTo>
                  <a:pt x="8423719" y="5117719"/>
                </a:moveTo>
                <a:lnTo>
                  <a:pt x="8487537" y="5074793"/>
                </a:lnTo>
                <a:lnTo>
                  <a:pt x="8546909" y="5063808"/>
                </a:lnTo>
                <a:lnTo>
                  <a:pt x="8483409" y="5103686"/>
                </a:lnTo>
                <a:close/>
                <a:moveTo>
                  <a:pt x="8558276" y="5061649"/>
                </a:moveTo>
                <a:lnTo>
                  <a:pt x="8616632" y="5050854"/>
                </a:lnTo>
                <a:lnTo>
                  <a:pt x="8554276" y="5086922"/>
                </a:lnTo>
                <a:lnTo>
                  <a:pt x="8495982" y="5100701"/>
                </a:lnTo>
                <a:close/>
                <a:moveTo>
                  <a:pt x="8568055" y="5055299"/>
                </a:moveTo>
                <a:lnTo>
                  <a:pt x="8631555" y="5015421"/>
                </a:lnTo>
                <a:lnTo>
                  <a:pt x="8690991" y="5007420"/>
                </a:lnTo>
                <a:lnTo>
                  <a:pt x="8627491" y="5044250"/>
                </a:lnTo>
                <a:close/>
                <a:moveTo>
                  <a:pt x="8702231" y="5005959"/>
                </a:moveTo>
                <a:lnTo>
                  <a:pt x="8760587" y="4998085"/>
                </a:lnTo>
                <a:lnTo>
                  <a:pt x="8698420" y="5031105"/>
                </a:lnTo>
                <a:lnTo>
                  <a:pt x="8640001" y="5041964"/>
                </a:lnTo>
                <a:close/>
                <a:moveTo>
                  <a:pt x="8711882" y="5000371"/>
                </a:moveTo>
                <a:lnTo>
                  <a:pt x="8775382" y="4963605"/>
                </a:lnTo>
                <a:lnTo>
                  <a:pt x="8834819" y="4958715"/>
                </a:lnTo>
                <a:lnTo>
                  <a:pt x="8771319" y="4992370"/>
                </a:lnTo>
                <a:close/>
                <a:moveTo>
                  <a:pt x="8845614" y="4957826"/>
                </a:moveTo>
                <a:lnTo>
                  <a:pt x="8903970" y="4952937"/>
                </a:lnTo>
                <a:lnTo>
                  <a:pt x="8841931" y="4982909"/>
                </a:lnTo>
                <a:lnTo>
                  <a:pt x="8783510" y="4990783"/>
                </a:lnTo>
                <a:close/>
                <a:moveTo>
                  <a:pt x="8844344" y="4953635"/>
                </a:moveTo>
                <a:lnTo>
                  <a:pt x="8784019" y="4958652"/>
                </a:lnTo>
                <a:lnTo>
                  <a:pt x="8848598" y="4921314"/>
                </a:lnTo>
                <a:lnTo>
                  <a:pt x="8908859" y="4919409"/>
                </a:lnTo>
                <a:close/>
                <a:moveTo>
                  <a:pt x="8774112" y="4959477"/>
                </a:moveTo>
                <a:lnTo>
                  <a:pt x="8713089" y="4964557"/>
                </a:lnTo>
                <a:lnTo>
                  <a:pt x="8778748" y="4923473"/>
                </a:lnTo>
                <a:lnTo>
                  <a:pt x="8839708" y="4921568"/>
                </a:lnTo>
                <a:close/>
                <a:moveTo>
                  <a:pt x="8703881" y="4965319"/>
                </a:moveTo>
                <a:lnTo>
                  <a:pt x="8642350" y="4970399"/>
                </a:lnTo>
                <a:lnTo>
                  <a:pt x="8708961" y="4925949"/>
                </a:lnTo>
                <a:lnTo>
                  <a:pt x="8770366" y="4924044"/>
                </a:lnTo>
                <a:close/>
                <a:moveTo>
                  <a:pt x="8634031" y="4971161"/>
                </a:moveTo>
                <a:lnTo>
                  <a:pt x="8571992" y="4976305"/>
                </a:lnTo>
                <a:lnTo>
                  <a:pt x="8639429" y="4927791"/>
                </a:lnTo>
                <a:lnTo>
                  <a:pt x="8701278" y="4925886"/>
                </a:lnTo>
                <a:close/>
                <a:moveTo>
                  <a:pt x="8563801" y="4976940"/>
                </a:moveTo>
                <a:lnTo>
                  <a:pt x="8501380" y="4982147"/>
                </a:lnTo>
                <a:lnTo>
                  <a:pt x="8569579" y="4929950"/>
                </a:lnTo>
                <a:lnTo>
                  <a:pt x="8631809" y="4928045"/>
                </a:lnTo>
                <a:close/>
                <a:moveTo>
                  <a:pt x="8493569" y="4982782"/>
                </a:moveTo>
                <a:lnTo>
                  <a:pt x="8430831" y="4987989"/>
                </a:lnTo>
                <a:lnTo>
                  <a:pt x="8499729" y="4932109"/>
                </a:lnTo>
                <a:lnTo>
                  <a:pt x="8562277" y="4930204"/>
                </a:lnTo>
                <a:close/>
                <a:moveTo>
                  <a:pt x="8423339" y="4988624"/>
                </a:moveTo>
                <a:lnTo>
                  <a:pt x="8360347" y="4993831"/>
                </a:lnTo>
                <a:lnTo>
                  <a:pt x="8430196" y="4934331"/>
                </a:lnTo>
                <a:lnTo>
                  <a:pt x="8493061" y="4932363"/>
                </a:lnTo>
                <a:close/>
                <a:moveTo>
                  <a:pt x="8353107" y="4994466"/>
                </a:moveTo>
                <a:lnTo>
                  <a:pt x="8289607" y="4999673"/>
                </a:lnTo>
                <a:lnTo>
                  <a:pt x="8359457" y="4936173"/>
                </a:lnTo>
                <a:lnTo>
                  <a:pt x="8422513" y="4934204"/>
                </a:lnTo>
                <a:close/>
                <a:moveTo>
                  <a:pt x="8282877" y="5000244"/>
                </a:moveTo>
                <a:lnTo>
                  <a:pt x="8219377" y="5005515"/>
                </a:lnTo>
                <a:lnTo>
                  <a:pt x="8290116" y="4938649"/>
                </a:lnTo>
                <a:lnTo>
                  <a:pt x="8353616" y="4936681"/>
                </a:lnTo>
                <a:close/>
                <a:moveTo>
                  <a:pt x="8213027" y="5006086"/>
                </a:moveTo>
                <a:lnTo>
                  <a:pt x="8149527" y="5011357"/>
                </a:lnTo>
                <a:lnTo>
                  <a:pt x="8220774" y="4940808"/>
                </a:lnTo>
                <a:lnTo>
                  <a:pt x="8284274" y="4938840"/>
                </a:lnTo>
                <a:close/>
                <a:moveTo>
                  <a:pt x="8142795" y="5011928"/>
                </a:moveTo>
                <a:lnTo>
                  <a:pt x="8079295" y="5017199"/>
                </a:lnTo>
                <a:lnTo>
                  <a:pt x="8151051" y="4942967"/>
                </a:lnTo>
                <a:lnTo>
                  <a:pt x="8214551" y="4940999"/>
                </a:lnTo>
                <a:close/>
                <a:moveTo>
                  <a:pt x="8072565" y="5017770"/>
                </a:moveTo>
                <a:lnTo>
                  <a:pt x="8008620" y="5023041"/>
                </a:lnTo>
                <a:lnTo>
                  <a:pt x="8080883" y="4945126"/>
                </a:lnTo>
                <a:lnTo>
                  <a:pt x="8144383" y="4943158"/>
                </a:lnTo>
                <a:close/>
                <a:moveTo>
                  <a:pt x="8068119" y="5022342"/>
                </a:moveTo>
                <a:lnTo>
                  <a:pt x="7996238" y="5096701"/>
                </a:lnTo>
                <a:lnTo>
                  <a:pt x="7931849" y="5105400"/>
                </a:lnTo>
                <a:lnTo>
                  <a:pt x="8003921" y="5027803"/>
                </a:lnTo>
                <a:close/>
                <a:moveTo>
                  <a:pt x="7991475" y="5101590"/>
                </a:moveTo>
                <a:lnTo>
                  <a:pt x="7919911" y="5175631"/>
                </a:lnTo>
                <a:lnTo>
                  <a:pt x="7855649" y="5187950"/>
                </a:lnTo>
                <a:lnTo>
                  <a:pt x="7927340" y="5110607"/>
                </a:lnTo>
                <a:close/>
                <a:moveTo>
                  <a:pt x="7914831" y="5180902"/>
                </a:moveTo>
                <a:lnTo>
                  <a:pt x="7843584" y="5254562"/>
                </a:lnTo>
                <a:lnTo>
                  <a:pt x="7780084" y="5269611"/>
                </a:lnTo>
                <a:lnTo>
                  <a:pt x="7851457" y="5192713"/>
                </a:lnTo>
                <a:close/>
                <a:moveTo>
                  <a:pt x="7838123" y="5260213"/>
                </a:moveTo>
                <a:lnTo>
                  <a:pt x="7766812" y="5334000"/>
                </a:lnTo>
                <a:lnTo>
                  <a:pt x="7703312" y="5352225"/>
                </a:lnTo>
                <a:lnTo>
                  <a:pt x="7774306" y="5275707"/>
                </a:lnTo>
                <a:close/>
                <a:moveTo>
                  <a:pt x="7761351" y="5339588"/>
                </a:moveTo>
                <a:lnTo>
                  <a:pt x="7690930" y="5412486"/>
                </a:lnTo>
                <a:lnTo>
                  <a:pt x="7627430" y="5433759"/>
                </a:lnTo>
                <a:lnTo>
                  <a:pt x="7697978" y="5357559"/>
                </a:lnTo>
                <a:close/>
                <a:moveTo>
                  <a:pt x="7684516" y="5419090"/>
                </a:moveTo>
                <a:lnTo>
                  <a:pt x="7614666" y="5491417"/>
                </a:lnTo>
                <a:lnTo>
                  <a:pt x="7551611" y="5515674"/>
                </a:lnTo>
                <a:lnTo>
                  <a:pt x="7621461" y="5440236"/>
                </a:lnTo>
                <a:close/>
                <a:moveTo>
                  <a:pt x="7607300" y="5499100"/>
                </a:moveTo>
                <a:lnTo>
                  <a:pt x="7537958" y="5570792"/>
                </a:lnTo>
                <a:lnTo>
                  <a:pt x="7475284" y="5597970"/>
                </a:lnTo>
                <a:lnTo>
                  <a:pt x="7544689" y="5523230"/>
                </a:lnTo>
                <a:close/>
                <a:moveTo>
                  <a:pt x="7530275" y="5578729"/>
                </a:moveTo>
                <a:lnTo>
                  <a:pt x="7461250" y="5649468"/>
                </a:lnTo>
                <a:lnTo>
                  <a:pt x="7399084" y="5679440"/>
                </a:lnTo>
                <a:lnTo>
                  <a:pt x="7467727" y="5605463"/>
                </a:lnTo>
                <a:close/>
                <a:moveTo>
                  <a:pt x="7453122" y="5658549"/>
                </a:moveTo>
                <a:lnTo>
                  <a:pt x="7385304" y="5728399"/>
                </a:lnTo>
                <a:lnTo>
                  <a:pt x="7323773" y="5761101"/>
                </a:lnTo>
                <a:lnTo>
                  <a:pt x="7391400" y="5688013"/>
                </a:lnTo>
                <a:close/>
                <a:moveTo>
                  <a:pt x="7375779" y="5738495"/>
                </a:moveTo>
                <a:lnTo>
                  <a:pt x="7308850" y="5807329"/>
                </a:lnTo>
                <a:lnTo>
                  <a:pt x="7248081" y="5842508"/>
                </a:lnTo>
                <a:lnTo>
                  <a:pt x="7314819" y="5770499"/>
                </a:lnTo>
                <a:close/>
                <a:moveTo>
                  <a:pt x="7298245" y="5818696"/>
                </a:moveTo>
                <a:lnTo>
                  <a:pt x="7232650" y="5886450"/>
                </a:lnTo>
                <a:lnTo>
                  <a:pt x="7172897" y="5923852"/>
                </a:lnTo>
                <a:lnTo>
                  <a:pt x="7238429" y="5853240"/>
                </a:lnTo>
                <a:close/>
                <a:moveTo>
                  <a:pt x="7220332" y="5899150"/>
                </a:moveTo>
                <a:lnTo>
                  <a:pt x="7156450" y="5965190"/>
                </a:lnTo>
                <a:lnTo>
                  <a:pt x="7097903" y="6004560"/>
                </a:lnTo>
                <a:lnTo>
                  <a:pt x="7161911" y="5935599"/>
                </a:lnTo>
                <a:close/>
                <a:moveTo>
                  <a:pt x="7142099" y="5980049"/>
                </a:moveTo>
                <a:lnTo>
                  <a:pt x="7080250" y="6044121"/>
                </a:lnTo>
                <a:lnTo>
                  <a:pt x="7023100" y="6084951"/>
                </a:lnTo>
                <a:lnTo>
                  <a:pt x="7085140" y="6018149"/>
                </a:lnTo>
                <a:close/>
                <a:moveTo>
                  <a:pt x="7063359" y="6061520"/>
                </a:moveTo>
                <a:lnTo>
                  <a:pt x="7003606" y="6123305"/>
                </a:lnTo>
                <a:lnTo>
                  <a:pt x="6949059" y="6165025"/>
                </a:lnTo>
                <a:lnTo>
                  <a:pt x="7008559" y="6100890"/>
                </a:lnTo>
                <a:close/>
                <a:moveTo>
                  <a:pt x="7082409" y="6047613"/>
                </a:moveTo>
                <a:lnTo>
                  <a:pt x="7134607" y="6010085"/>
                </a:lnTo>
                <a:lnTo>
                  <a:pt x="7077774" y="6066346"/>
                </a:lnTo>
                <a:lnTo>
                  <a:pt x="7026021" y="6105970"/>
                </a:lnTo>
                <a:close/>
                <a:moveTo>
                  <a:pt x="7098982" y="6030468"/>
                </a:moveTo>
                <a:lnTo>
                  <a:pt x="7158673" y="5968746"/>
                </a:lnTo>
                <a:lnTo>
                  <a:pt x="7213791" y="5931662"/>
                </a:lnTo>
                <a:lnTo>
                  <a:pt x="7153847" y="5991035"/>
                </a:lnTo>
                <a:close/>
                <a:moveTo>
                  <a:pt x="7232332" y="5919089"/>
                </a:moveTo>
                <a:lnTo>
                  <a:pt x="7284847" y="5883720"/>
                </a:lnTo>
                <a:lnTo>
                  <a:pt x="7227697" y="5937695"/>
                </a:lnTo>
                <a:lnTo>
                  <a:pt x="7175500" y="5975223"/>
                </a:lnTo>
                <a:close/>
                <a:moveTo>
                  <a:pt x="7248398" y="5903151"/>
                </a:moveTo>
                <a:lnTo>
                  <a:pt x="7308343" y="5843842"/>
                </a:lnTo>
                <a:lnTo>
                  <a:pt x="7363651" y="5809171"/>
                </a:lnTo>
                <a:lnTo>
                  <a:pt x="7303516" y="5866321"/>
                </a:lnTo>
                <a:close/>
                <a:moveTo>
                  <a:pt x="7381748" y="5797804"/>
                </a:moveTo>
                <a:lnTo>
                  <a:pt x="7434517" y="5764784"/>
                </a:lnTo>
                <a:lnTo>
                  <a:pt x="7377367" y="5816410"/>
                </a:lnTo>
                <a:lnTo>
                  <a:pt x="7324852" y="5851716"/>
                </a:lnTo>
                <a:close/>
                <a:moveTo>
                  <a:pt x="7397306" y="5783072"/>
                </a:moveTo>
                <a:lnTo>
                  <a:pt x="7457377" y="5726240"/>
                </a:lnTo>
                <a:lnTo>
                  <a:pt x="7512939" y="5694109"/>
                </a:lnTo>
                <a:lnTo>
                  <a:pt x="7452678" y="5748401"/>
                </a:lnTo>
                <a:close/>
                <a:moveTo>
                  <a:pt x="7530656" y="5683885"/>
                </a:moveTo>
                <a:lnTo>
                  <a:pt x="7583806" y="5653151"/>
                </a:lnTo>
                <a:lnTo>
                  <a:pt x="7526338" y="5702364"/>
                </a:lnTo>
                <a:lnTo>
                  <a:pt x="7473443" y="5735447"/>
                </a:lnTo>
                <a:close/>
                <a:moveTo>
                  <a:pt x="7545769" y="5670233"/>
                </a:moveTo>
                <a:lnTo>
                  <a:pt x="7605967" y="5616004"/>
                </a:lnTo>
                <a:lnTo>
                  <a:pt x="7661783" y="5586349"/>
                </a:lnTo>
                <a:lnTo>
                  <a:pt x="7601394" y="5638102"/>
                </a:lnTo>
                <a:close/>
                <a:moveTo>
                  <a:pt x="7679119" y="5577269"/>
                </a:moveTo>
                <a:lnTo>
                  <a:pt x="7732522" y="5548948"/>
                </a:lnTo>
                <a:lnTo>
                  <a:pt x="7674864" y="5595684"/>
                </a:lnTo>
                <a:lnTo>
                  <a:pt x="7621651" y="5626481"/>
                </a:lnTo>
                <a:close/>
                <a:moveTo>
                  <a:pt x="7693851" y="5564569"/>
                </a:moveTo>
                <a:lnTo>
                  <a:pt x="7754176" y="5512943"/>
                </a:lnTo>
                <a:lnTo>
                  <a:pt x="7810119" y="5485956"/>
                </a:lnTo>
                <a:lnTo>
                  <a:pt x="7749668" y="5534978"/>
                </a:lnTo>
                <a:close/>
                <a:moveTo>
                  <a:pt x="7826757" y="5477891"/>
                </a:moveTo>
                <a:lnTo>
                  <a:pt x="7880477" y="5451983"/>
                </a:lnTo>
                <a:lnTo>
                  <a:pt x="7822629" y="5496433"/>
                </a:lnTo>
                <a:lnTo>
                  <a:pt x="7769098" y="5524818"/>
                </a:lnTo>
                <a:close/>
                <a:moveTo>
                  <a:pt x="7841044" y="5466271"/>
                </a:moveTo>
                <a:lnTo>
                  <a:pt x="7901495" y="5417312"/>
                </a:lnTo>
                <a:lnTo>
                  <a:pt x="7957694" y="5392928"/>
                </a:lnTo>
                <a:lnTo>
                  <a:pt x="7897114" y="5439220"/>
                </a:lnTo>
                <a:close/>
                <a:moveTo>
                  <a:pt x="7973759" y="5385943"/>
                </a:moveTo>
                <a:lnTo>
                  <a:pt x="8027734" y="5362512"/>
                </a:lnTo>
                <a:lnTo>
                  <a:pt x="7969822" y="5404168"/>
                </a:lnTo>
                <a:lnTo>
                  <a:pt x="7915974" y="5430139"/>
                </a:lnTo>
                <a:close/>
                <a:moveTo>
                  <a:pt x="7987729" y="5375275"/>
                </a:moveTo>
                <a:lnTo>
                  <a:pt x="8048181" y="5328984"/>
                </a:lnTo>
                <a:lnTo>
                  <a:pt x="8104569" y="5307267"/>
                </a:lnTo>
                <a:lnTo>
                  <a:pt x="8043990" y="5350828"/>
                </a:lnTo>
                <a:close/>
                <a:moveTo>
                  <a:pt x="8120190" y="5301234"/>
                </a:moveTo>
                <a:lnTo>
                  <a:pt x="8174419" y="5280343"/>
                </a:lnTo>
                <a:lnTo>
                  <a:pt x="8116316" y="5319395"/>
                </a:lnTo>
                <a:lnTo>
                  <a:pt x="8062278" y="5342890"/>
                </a:lnTo>
                <a:close/>
                <a:moveTo>
                  <a:pt x="8133779" y="5291455"/>
                </a:moveTo>
                <a:lnTo>
                  <a:pt x="8194294" y="5247958"/>
                </a:lnTo>
                <a:lnTo>
                  <a:pt x="8250809" y="5228908"/>
                </a:lnTo>
                <a:lnTo>
                  <a:pt x="8190231" y="5269675"/>
                </a:lnTo>
                <a:close/>
                <a:moveTo>
                  <a:pt x="8265986" y="5223828"/>
                </a:moveTo>
                <a:lnTo>
                  <a:pt x="8320406" y="5205603"/>
                </a:lnTo>
                <a:lnTo>
                  <a:pt x="8262239" y="5241925"/>
                </a:lnTo>
                <a:lnTo>
                  <a:pt x="8208010" y="5262880"/>
                </a:lnTo>
                <a:close/>
                <a:moveTo>
                  <a:pt x="8279257" y="5214938"/>
                </a:moveTo>
                <a:lnTo>
                  <a:pt x="8339773" y="5174234"/>
                </a:lnTo>
                <a:lnTo>
                  <a:pt x="8396415" y="5157978"/>
                </a:lnTo>
                <a:lnTo>
                  <a:pt x="8335836" y="5196078"/>
                </a:lnTo>
                <a:close/>
                <a:moveTo>
                  <a:pt x="8411146" y="5153787"/>
                </a:moveTo>
                <a:lnTo>
                  <a:pt x="8465820" y="5138166"/>
                </a:lnTo>
                <a:lnTo>
                  <a:pt x="8407591" y="5171821"/>
                </a:lnTo>
                <a:lnTo>
                  <a:pt x="8353044" y="5190109"/>
                </a:lnTo>
                <a:close/>
                <a:moveTo>
                  <a:pt x="8423846" y="5145659"/>
                </a:moveTo>
                <a:lnTo>
                  <a:pt x="8484362" y="5107559"/>
                </a:lnTo>
                <a:lnTo>
                  <a:pt x="8541131" y="5094097"/>
                </a:lnTo>
                <a:lnTo>
                  <a:pt x="8480552" y="5129149"/>
                </a:lnTo>
                <a:close/>
                <a:moveTo>
                  <a:pt x="8555419" y="5090986"/>
                </a:moveTo>
                <a:lnTo>
                  <a:pt x="8610219" y="5078286"/>
                </a:lnTo>
                <a:lnTo>
                  <a:pt x="8551990" y="5109147"/>
                </a:lnTo>
                <a:lnTo>
                  <a:pt x="8497316" y="5124831"/>
                </a:lnTo>
                <a:close/>
                <a:moveTo>
                  <a:pt x="8568119" y="5083683"/>
                </a:moveTo>
                <a:lnTo>
                  <a:pt x="8628634" y="5048695"/>
                </a:lnTo>
                <a:lnTo>
                  <a:pt x="8685784" y="5038154"/>
                </a:lnTo>
                <a:lnTo>
                  <a:pt x="8625269" y="5069904"/>
                </a:lnTo>
                <a:close/>
                <a:moveTo>
                  <a:pt x="8699373" y="5035550"/>
                </a:moveTo>
                <a:lnTo>
                  <a:pt x="8754301" y="5025390"/>
                </a:lnTo>
                <a:lnTo>
                  <a:pt x="8696134" y="5053457"/>
                </a:lnTo>
                <a:lnTo>
                  <a:pt x="8641270" y="5066157"/>
                </a:lnTo>
                <a:close/>
                <a:moveTo>
                  <a:pt x="8712073" y="5029200"/>
                </a:moveTo>
                <a:lnTo>
                  <a:pt x="8772461" y="4997450"/>
                </a:lnTo>
                <a:lnTo>
                  <a:pt x="8829611" y="4989767"/>
                </a:lnTo>
                <a:lnTo>
                  <a:pt x="8769223" y="5018913"/>
                </a:lnTo>
                <a:close/>
                <a:moveTo>
                  <a:pt x="8842883" y="4987671"/>
                </a:moveTo>
                <a:lnTo>
                  <a:pt x="8897938" y="4980242"/>
                </a:lnTo>
                <a:lnTo>
                  <a:pt x="8839835" y="5005642"/>
                </a:lnTo>
                <a:lnTo>
                  <a:pt x="8784844" y="5015865"/>
                </a:lnTo>
                <a:close/>
                <a:moveTo>
                  <a:pt x="8855202" y="4981702"/>
                </a:moveTo>
                <a:lnTo>
                  <a:pt x="8915464" y="4952619"/>
                </a:lnTo>
                <a:lnTo>
                  <a:pt x="8972614" y="4947857"/>
                </a:lnTo>
                <a:lnTo>
                  <a:pt x="8912352" y="4974082"/>
                </a:lnTo>
                <a:close/>
                <a:moveTo>
                  <a:pt x="8985631" y="4946777"/>
                </a:moveTo>
                <a:lnTo>
                  <a:pt x="9040749" y="4942205"/>
                </a:lnTo>
                <a:lnTo>
                  <a:pt x="8982773" y="4964557"/>
                </a:lnTo>
                <a:lnTo>
                  <a:pt x="8927592" y="4971987"/>
                </a:lnTo>
                <a:close/>
                <a:moveTo>
                  <a:pt x="8997696" y="4941570"/>
                </a:moveTo>
                <a:lnTo>
                  <a:pt x="9057894" y="4915408"/>
                </a:lnTo>
                <a:lnTo>
                  <a:pt x="9115044" y="4913630"/>
                </a:lnTo>
                <a:lnTo>
                  <a:pt x="9054909" y="4936808"/>
                </a:lnTo>
                <a:close/>
                <a:moveTo>
                  <a:pt x="9127744" y="4913249"/>
                </a:moveTo>
                <a:lnTo>
                  <a:pt x="9182926" y="4911535"/>
                </a:lnTo>
                <a:lnTo>
                  <a:pt x="9125077" y="4930966"/>
                </a:lnTo>
                <a:lnTo>
                  <a:pt x="9069832" y="4935538"/>
                </a:lnTo>
                <a:close/>
                <a:moveTo>
                  <a:pt x="9126855" y="4909058"/>
                </a:moveTo>
                <a:lnTo>
                  <a:pt x="9068371" y="4910836"/>
                </a:lnTo>
                <a:lnTo>
                  <a:pt x="9130157" y="4884039"/>
                </a:lnTo>
                <a:lnTo>
                  <a:pt x="9188514" y="4885309"/>
                </a:lnTo>
                <a:close/>
                <a:moveTo>
                  <a:pt x="9057005" y="4911217"/>
                </a:moveTo>
                <a:lnTo>
                  <a:pt x="8997506" y="4913059"/>
                </a:lnTo>
                <a:lnTo>
                  <a:pt x="9061006" y="4882579"/>
                </a:lnTo>
                <a:lnTo>
                  <a:pt x="9120378" y="4883849"/>
                </a:lnTo>
                <a:close/>
                <a:moveTo>
                  <a:pt x="8987155" y="4913376"/>
                </a:moveTo>
                <a:lnTo>
                  <a:pt x="8926830" y="4915281"/>
                </a:lnTo>
                <a:lnTo>
                  <a:pt x="8991600" y="4880610"/>
                </a:lnTo>
                <a:lnTo>
                  <a:pt x="9051798" y="4881944"/>
                </a:lnTo>
                <a:close/>
                <a:moveTo>
                  <a:pt x="8917305" y="4915535"/>
                </a:moveTo>
                <a:lnTo>
                  <a:pt x="8856281" y="4917440"/>
                </a:lnTo>
                <a:lnTo>
                  <a:pt x="8921750" y="4879340"/>
                </a:lnTo>
                <a:lnTo>
                  <a:pt x="8982583" y="4880610"/>
                </a:lnTo>
                <a:close/>
                <a:moveTo>
                  <a:pt x="8847455" y="4917694"/>
                </a:moveTo>
                <a:lnTo>
                  <a:pt x="8785923" y="4919663"/>
                </a:lnTo>
                <a:lnTo>
                  <a:pt x="8852281" y="4878134"/>
                </a:lnTo>
                <a:lnTo>
                  <a:pt x="8913685" y="4879404"/>
                </a:lnTo>
                <a:close/>
                <a:moveTo>
                  <a:pt x="8777605" y="4919917"/>
                </a:moveTo>
                <a:lnTo>
                  <a:pt x="8715693" y="4921822"/>
                </a:lnTo>
                <a:lnTo>
                  <a:pt x="8782876" y="4876610"/>
                </a:lnTo>
                <a:lnTo>
                  <a:pt x="8844661" y="4877943"/>
                </a:lnTo>
                <a:close/>
                <a:moveTo>
                  <a:pt x="8707755" y="4922076"/>
                </a:moveTo>
                <a:lnTo>
                  <a:pt x="8645461" y="4923981"/>
                </a:lnTo>
                <a:lnTo>
                  <a:pt x="8713406" y="4875149"/>
                </a:lnTo>
                <a:lnTo>
                  <a:pt x="8775573" y="4876483"/>
                </a:lnTo>
                <a:close/>
                <a:moveTo>
                  <a:pt x="8637905" y="4924235"/>
                </a:moveTo>
                <a:lnTo>
                  <a:pt x="8575294" y="4926203"/>
                </a:lnTo>
                <a:lnTo>
                  <a:pt x="8643938" y="4873689"/>
                </a:lnTo>
                <a:lnTo>
                  <a:pt x="8706421" y="4875022"/>
                </a:lnTo>
                <a:close/>
                <a:moveTo>
                  <a:pt x="8568055" y="4926394"/>
                </a:moveTo>
                <a:lnTo>
                  <a:pt x="8505127" y="4928362"/>
                </a:lnTo>
                <a:lnTo>
                  <a:pt x="8574405" y="4872165"/>
                </a:lnTo>
                <a:lnTo>
                  <a:pt x="8637206" y="4873498"/>
                </a:lnTo>
                <a:close/>
                <a:moveTo>
                  <a:pt x="8498205" y="4928553"/>
                </a:moveTo>
                <a:lnTo>
                  <a:pt x="8435086" y="4930521"/>
                </a:lnTo>
                <a:lnTo>
                  <a:pt x="8504936" y="4870704"/>
                </a:lnTo>
                <a:lnTo>
                  <a:pt x="8567928" y="4872038"/>
                </a:lnTo>
                <a:close/>
                <a:moveTo>
                  <a:pt x="8428355" y="4930775"/>
                </a:moveTo>
                <a:lnTo>
                  <a:pt x="8364856" y="4932744"/>
                </a:lnTo>
                <a:lnTo>
                  <a:pt x="8435340" y="4869244"/>
                </a:lnTo>
                <a:lnTo>
                  <a:pt x="8498522" y="4870641"/>
                </a:lnTo>
                <a:close/>
                <a:moveTo>
                  <a:pt x="8358506" y="4932934"/>
                </a:moveTo>
                <a:lnTo>
                  <a:pt x="8295006" y="4934903"/>
                </a:lnTo>
                <a:lnTo>
                  <a:pt x="8365998" y="4867720"/>
                </a:lnTo>
                <a:lnTo>
                  <a:pt x="8429498" y="4869053"/>
                </a:lnTo>
                <a:close/>
                <a:moveTo>
                  <a:pt x="8288656" y="4935093"/>
                </a:moveTo>
                <a:lnTo>
                  <a:pt x="8225156" y="4937062"/>
                </a:lnTo>
                <a:lnTo>
                  <a:pt x="8296657" y="4866259"/>
                </a:lnTo>
                <a:lnTo>
                  <a:pt x="8360157" y="4867593"/>
                </a:lnTo>
                <a:close/>
                <a:moveTo>
                  <a:pt x="8218806" y="4937252"/>
                </a:moveTo>
                <a:lnTo>
                  <a:pt x="8155306" y="4939221"/>
                </a:lnTo>
                <a:lnTo>
                  <a:pt x="8226552" y="4864100"/>
                </a:lnTo>
                <a:lnTo>
                  <a:pt x="8290052" y="4865497"/>
                </a:lnTo>
                <a:close/>
                <a:moveTo>
                  <a:pt x="8148956" y="4939411"/>
                </a:moveTo>
                <a:lnTo>
                  <a:pt x="8085011" y="4941443"/>
                </a:lnTo>
                <a:lnTo>
                  <a:pt x="8157528" y="4863275"/>
                </a:lnTo>
                <a:lnTo>
                  <a:pt x="8221028" y="4864608"/>
                </a:lnTo>
                <a:close/>
                <a:moveTo>
                  <a:pt x="8079106" y="4941634"/>
                </a:moveTo>
                <a:lnTo>
                  <a:pt x="8015034" y="4943602"/>
                </a:lnTo>
                <a:lnTo>
                  <a:pt x="8087995" y="4861814"/>
                </a:lnTo>
                <a:lnTo>
                  <a:pt x="8151940" y="4863148"/>
                </a:lnTo>
                <a:close/>
                <a:moveTo>
                  <a:pt x="8075105" y="4945952"/>
                </a:moveTo>
                <a:lnTo>
                  <a:pt x="8002461" y="5024184"/>
                </a:lnTo>
                <a:lnTo>
                  <a:pt x="7938389" y="5029518"/>
                </a:lnTo>
                <a:lnTo>
                  <a:pt x="8011160" y="4947920"/>
                </a:lnTo>
                <a:close/>
                <a:moveTo>
                  <a:pt x="7998207" y="5028502"/>
                </a:moveTo>
                <a:lnTo>
                  <a:pt x="7925880" y="5106480"/>
                </a:lnTo>
                <a:lnTo>
                  <a:pt x="7861300" y="5114989"/>
                </a:lnTo>
                <a:lnTo>
                  <a:pt x="7933818" y="5033645"/>
                </a:lnTo>
                <a:close/>
                <a:moveTo>
                  <a:pt x="7921307" y="5111052"/>
                </a:moveTo>
                <a:lnTo>
                  <a:pt x="7848600" y="5188966"/>
                </a:lnTo>
                <a:lnTo>
                  <a:pt x="7784593" y="5200650"/>
                </a:lnTo>
                <a:lnTo>
                  <a:pt x="7856856" y="5119624"/>
                </a:lnTo>
                <a:close/>
                <a:moveTo>
                  <a:pt x="7843838" y="5194300"/>
                </a:moveTo>
                <a:lnTo>
                  <a:pt x="7772019" y="5271707"/>
                </a:lnTo>
                <a:lnTo>
                  <a:pt x="7708075" y="5286756"/>
                </a:lnTo>
                <a:lnTo>
                  <a:pt x="7780020" y="5206111"/>
                </a:lnTo>
                <a:close/>
                <a:moveTo>
                  <a:pt x="7766812" y="5276850"/>
                </a:moveTo>
                <a:lnTo>
                  <a:pt x="7695375" y="5353876"/>
                </a:lnTo>
                <a:lnTo>
                  <a:pt x="7631875" y="5372164"/>
                </a:lnTo>
                <a:lnTo>
                  <a:pt x="7703503" y="5291900"/>
                </a:lnTo>
                <a:close/>
                <a:moveTo>
                  <a:pt x="7689850" y="5360162"/>
                </a:moveTo>
                <a:lnTo>
                  <a:pt x="7618794" y="5436743"/>
                </a:lnTo>
                <a:lnTo>
                  <a:pt x="7555294" y="5458143"/>
                </a:lnTo>
                <a:lnTo>
                  <a:pt x="7626350" y="5378450"/>
                </a:lnTo>
                <a:close/>
                <a:moveTo>
                  <a:pt x="7612761" y="5443284"/>
                </a:moveTo>
                <a:lnTo>
                  <a:pt x="7542149" y="5519484"/>
                </a:lnTo>
                <a:lnTo>
                  <a:pt x="7478649" y="5543868"/>
                </a:lnTo>
                <a:lnTo>
                  <a:pt x="7549325" y="5464620"/>
                </a:lnTo>
                <a:close/>
                <a:moveTo>
                  <a:pt x="7535545" y="5526405"/>
                </a:moveTo>
                <a:lnTo>
                  <a:pt x="7465695" y="5601970"/>
                </a:lnTo>
                <a:lnTo>
                  <a:pt x="7402576" y="5629339"/>
                </a:lnTo>
                <a:lnTo>
                  <a:pt x="7472426" y="5550662"/>
                </a:lnTo>
                <a:close/>
                <a:moveTo>
                  <a:pt x="7458329" y="5609654"/>
                </a:moveTo>
                <a:lnTo>
                  <a:pt x="7388860" y="5684520"/>
                </a:lnTo>
                <a:lnTo>
                  <a:pt x="7326186" y="5714746"/>
                </a:lnTo>
                <a:lnTo>
                  <a:pt x="7395655" y="5636832"/>
                </a:lnTo>
                <a:close/>
                <a:moveTo>
                  <a:pt x="7380923" y="5693029"/>
                </a:moveTo>
                <a:lnTo>
                  <a:pt x="7312216" y="5767134"/>
                </a:lnTo>
                <a:lnTo>
                  <a:pt x="7250049" y="5800090"/>
                </a:lnTo>
                <a:lnTo>
                  <a:pt x="7318819" y="5723065"/>
                </a:lnTo>
                <a:close/>
                <a:moveTo>
                  <a:pt x="7303453" y="5776595"/>
                </a:moveTo>
                <a:lnTo>
                  <a:pt x="7235571" y="5849684"/>
                </a:lnTo>
                <a:lnTo>
                  <a:pt x="7174103" y="5885307"/>
                </a:lnTo>
                <a:lnTo>
                  <a:pt x="7241921" y="5809107"/>
                </a:lnTo>
                <a:close/>
                <a:moveTo>
                  <a:pt x="7225793" y="5860288"/>
                </a:moveTo>
                <a:lnTo>
                  <a:pt x="7158990" y="5932297"/>
                </a:lnTo>
                <a:lnTo>
                  <a:pt x="7098284" y="5970397"/>
                </a:lnTo>
                <a:lnTo>
                  <a:pt x="7165086" y="5895531"/>
                </a:lnTo>
                <a:close/>
                <a:moveTo>
                  <a:pt x="7147941" y="5944172"/>
                </a:moveTo>
                <a:lnTo>
                  <a:pt x="7082345" y="6014847"/>
                </a:lnTo>
                <a:lnTo>
                  <a:pt x="7022719" y="6054979"/>
                </a:lnTo>
                <a:lnTo>
                  <a:pt x="7088188" y="5981700"/>
                </a:lnTo>
                <a:close/>
                <a:moveTo>
                  <a:pt x="7069773" y="6028436"/>
                </a:moveTo>
                <a:lnTo>
                  <a:pt x="7005765" y="6097461"/>
                </a:lnTo>
                <a:lnTo>
                  <a:pt x="6947408" y="6139434"/>
                </a:lnTo>
                <a:lnTo>
                  <a:pt x="7011289" y="6067806"/>
                </a:lnTo>
                <a:close/>
                <a:moveTo>
                  <a:pt x="6991350" y="6113145"/>
                </a:moveTo>
                <a:lnTo>
                  <a:pt x="6929247" y="6180074"/>
                </a:lnTo>
                <a:lnTo>
                  <a:pt x="6872669" y="6223318"/>
                </a:lnTo>
                <a:lnTo>
                  <a:pt x="6934518" y="6153976"/>
                </a:lnTo>
                <a:close/>
                <a:moveTo>
                  <a:pt x="6912166" y="6198426"/>
                </a:moveTo>
                <a:lnTo>
                  <a:pt x="6852666" y="6262624"/>
                </a:lnTo>
                <a:lnTo>
                  <a:pt x="6798374" y="6306630"/>
                </a:lnTo>
                <a:lnTo>
                  <a:pt x="6857682" y="6240145"/>
                </a:lnTo>
                <a:close/>
                <a:moveTo>
                  <a:pt x="6855524" y="6265672"/>
                </a:moveTo>
                <a:lnTo>
                  <a:pt x="6903022" y="6227191"/>
                </a:lnTo>
                <a:lnTo>
                  <a:pt x="6851079" y="6280912"/>
                </a:lnTo>
                <a:lnTo>
                  <a:pt x="6804152" y="6321108"/>
                </a:lnTo>
                <a:close/>
                <a:moveTo>
                  <a:pt x="6875970" y="6243701"/>
                </a:moveTo>
                <a:lnTo>
                  <a:pt x="6932105" y="6183186"/>
                </a:lnTo>
                <a:lnTo>
                  <a:pt x="6983920" y="6143562"/>
                </a:lnTo>
                <a:lnTo>
                  <a:pt x="6927406" y="6201982"/>
                </a:lnTo>
                <a:close/>
                <a:moveTo>
                  <a:pt x="7006527" y="6126226"/>
                </a:moveTo>
                <a:lnTo>
                  <a:pt x="7054469" y="6089523"/>
                </a:lnTo>
                <a:lnTo>
                  <a:pt x="7002209" y="6141339"/>
                </a:lnTo>
                <a:lnTo>
                  <a:pt x="6954711" y="6179820"/>
                </a:lnTo>
                <a:close/>
                <a:moveTo>
                  <a:pt x="7081012" y="6069076"/>
                </a:moveTo>
                <a:lnTo>
                  <a:pt x="7123176" y="6036755"/>
                </a:lnTo>
                <a:lnTo>
                  <a:pt x="7077012" y="6080443"/>
                </a:lnTo>
                <a:lnTo>
                  <a:pt x="7035419" y="6114161"/>
                </a:lnTo>
                <a:close/>
                <a:moveTo>
                  <a:pt x="7104698" y="6045581"/>
                </a:moveTo>
                <a:lnTo>
                  <a:pt x="7156958" y="5993829"/>
                </a:lnTo>
                <a:lnTo>
                  <a:pt x="7205409" y="5959031"/>
                </a:lnTo>
                <a:lnTo>
                  <a:pt x="7152704" y="6008878"/>
                </a:lnTo>
                <a:close/>
                <a:moveTo>
                  <a:pt x="7231126" y="5940489"/>
                </a:moveTo>
                <a:lnTo>
                  <a:pt x="7273925" y="5909755"/>
                </a:lnTo>
                <a:lnTo>
                  <a:pt x="7227126" y="5951919"/>
                </a:lnTo>
                <a:lnTo>
                  <a:pt x="7184962" y="5984177"/>
                </a:lnTo>
                <a:close/>
                <a:moveTo>
                  <a:pt x="7254113" y="5918772"/>
                </a:moveTo>
                <a:lnTo>
                  <a:pt x="7306755" y="5868924"/>
                </a:lnTo>
                <a:lnTo>
                  <a:pt x="7355650" y="5836095"/>
                </a:lnTo>
                <a:lnTo>
                  <a:pt x="7302564" y="5883910"/>
                </a:lnTo>
                <a:close/>
                <a:moveTo>
                  <a:pt x="7380542" y="5819331"/>
                </a:moveTo>
                <a:lnTo>
                  <a:pt x="7424039" y="5790057"/>
                </a:lnTo>
                <a:lnTo>
                  <a:pt x="7376795" y="5830570"/>
                </a:lnTo>
                <a:lnTo>
                  <a:pt x="7333869" y="5861431"/>
                </a:lnTo>
                <a:close/>
                <a:moveTo>
                  <a:pt x="7402894" y="5799201"/>
                </a:moveTo>
                <a:lnTo>
                  <a:pt x="7455916" y="5751386"/>
                </a:lnTo>
                <a:lnTo>
                  <a:pt x="7505319" y="5720461"/>
                </a:lnTo>
                <a:lnTo>
                  <a:pt x="7451852" y="5766245"/>
                </a:lnTo>
                <a:close/>
                <a:moveTo>
                  <a:pt x="7529513" y="5705348"/>
                </a:moveTo>
                <a:lnTo>
                  <a:pt x="7573519" y="5677789"/>
                </a:lnTo>
                <a:lnTo>
                  <a:pt x="7525703" y="5716588"/>
                </a:lnTo>
                <a:lnTo>
                  <a:pt x="7482206" y="5745798"/>
                </a:lnTo>
                <a:close/>
                <a:moveTo>
                  <a:pt x="7551166" y="5686806"/>
                </a:moveTo>
                <a:lnTo>
                  <a:pt x="7604507" y="5641086"/>
                </a:lnTo>
                <a:lnTo>
                  <a:pt x="7654227" y="5612321"/>
                </a:lnTo>
                <a:lnTo>
                  <a:pt x="7600506" y="5655882"/>
                </a:lnTo>
                <a:close/>
                <a:moveTo>
                  <a:pt x="7677722" y="5598732"/>
                </a:moveTo>
                <a:lnTo>
                  <a:pt x="7722172" y="5572887"/>
                </a:lnTo>
                <a:lnTo>
                  <a:pt x="7673912" y="5609844"/>
                </a:lnTo>
                <a:lnTo>
                  <a:pt x="7629462" y="5637467"/>
                </a:lnTo>
                <a:close/>
                <a:moveTo>
                  <a:pt x="7698740" y="5581714"/>
                </a:moveTo>
                <a:lnTo>
                  <a:pt x="7752461" y="5538153"/>
                </a:lnTo>
                <a:lnTo>
                  <a:pt x="7802626" y="5511546"/>
                </a:lnTo>
                <a:lnTo>
                  <a:pt x="7748588" y="5552885"/>
                </a:lnTo>
                <a:close/>
                <a:moveTo>
                  <a:pt x="7825359" y="5499481"/>
                </a:moveTo>
                <a:lnTo>
                  <a:pt x="7870571" y="5475478"/>
                </a:lnTo>
                <a:lnTo>
                  <a:pt x="7821867" y="5510467"/>
                </a:lnTo>
                <a:lnTo>
                  <a:pt x="7777417" y="5536375"/>
                </a:lnTo>
                <a:close/>
                <a:moveTo>
                  <a:pt x="7845807" y="5483797"/>
                </a:moveTo>
                <a:lnTo>
                  <a:pt x="7899782" y="5442458"/>
                </a:lnTo>
                <a:lnTo>
                  <a:pt x="7950582" y="5418074"/>
                </a:lnTo>
                <a:lnTo>
                  <a:pt x="7896289" y="5457127"/>
                </a:lnTo>
                <a:close/>
                <a:moveTo>
                  <a:pt x="7972425" y="5407597"/>
                </a:moveTo>
                <a:lnTo>
                  <a:pt x="8018081" y="5385499"/>
                </a:lnTo>
                <a:lnTo>
                  <a:pt x="7968996" y="5418519"/>
                </a:lnTo>
                <a:lnTo>
                  <a:pt x="7923720" y="5442585"/>
                </a:lnTo>
                <a:close/>
                <a:moveTo>
                  <a:pt x="7992301" y="5393246"/>
                </a:moveTo>
                <a:lnTo>
                  <a:pt x="8046530" y="5354257"/>
                </a:lnTo>
                <a:lnTo>
                  <a:pt x="8097330" y="5332159"/>
                </a:lnTo>
                <a:lnTo>
                  <a:pt x="8042847" y="5368862"/>
                </a:lnTo>
                <a:close/>
                <a:moveTo>
                  <a:pt x="8118793" y="5322888"/>
                </a:moveTo>
                <a:lnTo>
                  <a:pt x="8164957" y="5302822"/>
                </a:lnTo>
                <a:lnTo>
                  <a:pt x="8115300" y="5334000"/>
                </a:lnTo>
                <a:lnTo>
                  <a:pt x="8069517" y="5356098"/>
                </a:lnTo>
                <a:close/>
                <a:moveTo>
                  <a:pt x="8137843" y="5310188"/>
                </a:moveTo>
                <a:lnTo>
                  <a:pt x="8192326" y="5273548"/>
                </a:lnTo>
                <a:lnTo>
                  <a:pt x="8243506" y="5253863"/>
                </a:lnTo>
                <a:lnTo>
                  <a:pt x="8188769" y="5288090"/>
                </a:lnTo>
                <a:close/>
                <a:moveTo>
                  <a:pt x="8264271" y="5245862"/>
                </a:moveTo>
                <a:lnTo>
                  <a:pt x="8310944" y="5227828"/>
                </a:lnTo>
                <a:lnTo>
                  <a:pt x="8261160" y="5256657"/>
                </a:lnTo>
                <a:lnTo>
                  <a:pt x="8214869" y="5276723"/>
                </a:lnTo>
                <a:close/>
                <a:moveTo>
                  <a:pt x="8283321" y="5233988"/>
                </a:moveTo>
                <a:lnTo>
                  <a:pt x="8337932" y="5199825"/>
                </a:lnTo>
                <a:lnTo>
                  <a:pt x="8389493" y="5182553"/>
                </a:lnTo>
                <a:lnTo>
                  <a:pt x="8334629" y="5214303"/>
                </a:lnTo>
                <a:close/>
                <a:moveTo>
                  <a:pt x="8409622" y="5175758"/>
                </a:moveTo>
                <a:lnTo>
                  <a:pt x="8456676" y="5159947"/>
                </a:lnTo>
                <a:lnTo>
                  <a:pt x="8406702" y="5186490"/>
                </a:lnTo>
                <a:lnTo>
                  <a:pt x="8359966" y="5204460"/>
                </a:lnTo>
                <a:close/>
                <a:moveTo>
                  <a:pt x="8428101" y="5165090"/>
                </a:moveTo>
                <a:lnTo>
                  <a:pt x="8482838" y="5133340"/>
                </a:lnTo>
                <a:lnTo>
                  <a:pt x="8534400" y="5118100"/>
                </a:lnTo>
                <a:lnTo>
                  <a:pt x="8479472" y="5147247"/>
                </a:lnTo>
                <a:close/>
                <a:moveTo>
                  <a:pt x="8554212" y="5112957"/>
                </a:moveTo>
                <a:lnTo>
                  <a:pt x="8601646" y="5099431"/>
                </a:lnTo>
                <a:lnTo>
                  <a:pt x="8551355" y="5123688"/>
                </a:lnTo>
                <a:lnTo>
                  <a:pt x="8504301" y="5139500"/>
                </a:lnTo>
                <a:close/>
                <a:moveTo>
                  <a:pt x="8572246" y="5103432"/>
                </a:moveTo>
                <a:lnTo>
                  <a:pt x="8627110" y="5074285"/>
                </a:lnTo>
                <a:lnTo>
                  <a:pt x="8679117" y="5062030"/>
                </a:lnTo>
                <a:lnTo>
                  <a:pt x="8624062" y="5088573"/>
                </a:lnTo>
                <a:close/>
                <a:moveTo>
                  <a:pt x="8698167" y="5057521"/>
                </a:moveTo>
                <a:lnTo>
                  <a:pt x="8745919" y="5046218"/>
                </a:lnTo>
                <a:lnTo>
                  <a:pt x="8695563" y="5068126"/>
                </a:lnTo>
                <a:lnTo>
                  <a:pt x="8648002" y="5081715"/>
                </a:lnTo>
                <a:close/>
                <a:moveTo>
                  <a:pt x="8715819" y="5049012"/>
                </a:moveTo>
                <a:lnTo>
                  <a:pt x="8770747" y="5022469"/>
                </a:lnTo>
                <a:lnTo>
                  <a:pt x="8822944" y="5012817"/>
                </a:lnTo>
                <a:lnTo>
                  <a:pt x="8767890" y="5036693"/>
                </a:lnTo>
                <a:close/>
                <a:moveTo>
                  <a:pt x="8841549" y="5009388"/>
                </a:moveTo>
                <a:lnTo>
                  <a:pt x="8889556" y="5000435"/>
                </a:lnTo>
                <a:lnTo>
                  <a:pt x="8838756" y="5019929"/>
                </a:lnTo>
                <a:lnTo>
                  <a:pt x="8790940" y="5031232"/>
                </a:lnTo>
                <a:close/>
                <a:moveTo>
                  <a:pt x="8858821" y="5001832"/>
                </a:moveTo>
                <a:lnTo>
                  <a:pt x="8913812" y="4977956"/>
                </a:lnTo>
                <a:lnTo>
                  <a:pt x="8966136" y="4970971"/>
                </a:lnTo>
                <a:lnTo>
                  <a:pt x="8911082" y="4992116"/>
                </a:lnTo>
                <a:close/>
                <a:moveTo>
                  <a:pt x="8984234" y="4968494"/>
                </a:moveTo>
                <a:lnTo>
                  <a:pt x="9032494" y="4962144"/>
                </a:lnTo>
                <a:lnTo>
                  <a:pt x="8981694" y="4979162"/>
                </a:lnTo>
                <a:lnTo>
                  <a:pt x="8933561" y="4988052"/>
                </a:lnTo>
                <a:close/>
                <a:moveTo>
                  <a:pt x="9001316" y="4962144"/>
                </a:moveTo>
                <a:lnTo>
                  <a:pt x="9056243" y="4940999"/>
                </a:lnTo>
                <a:lnTo>
                  <a:pt x="9108694" y="4936617"/>
                </a:lnTo>
                <a:lnTo>
                  <a:pt x="9053767" y="4955096"/>
                </a:lnTo>
                <a:close/>
                <a:moveTo>
                  <a:pt x="9126347" y="4935157"/>
                </a:moveTo>
                <a:lnTo>
                  <a:pt x="9174797" y="4931156"/>
                </a:lnTo>
                <a:lnTo>
                  <a:pt x="9124315" y="4945571"/>
                </a:lnTo>
                <a:lnTo>
                  <a:pt x="9075928" y="4951921"/>
                </a:lnTo>
                <a:close/>
                <a:moveTo>
                  <a:pt x="9143174" y="4929505"/>
                </a:moveTo>
                <a:lnTo>
                  <a:pt x="9198039" y="4911090"/>
                </a:lnTo>
                <a:lnTo>
                  <a:pt x="9250553" y="4909439"/>
                </a:lnTo>
                <a:lnTo>
                  <a:pt x="9195753" y="4925124"/>
                </a:lnTo>
                <a:close/>
                <a:moveTo>
                  <a:pt x="9267825" y="4908550"/>
                </a:moveTo>
                <a:lnTo>
                  <a:pt x="9316466" y="4907026"/>
                </a:lnTo>
                <a:lnTo>
                  <a:pt x="9265666" y="4918964"/>
                </a:lnTo>
                <a:lnTo>
                  <a:pt x="9217089" y="4922965"/>
                </a:lnTo>
                <a:close/>
                <a:moveTo>
                  <a:pt x="9284462" y="4903788"/>
                </a:moveTo>
                <a:lnTo>
                  <a:pt x="9339199" y="4888103"/>
                </a:lnTo>
                <a:lnTo>
                  <a:pt x="9391841" y="4889246"/>
                </a:lnTo>
                <a:lnTo>
                  <a:pt x="9337104" y="4901946"/>
                </a:lnTo>
                <a:close/>
                <a:moveTo>
                  <a:pt x="9408731" y="4889564"/>
                </a:moveTo>
                <a:lnTo>
                  <a:pt x="9457436" y="4890643"/>
                </a:lnTo>
                <a:lnTo>
                  <a:pt x="9407017" y="4899978"/>
                </a:lnTo>
                <a:lnTo>
                  <a:pt x="9358312" y="4901502"/>
                </a:lnTo>
                <a:close/>
                <a:moveTo>
                  <a:pt x="9410573" y="4867656"/>
                </a:moveTo>
                <a:lnTo>
                  <a:pt x="9465755" y="4871784"/>
                </a:lnTo>
                <a:lnTo>
                  <a:pt x="9408287" y="4885373"/>
                </a:lnTo>
                <a:lnTo>
                  <a:pt x="9352979" y="4884166"/>
                </a:lnTo>
                <a:close/>
                <a:moveTo>
                  <a:pt x="9341358" y="4862576"/>
                </a:moveTo>
                <a:lnTo>
                  <a:pt x="9398508" y="4866767"/>
                </a:lnTo>
                <a:lnTo>
                  <a:pt x="9338818" y="4883849"/>
                </a:lnTo>
                <a:lnTo>
                  <a:pt x="9281668" y="4882642"/>
                </a:lnTo>
                <a:close/>
                <a:moveTo>
                  <a:pt x="9272080" y="4857433"/>
                </a:moveTo>
                <a:lnTo>
                  <a:pt x="9330436" y="4861751"/>
                </a:lnTo>
                <a:lnTo>
                  <a:pt x="9269031" y="4882388"/>
                </a:lnTo>
                <a:lnTo>
                  <a:pt x="9210548" y="4881118"/>
                </a:lnTo>
                <a:close/>
                <a:moveTo>
                  <a:pt x="9202865" y="4852289"/>
                </a:moveTo>
                <a:lnTo>
                  <a:pt x="9262237" y="4856671"/>
                </a:lnTo>
                <a:lnTo>
                  <a:pt x="9199372" y="4880864"/>
                </a:lnTo>
                <a:lnTo>
                  <a:pt x="9139936" y="4879594"/>
                </a:lnTo>
                <a:close/>
                <a:moveTo>
                  <a:pt x="9133649" y="4847146"/>
                </a:moveTo>
                <a:lnTo>
                  <a:pt x="9193784" y="4851591"/>
                </a:lnTo>
                <a:lnTo>
                  <a:pt x="9129776" y="4879404"/>
                </a:lnTo>
                <a:lnTo>
                  <a:pt x="9069451" y="4878134"/>
                </a:lnTo>
                <a:close/>
                <a:moveTo>
                  <a:pt x="9064434" y="4842002"/>
                </a:moveTo>
                <a:lnTo>
                  <a:pt x="9125204" y="4846511"/>
                </a:lnTo>
                <a:lnTo>
                  <a:pt x="9060117" y="4877943"/>
                </a:lnTo>
                <a:lnTo>
                  <a:pt x="8999220" y="4876610"/>
                </a:lnTo>
                <a:close/>
                <a:moveTo>
                  <a:pt x="8995219" y="4836859"/>
                </a:moveTo>
                <a:lnTo>
                  <a:pt x="9056497" y="4841431"/>
                </a:lnTo>
                <a:lnTo>
                  <a:pt x="8990520" y="4876419"/>
                </a:lnTo>
                <a:lnTo>
                  <a:pt x="8929053" y="4875149"/>
                </a:lnTo>
                <a:close/>
                <a:moveTo>
                  <a:pt x="8925941" y="4831715"/>
                </a:moveTo>
                <a:lnTo>
                  <a:pt x="8987727" y="4836351"/>
                </a:lnTo>
                <a:lnTo>
                  <a:pt x="8920924" y="4874959"/>
                </a:lnTo>
                <a:lnTo>
                  <a:pt x="8859012" y="4873625"/>
                </a:lnTo>
                <a:close/>
                <a:moveTo>
                  <a:pt x="8856726" y="4826635"/>
                </a:moveTo>
                <a:lnTo>
                  <a:pt x="8918829" y="4831207"/>
                </a:lnTo>
                <a:lnTo>
                  <a:pt x="8851265" y="4873435"/>
                </a:lnTo>
                <a:lnTo>
                  <a:pt x="8789035" y="4872165"/>
                </a:lnTo>
                <a:close/>
                <a:moveTo>
                  <a:pt x="8787511" y="4821492"/>
                </a:moveTo>
                <a:lnTo>
                  <a:pt x="8849868" y="4826127"/>
                </a:lnTo>
                <a:lnTo>
                  <a:pt x="8781669" y="4871974"/>
                </a:lnTo>
                <a:lnTo>
                  <a:pt x="8719121" y="4870641"/>
                </a:lnTo>
                <a:close/>
                <a:moveTo>
                  <a:pt x="8718232" y="4816348"/>
                </a:moveTo>
                <a:lnTo>
                  <a:pt x="8780907" y="4820984"/>
                </a:lnTo>
                <a:lnTo>
                  <a:pt x="8712200" y="4870450"/>
                </a:lnTo>
                <a:lnTo>
                  <a:pt x="8649335" y="4869117"/>
                </a:lnTo>
                <a:close/>
                <a:moveTo>
                  <a:pt x="8649018" y="4811205"/>
                </a:moveTo>
                <a:lnTo>
                  <a:pt x="8711882" y="4815840"/>
                </a:lnTo>
                <a:lnTo>
                  <a:pt x="8642350" y="4868926"/>
                </a:lnTo>
                <a:lnTo>
                  <a:pt x="8579231" y="4867593"/>
                </a:lnTo>
                <a:close/>
                <a:moveTo>
                  <a:pt x="8579803" y="4806061"/>
                </a:moveTo>
                <a:lnTo>
                  <a:pt x="8642858" y="4810760"/>
                </a:lnTo>
                <a:lnTo>
                  <a:pt x="8573008" y="4867529"/>
                </a:lnTo>
                <a:lnTo>
                  <a:pt x="8509508" y="4866196"/>
                </a:lnTo>
                <a:close/>
                <a:moveTo>
                  <a:pt x="8510524" y="4800918"/>
                </a:moveTo>
                <a:lnTo>
                  <a:pt x="8574024" y="4805617"/>
                </a:lnTo>
                <a:lnTo>
                  <a:pt x="8503476" y="4866069"/>
                </a:lnTo>
                <a:lnTo>
                  <a:pt x="8439976" y="4864672"/>
                </a:lnTo>
                <a:close/>
                <a:moveTo>
                  <a:pt x="8441309" y="4795774"/>
                </a:moveTo>
                <a:lnTo>
                  <a:pt x="8504809" y="4800473"/>
                </a:lnTo>
                <a:lnTo>
                  <a:pt x="8433753" y="4864545"/>
                </a:lnTo>
                <a:lnTo>
                  <a:pt x="8370253" y="4863211"/>
                </a:lnTo>
                <a:close/>
                <a:moveTo>
                  <a:pt x="8372031" y="4790631"/>
                </a:moveTo>
                <a:lnTo>
                  <a:pt x="8435531" y="4795393"/>
                </a:lnTo>
                <a:lnTo>
                  <a:pt x="8363966" y="4863084"/>
                </a:lnTo>
                <a:lnTo>
                  <a:pt x="8300466" y="4861687"/>
                </a:lnTo>
                <a:close/>
                <a:moveTo>
                  <a:pt x="8302816" y="4785551"/>
                </a:moveTo>
                <a:lnTo>
                  <a:pt x="8366316" y="4790250"/>
                </a:lnTo>
                <a:lnTo>
                  <a:pt x="8294244" y="4861560"/>
                </a:lnTo>
                <a:lnTo>
                  <a:pt x="8230744" y="4860227"/>
                </a:lnTo>
                <a:close/>
                <a:moveTo>
                  <a:pt x="8233537" y="4780407"/>
                </a:moveTo>
                <a:lnTo>
                  <a:pt x="8297037" y="4785106"/>
                </a:lnTo>
                <a:lnTo>
                  <a:pt x="8224520" y="4860100"/>
                </a:lnTo>
                <a:lnTo>
                  <a:pt x="8160576" y="4858766"/>
                </a:lnTo>
                <a:close/>
                <a:moveTo>
                  <a:pt x="8164322" y="4775264"/>
                </a:moveTo>
                <a:lnTo>
                  <a:pt x="8227822" y="4779963"/>
                </a:lnTo>
                <a:lnTo>
                  <a:pt x="8154861" y="4858639"/>
                </a:lnTo>
                <a:lnTo>
                  <a:pt x="8090853" y="4857242"/>
                </a:lnTo>
                <a:close/>
                <a:moveTo>
                  <a:pt x="8095044" y="4770120"/>
                </a:moveTo>
                <a:lnTo>
                  <a:pt x="8158988" y="4774883"/>
                </a:lnTo>
                <a:lnTo>
                  <a:pt x="8085582" y="4857115"/>
                </a:lnTo>
                <a:lnTo>
                  <a:pt x="8021447" y="4855782"/>
                </a:lnTo>
                <a:close/>
                <a:moveTo>
                  <a:pt x="8017891" y="4859909"/>
                </a:moveTo>
                <a:lnTo>
                  <a:pt x="8081899" y="4861306"/>
                </a:lnTo>
                <a:lnTo>
                  <a:pt x="8008620" y="4943412"/>
                </a:lnTo>
                <a:lnTo>
                  <a:pt x="7944485" y="4945380"/>
                </a:lnTo>
                <a:close/>
                <a:moveTo>
                  <a:pt x="7940739" y="4949762"/>
                </a:moveTo>
                <a:lnTo>
                  <a:pt x="8004747" y="4947730"/>
                </a:lnTo>
                <a:lnTo>
                  <a:pt x="7931722" y="5029645"/>
                </a:lnTo>
                <a:lnTo>
                  <a:pt x="7867523" y="5034979"/>
                </a:lnTo>
                <a:close/>
                <a:moveTo>
                  <a:pt x="7863586" y="5039551"/>
                </a:moveTo>
                <a:lnTo>
                  <a:pt x="7927594" y="5034217"/>
                </a:lnTo>
                <a:lnTo>
                  <a:pt x="7854950" y="5115814"/>
                </a:lnTo>
                <a:lnTo>
                  <a:pt x="7790561" y="5124450"/>
                </a:lnTo>
                <a:close/>
                <a:moveTo>
                  <a:pt x="7786434" y="5129340"/>
                </a:moveTo>
                <a:lnTo>
                  <a:pt x="7850442" y="5120767"/>
                </a:lnTo>
                <a:lnTo>
                  <a:pt x="7777798" y="5202174"/>
                </a:lnTo>
                <a:lnTo>
                  <a:pt x="7713663" y="5214049"/>
                </a:lnTo>
                <a:close/>
                <a:moveTo>
                  <a:pt x="7709218" y="5219192"/>
                </a:moveTo>
                <a:lnTo>
                  <a:pt x="7773226" y="5207318"/>
                </a:lnTo>
                <a:lnTo>
                  <a:pt x="7700899" y="5288407"/>
                </a:lnTo>
                <a:lnTo>
                  <a:pt x="7636764" y="5303520"/>
                </a:lnTo>
                <a:close/>
                <a:moveTo>
                  <a:pt x="7632065" y="5308981"/>
                </a:moveTo>
                <a:lnTo>
                  <a:pt x="7695946" y="5293932"/>
                </a:lnTo>
                <a:lnTo>
                  <a:pt x="7623937" y="5374640"/>
                </a:lnTo>
                <a:lnTo>
                  <a:pt x="7559929" y="5392992"/>
                </a:lnTo>
                <a:close/>
                <a:moveTo>
                  <a:pt x="7554913" y="5398834"/>
                </a:moveTo>
                <a:lnTo>
                  <a:pt x="7618413" y="5380609"/>
                </a:lnTo>
                <a:lnTo>
                  <a:pt x="7547039" y="5461000"/>
                </a:lnTo>
                <a:lnTo>
                  <a:pt x="7483157" y="5482463"/>
                </a:lnTo>
                <a:close/>
                <a:moveTo>
                  <a:pt x="7477697" y="5488686"/>
                </a:moveTo>
                <a:lnTo>
                  <a:pt x="7541197" y="5467287"/>
                </a:lnTo>
                <a:lnTo>
                  <a:pt x="7469950" y="5547170"/>
                </a:lnTo>
                <a:lnTo>
                  <a:pt x="7406450" y="5571681"/>
                </a:lnTo>
                <a:close/>
                <a:moveTo>
                  <a:pt x="7400544" y="5578475"/>
                </a:moveTo>
                <a:lnTo>
                  <a:pt x="7464044" y="5554091"/>
                </a:lnTo>
                <a:lnTo>
                  <a:pt x="7393242" y="5633403"/>
                </a:lnTo>
                <a:lnTo>
                  <a:pt x="7329742" y="5660962"/>
                </a:lnTo>
                <a:close/>
                <a:moveTo>
                  <a:pt x="7323392" y="5668328"/>
                </a:moveTo>
                <a:lnTo>
                  <a:pt x="7386447" y="5640959"/>
                </a:lnTo>
                <a:lnTo>
                  <a:pt x="7316216" y="5719636"/>
                </a:lnTo>
                <a:lnTo>
                  <a:pt x="7253097" y="5750116"/>
                </a:lnTo>
                <a:close/>
                <a:moveTo>
                  <a:pt x="7246176" y="5758117"/>
                </a:moveTo>
                <a:lnTo>
                  <a:pt x="7308850" y="5727700"/>
                </a:lnTo>
                <a:lnTo>
                  <a:pt x="7239000" y="5805678"/>
                </a:lnTo>
                <a:lnTo>
                  <a:pt x="7176326" y="5838952"/>
                </a:lnTo>
                <a:close/>
                <a:moveTo>
                  <a:pt x="7169150" y="5847906"/>
                </a:moveTo>
                <a:lnTo>
                  <a:pt x="7231253" y="5814949"/>
                </a:lnTo>
                <a:lnTo>
                  <a:pt x="7162482" y="5892102"/>
                </a:lnTo>
                <a:lnTo>
                  <a:pt x="7100316" y="5928043"/>
                </a:lnTo>
                <a:close/>
                <a:moveTo>
                  <a:pt x="7091998" y="5937758"/>
                </a:moveTo>
                <a:lnTo>
                  <a:pt x="7153466" y="5902198"/>
                </a:lnTo>
                <a:lnTo>
                  <a:pt x="7085584" y="5978398"/>
                </a:lnTo>
                <a:lnTo>
                  <a:pt x="7024053" y="6016498"/>
                </a:lnTo>
                <a:close/>
                <a:moveTo>
                  <a:pt x="7014781" y="6027611"/>
                </a:moveTo>
                <a:lnTo>
                  <a:pt x="7075488" y="5989511"/>
                </a:lnTo>
                <a:lnTo>
                  <a:pt x="7008622" y="6064441"/>
                </a:lnTo>
                <a:lnTo>
                  <a:pt x="6947980" y="6105208"/>
                </a:lnTo>
                <a:close/>
                <a:moveTo>
                  <a:pt x="6937629" y="6117400"/>
                </a:moveTo>
                <a:lnTo>
                  <a:pt x="6997256" y="6077331"/>
                </a:lnTo>
                <a:lnTo>
                  <a:pt x="6931724" y="6150801"/>
                </a:lnTo>
                <a:lnTo>
                  <a:pt x="6872161" y="6193600"/>
                </a:lnTo>
                <a:close/>
                <a:moveTo>
                  <a:pt x="6860413" y="6207252"/>
                </a:moveTo>
                <a:lnTo>
                  <a:pt x="6918707" y="6165342"/>
                </a:lnTo>
                <a:lnTo>
                  <a:pt x="6854762" y="6237034"/>
                </a:lnTo>
                <a:lnTo>
                  <a:pt x="6796595" y="6281484"/>
                </a:lnTo>
                <a:close/>
                <a:moveTo>
                  <a:pt x="6783261" y="6297105"/>
                </a:moveTo>
                <a:lnTo>
                  <a:pt x="6839776" y="6253861"/>
                </a:lnTo>
                <a:lnTo>
                  <a:pt x="6777863" y="6323267"/>
                </a:lnTo>
                <a:lnTo>
                  <a:pt x="6721539" y="6368923"/>
                </a:lnTo>
                <a:close/>
                <a:moveTo>
                  <a:pt x="6706044" y="6386957"/>
                </a:moveTo>
                <a:lnTo>
                  <a:pt x="6760274" y="6342952"/>
                </a:lnTo>
                <a:lnTo>
                  <a:pt x="6700901" y="6409500"/>
                </a:lnTo>
                <a:lnTo>
                  <a:pt x="6646990" y="6455664"/>
                </a:lnTo>
                <a:close/>
                <a:moveTo>
                  <a:pt x="6628702" y="6477000"/>
                </a:moveTo>
                <a:lnTo>
                  <a:pt x="6679502" y="6433312"/>
                </a:lnTo>
                <a:lnTo>
                  <a:pt x="6623685" y="6495923"/>
                </a:lnTo>
                <a:lnTo>
                  <a:pt x="6572885" y="6541516"/>
                </a:lnTo>
                <a:close/>
                <a:moveTo>
                  <a:pt x="6551549" y="6566789"/>
                </a:moveTo>
                <a:lnTo>
                  <a:pt x="6597968" y="6525007"/>
                </a:lnTo>
                <a:lnTo>
                  <a:pt x="6547168" y="6582157"/>
                </a:lnTo>
                <a:lnTo>
                  <a:pt x="6501321" y="6625527"/>
                </a:lnTo>
                <a:close/>
                <a:moveTo>
                  <a:pt x="6393180" y="6754559"/>
                </a:moveTo>
                <a:lnTo>
                  <a:pt x="6367018" y="6781610"/>
                </a:lnTo>
                <a:lnTo>
                  <a:pt x="6397181" y="6746494"/>
                </a:lnTo>
                <a:lnTo>
                  <a:pt x="6424486" y="6719444"/>
                </a:lnTo>
                <a:close/>
                <a:moveTo>
                  <a:pt x="6470079" y="6668326"/>
                </a:moveTo>
                <a:lnTo>
                  <a:pt x="6431534" y="6706426"/>
                </a:lnTo>
                <a:lnTo>
                  <a:pt x="6474333" y="6656578"/>
                </a:lnTo>
                <a:lnTo>
                  <a:pt x="6513640" y="6619431"/>
                </a:lnTo>
                <a:close/>
                <a:moveTo>
                  <a:pt x="6546279" y="6593078"/>
                </a:moveTo>
                <a:lnTo>
                  <a:pt x="6518910" y="6620129"/>
                </a:lnTo>
                <a:lnTo>
                  <a:pt x="6550216" y="6585141"/>
                </a:lnTo>
                <a:lnTo>
                  <a:pt x="6578600" y="6558217"/>
                </a:lnTo>
                <a:close/>
                <a:moveTo>
                  <a:pt x="6622860" y="6510528"/>
                </a:moveTo>
                <a:lnTo>
                  <a:pt x="6583490" y="6547739"/>
                </a:lnTo>
                <a:lnTo>
                  <a:pt x="6627114" y="6498908"/>
                </a:lnTo>
                <a:lnTo>
                  <a:pt x="6667119" y="6462776"/>
                </a:lnTo>
                <a:close/>
                <a:moveTo>
                  <a:pt x="6698552" y="6438964"/>
                </a:moveTo>
                <a:lnTo>
                  <a:pt x="6670104" y="6465824"/>
                </a:lnTo>
                <a:lnTo>
                  <a:pt x="6702425" y="6430963"/>
                </a:lnTo>
                <a:lnTo>
                  <a:pt x="6731953" y="6404420"/>
                </a:lnTo>
                <a:close/>
                <a:moveTo>
                  <a:pt x="6774752" y="6359970"/>
                </a:moveTo>
                <a:lnTo>
                  <a:pt x="6734683" y="6396101"/>
                </a:lnTo>
                <a:lnTo>
                  <a:pt x="6779133" y="6348476"/>
                </a:lnTo>
                <a:lnTo>
                  <a:pt x="6819900" y="6313551"/>
                </a:lnTo>
                <a:close/>
                <a:moveTo>
                  <a:pt x="6850126" y="6292025"/>
                </a:moveTo>
                <a:lnTo>
                  <a:pt x="6820535" y="6318250"/>
                </a:lnTo>
                <a:lnTo>
                  <a:pt x="6853873" y="6283833"/>
                </a:lnTo>
                <a:lnTo>
                  <a:pt x="6884353" y="6257671"/>
                </a:lnTo>
                <a:close/>
                <a:moveTo>
                  <a:pt x="6930200" y="6205284"/>
                </a:moveTo>
                <a:lnTo>
                  <a:pt x="6971729" y="6171629"/>
                </a:lnTo>
                <a:lnTo>
                  <a:pt x="6926072" y="6216841"/>
                </a:lnTo>
                <a:lnTo>
                  <a:pt x="6885306" y="6251766"/>
                </a:lnTo>
                <a:close/>
                <a:moveTo>
                  <a:pt x="7001193" y="6152515"/>
                </a:moveTo>
                <a:lnTo>
                  <a:pt x="6970586" y="6178677"/>
                </a:lnTo>
                <a:lnTo>
                  <a:pt x="7005003" y="6144641"/>
                </a:lnTo>
                <a:lnTo>
                  <a:pt x="7036753" y="6119241"/>
                </a:lnTo>
                <a:close/>
                <a:moveTo>
                  <a:pt x="7151688" y="6020245"/>
                </a:moveTo>
                <a:lnTo>
                  <a:pt x="7119938" y="6045645"/>
                </a:lnTo>
                <a:lnTo>
                  <a:pt x="7155181" y="6012307"/>
                </a:lnTo>
                <a:lnTo>
                  <a:pt x="7187693" y="5987415"/>
                </a:lnTo>
                <a:close/>
                <a:moveTo>
                  <a:pt x="7301611" y="5895277"/>
                </a:moveTo>
                <a:lnTo>
                  <a:pt x="7268972" y="5920232"/>
                </a:lnTo>
                <a:lnTo>
                  <a:pt x="7305168" y="5887593"/>
                </a:lnTo>
                <a:lnTo>
                  <a:pt x="7338695" y="5863463"/>
                </a:lnTo>
                <a:close/>
                <a:moveTo>
                  <a:pt x="7450836" y="5777611"/>
                </a:moveTo>
                <a:lnTo>
                  <a:pt x="7417308" y="5801741"/>
                </a:lnTo>
                <a:lnTo>
                  <a:pt x="7454329" y="5769991"/>
                </a:lnTo>
                <a:lnTo>
                  <a:pt x="7488745" y="5746877"/>
                </a:lnTo>
                <a:close/>
                <a:moveTo>
                  <a:pt x="7599553" y="5667248"/>
                </a:moveTo>
                <a:lnTo>
                  <a:pt x="7565073" y="5690426"/>
                </a:lnTo>
                <a:lnTo>
                  <a:pt x="7603173" y="5659755"/>
                </a:lnTo>
                <a:lnTo>
                  <a:pt x="7638479" y="5637657"/>
                </a:lnTo>
                <a:close/>
                <a:moveTo>
                  <a:pt x="7747635" y="5564188"/>
                </a:moveTo>
                <a:lnTo>
                  <a:pt x="7712266" y="5586286"/>
                </a:lnTo>
                <a:lnTo>
                  <a:pt x="7750874" y="5556758"/>
                </a:lnTo>
                <a:lnTo>
                  <a:pt x="7787006" y="5535867"/>
                </a:lnTo>
                <a:close/>
                <a:moveTo>
                  <a:pt x="7895019" y="5468493"/>
                </a:moveTo>
                <a:lnTo>
                  <a:pt x="7858887" y="5489448"/>
                </a:lnTo>
                <a:lnTo>
                  <a:pt x="7898194" y="5461127"/>
                </a:lnTo>
                <a:lnTo>
                  <a:pt x="7935087" y="5441569"/>
                </a:lnTo>
                <a:close/>
                <a:moveTo>
                  <a:pt x="8041894" y="5380101"/>
                </a:moveTo>
                <a:lnTo>
                  <a:pt x="8004937" y="5399659"/>
                </a:lnTo>
                <a:lnTo>
                  <a:pt x="8044943" y="5372799"/>
                </a:lnTo>
                <a:lnTo>
                  <a:pt x="8082598" y="5354638"/>
                </a:lnTo>
                <a:close/>
                <a:moveTo>
                  <a:pt x="8187944" y="5298948"/>
                </a:moveTo>
                <a:lnTo>
                  <a:pt x="8149844" y="5317173"/>
                </a:lnTo>
                <a:lnTo>
                  <a:pt x="8190420" y="5291773"/>
                </a:lnTo>
                <a:lnTo>
                  <a:pt x="8228520" y="5275072"/>
                </a:lnTo>
                <a:close/>
                <a:moveTo>
                  <a:pt x="8333486" y="5225161"/>
                </a:moveTo>
                <a:lnTo>
                  <a:pt x="8295069" y="5241862"/>
                </a:lnTo>
                <a:lnTo>
                  <a:pt x="8336281" y="5218049"/>
                </a:lnTo>
                <a:lnTo>
                  <a:pt x="8375269" y="5203000"/>
                </a:lnTo>
                <a:close/>
                <a:moveTo>
                  <a:pt x="8478520" y="5158677"/>
                </a:moveTo>
                <a:lnTo>
                  <a:pt x="8439468" y="5173726"/>
                </a:lnTo>
                <a:lnTo>
                  <a:pt x="8481123" y="5151628"/>
                </a:lnTo>
                <a:lnTo>
                  <a:pt x="8520684" y="5138293"/>
                </a:lnTo>
                <a:close/>
                <a:moveTo>
                  <a:pt x="8623300" y="5099050"/>
                </a:moveTo>
                <a:lnTo>
                  <a:pt x="8583612" y="5112385"/>
                </a:lnTo>
                <a:lnTo>
                  <a:pt x="8625713" y="5092065"/>
                </a:lnTo>
                <a:lnTo>
                  <a:pt x="8665908" y="5080572"/>
                </a:lnTo>
                <a:close/>
                <a:moveTo>
                  <a:pt x="8767064" y="5047171"/>
                </a:moveTo>
                <a:lnTo>
                  <a:pt x="8726869" y="5058664"/>
                </a:lnTo>
                <a:lnTo>
                  <a:pt x="8769350" y="5040249"/>
                </a:lnTo>
                <a:lnTo>
                  <a:pt x="8809990" y="5030661"/>
                </a:lnTo>
                <a:close/>
                <a:moveTo>
                  <a:pt x="8910320" y="5002721"/>
                </a:moveTo>
                <a:lnTo>
                  <a:pt x="8869617" y="5012373"/>
                </a:lnTo>
                <a:lnTo>
                  <a:pt x="8912416" y="4995863"/>
                </a:lnTo>
                <a:lnTo>
                  <a:pt x="8953436" y="4988243"/>
                </a:lnTo>
                <a:close/>
                <a:moveTo>
                  <a:pt x="9052941" y="4965510"/>
                </a:moveTo>
                <a:lnTo>
                  <a:pt x="9011793" y="4973130"/>
                </a:lnTo>
                <a:lnTo>
                  <a:pt x="9054846" y="4958652"/>
                </a:lnTo>
                <a:lnTo>
                  <a:pt x="9096248" y="4953064"/>
                </a:lnTo>
                <a:close/>
                <a:moveTo>
                  <a:pt x="9153461" y="4941126"/>
                </a:moveTo>
                <a:lnTo>
                  <a:pt x="9196642" y="4928743"/>
                </a:lnTo>
                <a:lnTo>
                  <a:pt x="9238361" y="4925314"/>
                </a:lnTo>
                <a:lnTo>
                  <a:pt x="9194991" y="4935538"/>
                </a:lnTo>
                <a:close/>
                <a:moveTo>
                  <a:pt x="9294495" y="4916361"/>
                </a:moveTo>
                <a:lnTo>
                  <a:pt x="9337802" y="4906201"/>
                </a:lnTo>
                <a:lnTo>
                  <a:pt x="9379712" y="4904867"/>
                </a:lnTo>
                <a:lnTo>
                  <a:pt x="9336342" y="4912932"/>
                </a:lnTo>
                <a:close/>
                <a:moveTo>
                  <a:pt x="9435084" y="4898898"/>
                </a:moveTo>
                <a:lnTo>
                  <a:pt x="9478391" y="4890897"/>
                </a:lnTo>
                <a:lnTo>
                  <a:pt x="9520428" y="4891786"/>
                </a:lnTo>
                <a:lnTo>
                  <a:pt x="9477057" y="4897628"/>
                </a:lnTo>
                <a:close/>
                <a:moveTo>
                  <a:pt x="9574784" y="4888738"/>
                </a:moveTo>
                <a:lnTo>
                  <a:pt x="9618028" y="4882896"/>
                </a:lnTo>
                <a:lnTo>
                  <a:pt x="9660192" y="4886008"/>
                </a:lnTo>
                <a:lnTo>
                  <a:pt x="9616948" y="4889627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3">
  <p:cSld name="BLANK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/>
        </p:nvSpPr>
        <p:spPr>
          <a:xfrm rot="5400000" flipH="1">
            <a:off x="-248212" y="246209"/>
            <a:ext cx="5151227" cy="4654804"/>
          </a:xfrm>
          <a:custGeom>
            <a:avLst/>
            <a:gdLst/>
            <a:ahLst/>
            <a:cxnLst/>
            <a:rect l="l" t="t" r="r" b="b"/>
            <a:pathLst>
              <a:path w="12192254" h="6845300" extrusionOk="0">
                <a:moveTo>
                  <a:pt x="12192000" y="0"/>
                </a:moveTo>
                <a:lnTo>
                  <a:pt x="10834624" y="2005520"/>
                </a:lnTo>
                <a:lnTo>
                  <a:pt x="10619105" y="2303272"/>
                </a:lnTo>
                <a:lnTo>
                  <a:pt x="10399522" y="2586355"/>
                </a:lnTo>
                <a:lnTo>
                  <a:pt x="10176066" y="2854579"/>
                </a:lnTo>
                <a:lnTo>
                  <a:pt x="9948608" y="3108135"/>
                </a:lnTo>
                <a:lnTo>
                  <a:pt x="9717024" y="3347085"/>
                </a:lnTo>
                <a:lnTo>
                  <a:pt x="9481503" y="3571303"/>
                </a:lnTo>
                <a:lnTo>
                  <a:pt x="9241981" y="3780853"/>
                </a:lnTo>
                <a:lnTo>
                  <a:pt x="8998331" y="3975672"/>
                </a:lnTo>
                <a:lnTo>
                  <a:pt x="8750681" y="4155694"/>
                </a:lnTo>
                <a:lnTo>
                  <a:pt x="8499094" y="4321112"/>
                </a:lnTo>
                <a:lnTo>
                  <a:pt x="8243506" y="4471797"/>
                </a:lnTo>
                <a:lnTo>
                  <a:pt x="7983856" y="4607751"/>
                </a:lnTo>
                <a:lnTo>
                  <a:pt x="7720331" y="4729036"/>
                </a:lnTo>
                <a:lnTo>
                  <a:pt x="7452678" y="4835652"/>
                </a:lnTo>
                <a:lnTo>
                  <a:pt x="7181215" y="4927600"/>
                </a:lnTo>
                <a:lnTo>
                  <a:pt x="6905625" y="5004753"/>
                </a:lnTo>
                <a:lnTo>
                  <a:pt x="6626225" y="5067300"/>
                </a:lnTo>
                <a:lnTo>
                  <a:pt x="6342507" y="5115116"/>
                </a:lnTo>
                <a:lnTo>
                  <a:pt x="6054852" y="5148199"/>
                </a:lnTo>
                <a:lnTo>
                  <a:pt x="5762752" y="5166614"/>
                </a:lnTo>
                <a:lnTo>
                  <a:pt x="5467350" y="5170170"/>
                </a:lnTo>
                <a:lnTo>
                  <a:pt x="5167440" y="5159185"/>
                </a:lnTo>
                <a:lnTo>
                  <a:pt x="4863846" y="5133785"/>
                </a:lnTo>
                <a:lnTo>
                  <a:pt x="4555935" y="5093399"/>
                </a:lnTo>
                <a:lnTo>
                  <a:pt x="4244213" y="5038344"/>
                </a:lnTo>
                <a:lnTo>
                  <a:pt x="0" y="4100640"/>
                </a:lnTo>
                <a:lnTo>
                  <a:pt x="0" y="4106990"/>
                </a:lnTo>
                <a:lnTo>
                  <a:pt x="4097147" y="5012119"/>
                </a:lnTo>
                <a:lnTo>
                  <a:pt x="0" y="4288600"/>
                </a:lnTo>
                <a:lnTo>
                  <a:pt x="0" y="4294950"/>
                </a:lnTo>
                <a:lnTo>
                  <a:pt x="4242689" y="5044250"/>
                </a:lnTo>
                <a:lnTo>
                  <a:pt x="4329367" y="5063300"/>
                </a:lnTo>
                <a:lnTo>
                  <a:pt x="0" y="4495800"/>
                </a:lnTo>
                <a:lnTo>
                  <a:pt x="0" y="4502150"/>
                </a:lnTo>
                <a:lnTo>
                  <a:pt x="4400550" y="5079365"/>
                </a:lnTo>
                <a:lnTo>
                  <a:pt x="4511866" y="5103940"/>
                </a:lnTo>
                <a:lnTo>
                  <a:pt x="0" y="4722495"/>
                </a:lnTo>
                <a:lnTo>
                  <a:pt x="0" y="4728845"/>
                </a:lnTo>
                <a:lnTo>
                  <a:pt x="4558856" y="5114100"/>
                </a:lnTo>
                <a:lnTo>
                  <a:pt x="4682427" y="5141405"/>
                </a:lnTo>
                <a:lnTo>
                  <a:pt x="0" y="4969955"/>
                </a:lnTo>
                <a:lnTo>
                  <a:pt x="0" y="4976305"/>
                </a:lnTo>
                <a:lnTo>
                  <a:pt x="4716907" y="5149025"/>
                </a:lnTo>
                <a:lnTo>
                  <a:pt x="4847781" y="5177917"/>
                </a:lnTo>
                <a:lnTo>
                  <a:pt x="0" y="5238750"/>
                </a:lnTo>
                <a:lnTo>
                  <a:pt x="0" y="5245100"/>
                </a:lnTo>
                <a:lnTo>
                  <a:pt x="4874959" y="5183759"/>
                </a:lnTo>
                <a:lnTo>
                  <a:pt x="5010595" y="5213731"/>
                </a:lnTo>
                <a:lnTo>
                  <a:pt x="0" y="5530215"/>
                </a:lnTo>
                <a:lnTo>
                  <a:pt x="0" y="5536565"/>
                </a:lnTo>
                <a:lnTo>
                  <a:pt x="5033010" y="5219065"/>
                </a:lnTo>
                <a:lnTo>
                  <a:pt x="5172075" y="5249799"/>
                </a:lnTo>
                <a:lnTo>
                  <a:pt x="0" y="5844858"/>
                </a:lnTo>
                <a:lnTo>
                  <a:pt x="0" y="5851208"/>
                </a:lnTo>
                <a:lnTo>
                  <a:pt x="5191125" y="5253800"/>
                </a:lnTo>
                <a:lnTo>
                  <a:pt x="5332603" y="5285042"/>
                </a:lnTo>
                <a:lnTo>
                  <a:pt x="0" y="6183694"/>
                </a:lnTo>
                <a:lnTo>
                  <a:pt x="0" y="6190044"/>
                </a:lnTo>
                <a:lnTo>
                  <a:pt x="5349177" y="5288344"/>
                </a:lnTo>
                <a:lnTo>
                  <a:pt x="5492623" y="5320094"/>
                </a:lnTo>
                <a:lnTo>
                  <a:pt x="0" y="6547930"/>
                </a:lnTo>
                <a:lnTo>
                  <a:pt x="0" y="6554280"/>
                </a:lnTo>
                <a:lnTo>
                  <a:pt x="5507292" y="5323586"/>
                </a:lnTo>
                <a:lnTo>
                  <a:pt x="5652135" y="5355336"/>
                </a:lnTo>
                <a:lnTo>
                  <a:pt x="332931" y="6845300"/>
                </a:lnTo>
                <a:lnTo>
                  <a:pt x="356489" y="6845300"/>
                </a:lnTo>
                <a:lnTo>
                  <a:pt x="5665089" y="5358511"/>
                </a:lnTo>
                <a:lnTo>
                  <a:pt x="5811139" y="5390833"/>
                </a:lnTo>
                <a:lnTo>
                  <a:pt x="1511935" y="6845300"/>
                </a:lnTo>
                <a:lnTo>
                  <a:pt x="1531747" y="6845300"/>
                </a:lnTo>
                <a:lnTo>
                  <a:pt x="5823395" y="5393436"/>
                </a:lnTo>
                <a:lnTo>
                  <a:pt x="5970461" y="5425948"/>
                </a:lnTo>
                <a:lnTo>
                  <a:pt x="2406650" y="6845300"/>
                </a:lnTo>
                <a:lnTo>
                  <a:pt x="2423795" y="6845300"/>
                </a:lnTo>
                <a:lnTo>
                  <a:pt x="5981700" y="5428361"/>
                </a:lnTo>
                <a:lnTo>
                  <a:pt x="6129274" y="5461000"/>
                </a:lnTo>
                <a:lnTo>
                  <a:pt x="3120644" y="6845300"/>
                </a:lnTo>
                <a:lnTo>
                  <a:pt x="3135821" y="6845300"/>
                </a:lnTo>
                <a:lnTo>
                  <a:pt x="6139371" y="5463286"/>
                </a:lnTo>
                <a:lnTo>
                  <a:pt x="6287834" y="5496052"/>
                </a:lnTo>
                <a:lnTo>
                  <a:pt x="3712274" y="6845300"/>
                </a:lnTo>
                <a:lnTo>
                  <a:pt x="3725990" y="6845300"/>
                </a:lnTo>
                <a:lnTo>
                  <a:pt x="6297740" y="5498211"/>
                </a:lnTo>
                <a:lnTo>
                  <a:pt x="6446711" y="5531104"/>
                </a:lnTo>
                <a:lnTo>
                  <a:pt x="4217480" y="6845300"/>
                </a:lnTo>
                <a:lnTo>
                  <a:pt x="4230180" y="6845300"/>
                </a:lnTo>
                <a:lnTo>
                  <a:pt x="6455918" y="5533136"/>
                </a:lnTo>
                <a:lnTo>
                  <a:pt x="6605334" y="5566156"/>
                </a:lnTo>
                <a:lnTo>
                  <a:pt x="4659313" y="6845300"/>
                </a:lnTo>
                <a:lnTo>
                  <a:pt x="4670870" y="6845300"/>
                </a:lnTo>
                <a:lnTo>
                  <a:pt x="6613969" y="5568061"/>
                </a:lnTo>
                <a:lnTo>
                  <a:pt x="6763766" y="5601145"/>
                </a:lnTo>
                <a:lnTo>
                  <a:pt x="5053203" y="6845300"/>
                </a:lnTo>
                <a:lnTo>
                  <a:pt x="5063998" y="6845300"/>
                </a:lnTo>
                <a:lnTo>
                  <a:pt x="6772148" y="5602986"/>
                </a:lnTo>
                <a:lnTo>
                  <a:pt x="6922262" y="5636133"/>
                </a:lnTo>
                <a:lnTo>
                  <a:pt x="5410200" y="6845300"/>
                </a:lnTo>
                <a:lnTo>
                  <a:pt x="5420360" y="6845300"/>
                </a:lnTo>
                <a:lnTo>
                  <a:pt x="6930136" y="5637848"/>
                </a:lnTo>
                <a:lnTo>
                  <a:pt x="7080504" y="5671058"/>
                </a:lnTo>
                <a:lnTo>
                  <a:pt x="5737606" y="6845300"/>
                </a:lnTo>
                <a:lnTo>
                  <a:pt x="5747258" y="6845300"/>
                </a:lnTo>
                <a:lnTo>
                  <a:pt x="7088061" y="5672773"/>
                </a:lnTo>
                <a:lnTo>
                  <a:pt x="7238619" y="5706047"/>
                </a:lnTo>
                <a:lnTo>
                  <a:pt x="6041708" y="6845300"/>
                </a:lnTo>
                <a:lnTo>
                  <a:pt x="6050915" y="6845300"/>
                </a:lnTo>
                <a:lnTo>
                  <a:pt x="7246112" y="5707698"/>
                </a:lnTo>
                <a:lnTo>
                  <a:pt x="7396925" y="5741035"/>
                </a:lnTo>
                <a:lnTo>
                  <a:pt x="6326632" y="6845300"/>
                </a:lnTo>
                <a:lnTo>
                  <a:pt x="6335522" y="6845300"/>
                </a:lnTo>
                <a:lnTo>
                  <a:pt x="7404100" y="5742623"/>
                </a:lnTo>
                <a:lnTo>
                  <a:pt x="7555103" y="5775960"/>
                </a:lnTo>
                <a:lnTo>
                  <a:pt x="6595745" y="6845300"/>
                </a:lnTo>
                <a:lnTo>
                  <a:pt x="6604318" y="6845300"/>
                </a:lnTo>
                <a:lnTo>
                  <a:pt x="7562279" y="5777548"/>
                </a:lnTo>
                <a:lnTo>
                  <a:pt x="7713345" y="5810885"/>
                </a:lnTo>
                <a:lnTo>
                  <a:pt x="6851650" y="6845300"/>
                </a:lnTo>
                <a:lnTo>
                  <a:pt x="6859906" y="6845300"/>
                </a:lnTo>
                <a:lnTo>
                  <a:pt x="7720331" y="5812473"/>
                </a:lnTo>
                <a:lnTo>
                  <a:pt x="7871524" y="5845874"/>
                </a:lnTo>
                <a:lnTo>
                  <a:pt x="7096379" y="6845300"/>
                </a:lnTo>
                <a:lnTo>
                  <a:pt x="7104444" y="6845300"/>
                </a:lnTo>
                <a:lnTo>
                  <a:pt x="7878381" y="5847398"/>
                </a:lnTo>
                <a:lnTo>
                  <a:pt x="8029702" y="5880799"/>
                </a:lnTo>
                <a:lnTo>
                  <a:pt x="7331583" y="6845300"/>
                </a:lnTo>
                <a:lnTo>
                  <a:pt x="7339394" y="6845300"/>
                </a:lnTo>
                <a:lnTo>
                  <a:pt x="8036433" y="5882259"/>
                </a:lnTo>
                <a:lnTo>
                  <a:pt x="8187818" y="5915724"/>
                </a:lnTo>
                <a:lnTo>
                  <a:pt x="7558595" y="6845300"/>
                </a:lnTo>
                <a:lnTo>
                  <a:pt x="7566279" y="6845300"/>
                </a:lnTo>
                <a:lnTo>
                  <a:pt x="8194485" y="5917184"/>
                </a:lnTo>
                <a:lnTo>
                  <a:pt x="12192000" y="6800152"/>
                </a:lnTo>
                <a:lnTo>
                  <a:pt x="12192000" y="6793802"/>
                </a:lnTo>
                <a:lnTo>
                  <a:pt x="8198358" y="5911850"/>
                </a:lnTo>
                <a:lnTo>
                  <a:pt x="8300339" y="5761165"/>
                </a:lnTo>
                <a:lnTo>
                  <a:pt x="12192000" y="6448108"/>
                </a:lnTo>
                <a:lnTo>
                  <a:pt x="12192000" y="6441758"/>
                </a:lnTo>
                <a:lnTo>
                  <a:pt x="8304213" y="5755132"/>
                </a:lnTo>
                <a:lnTo>
                  <a:pt x="8405812" y="5604510"/>
                </a:lnTo>
                <a:lnTo>
                  <a:pt x="12192000" y="6101080"/>
                </a:lnTo>
                <a:lnTo>
                  <a:pt x="12192000" y="6094730"/>
                </a:lnTo>
                <a:lnTo>
                  <a:pt x="8410131" y="5598732"/>
                </a:lnTo>
                <a:lnTo>
                  <a:pt x="8511731" y="5448237"/>
                </a:lnTo>
                <a:lnTo>
                  <a:pt x="12192000" y="5759450"/>
                </a:lnTo>
                <a:lnTo>
                  <a:pt x="12192000" y="5753100"/>
                </a:lnTo>
                <a:lnTo>
                  <a:pt x="8516048" y="5441950"/>
                </a:lnTo>
                <a:lnTo>
                  <a:pt x="8617648" y="5291646"/>
                </a:lnTo>
                <a:lnTo>
                  <a:pt x="12192000" y="5422900"/>
                </a:lnTo>
                <a:lnTo>
                  <a:pt x="12192000" y="5416550"/>
                </a:lnTo>
                <a:lnTo>
                  <a:pt x="8621967" y="5285867"/>
                </a:lnTo>
                <a:lnTo>
                  <a:pt x="8723567" y="5135753"/>
                </a:lnTo>
                <a:lnTo>
                  <a:pt x="12191936" y="5092065"/>
                </a:lnTo>
                <a:lnTo>
                  <a:pt x="12191936" y="5085715"/>
                </a:lnTo>
                <a:lnTo>
                  <a:pt x="8727884" y="5129340"/>
                </a:lnTo>
                <a:lnTo>
                  <a:pt x="8829484" y="4979416"/>
                </a:lnTo>
                <a:lnTo>
                  <a:pt x="12192000" y="4766945"/>
                </a:lnTo>
                <a:lnTo>
                  <a:pt x="12192000" y="4760595"/>
                </a:lnTo>
                <a:lnTo>
                  <a:pt x="8833930" y="4972622"/>
                </a:lnTo>
                <a:lnTo>
                  <a:pt x="8935530" y="4822952"/>
                </a:lnTo>
                <a:lnTo>
                  <a:pt x="12192254" y="4448302"/>
                </a:lnTo>
                <a:lnTo>
                  <a:pt x="12192254" y="4441952"/>
                </a:lnTo>
                <a:lnTo>
                  <a:pt x="8940165" y="4816221"/>
                </a:lnTo>
                <a:lnTo>
                  <a:pt x="9041320" y="4666869"/>
                </a:lnTo>
                <a:lnTo>
                  <a:pt x="12192000" y="4135501"/>
                </a:lnTo>
                <a:lnTo>
                  <a:pt x="12192000" y="4129151"/>
                </a:lnTo>
                <a:lnTo>
                  <a:pt x="9046019" y="4659313"/>
                </a:lnTo>
                <a:lnTo>
                  <a:pt x="9146857" y="4510278"/>
                </a:lnTo>
                <a:lnTo>
                  <a:pt x="12192000" y="3829685"/>
                </a:lnTo>
                <a:lnTo>
                  <a:pt x="12192000" y="3823335"/>
                </a:lnTo>
                <a:lnTo>
                  <a:pt x="9152065" y="4502785"/>
                </a:lnTo>
                <a:lnTo>
                  <a:pt x="9252712" y="4354132"/>
                </a:lnTo>
                <a:lnTo>
                  <a:pt x="12192000" y="3530600"/>
                </a:lnTo>
                <a:lnTo>
                  <a:pt x="12192000" y="3524250"/>
                </a:lnTo>
                <a:lnTo>
                  <a:pt x="9258300" y="4345750"/>
                </a:lnTo>
                <a:lnTo>
                  <a:pt x="9358503" y="4197350"/>
                </a:lnTo>
                <a:lnTo>
                  <a:pt x="12192000" y="3239008"/>
                </a:lnTo>
                <a:lnTo>
                  <a:pt x="12192000" y="3232150"/>
                </a:lnTo>
                <a:lnTo>
                  <a:pt x="9364408" y="4188841"/>
                </a:lnTo>
                <a:lnTo>
                  <a:pt x="9464357" y="4041203"/>
                </a:lnTo>
                <a:lnTo>
                  <a:pt x="12192000" y="2954846"/>
                </a:lnTo>
                <a:lnTo>
                  <a:pt x="12192000" y="2947988"/>
                </a:lnTo>
                <a:lnTo>
                  <a:pt x="9470644" y="4031869"/>
                </a:lnTo>
                <a:lnTo>
                  <a:pt x="9570148" y="3884866"/>
                </a:lnTo>
                <a:lnTo>
                  <a:pt x="12192000" y="2678367"/>
                </a:lnTo>
                <a:lnTo>
                  <a:pt x="12192000" y="2671318"/>
                </a:lnTo>
                <a:lnTo>
                  <a:pt x="9577006" y="3874770"/>
                </a:lnTo>
                <a:lnTo>
                  <a:pt x="9675940" y="3728720"/>
                </a:lnTo>
                <a:lnTo>
                  <a:pt x="12192000" y="2410587"/>
                </a:lnTo>
                <a:lnTo>
                  <a:pt x="12192000" y="2403475"/>
                </a:lnTo>
                <a:lnTo>
                  <a:pt x="9683750" y="3717481"/>
                </a:lnTo>
                <a:lnTo>
                  <a:pt x="9782048" y="3572256"/>
                </a:lnTo>
                <a:lnTo>
                  <a:pt x="12192000" y="2151317"/>
                </a:lnTo>
                <a:lnTo>
                  <a:pt x="12192000" y="2143951"/>
                </a:lnTo>
                <a:lnTo>
                  <a:pt x="9790049" y="3560001"/>
                </a:lnTo>
                <a:lnTo>
                  <a:pt x="9887585" y="3415919"/>
                </a:lnTo>
                <a:lnTo>
                  <a:pt x="12192000" y="1901063"/>
                </a:lnTo>
                <a:lnTo>
                  <a:pt x="12192000" y="1893443"/>
                </a:lnTo>
                <a:lnTo>
                  <a:pt x="9896856" y="3402266"/>
                </a:lnTo>
                <a:lnTo>
                  <a:pt x="9993376" y="3259646"/>
                </a:lnTo>
                <a:lnTo>
                  <a:pt x="12192000" y="1660335"/>
                </a:lnTo>
                <a:lnTo>
                  <a:pt x="12192000" y="1652461"/>
                </a:lnTo>
                <a:lnTo>
                  <a:pt x="10003854" y="3244152"/>
                </a:lnTo>
                <a:lnTo>
                  <a:pt x="10099104" y="3103309"/>
                </a:lnTo>
                <a:lnTo>
                  <a:pt x="12192000" y="1429576"/>
                </a:lnTo>
                <a:lnTo>
                  <a:pt x="12192000" y="1421448"/>
                </a:lnTo>
                <a:lnTo>
                  <a:pt x="10111169" y="3085592"/>
                </a:lnTo>
                <a:lnTo>
                  <a:pt x="10205021" y="2946972"/>
                </a:lnTo>
                <a:lnTo>
                  <a:pt x="12192000" y="1209358"/>
                </a:lnTo>
                <a:lnTo>
                  <a:pt x="12192000" y="1200912"/>
                </a:lnTo>
                <a:lnTo>
                  <a:pt x="10218992" y="2926334"/>
                </a:lnTo>
                <a:lnTo>
                  <a:pt x="10310812" y="2790698"/>
                </a:lnTo>
                <a:lnTo>
                  <a:pt x="12192000" y="1000125"/>
                </a:lnTo>
                <a:lnTo>
                  <a:pt x="12192000" y="991362"/>
                </a:lnTo>
                <a:lnTo>
                  <a:pt x="10327513" y="2766060"/>
                </a:lnTo>
                <a:lnTo>
                  <a:pt x="10416413" y="2634425"/>
                </a:lnTo>
                <a:lnTo>
                  <a:pt x="12192000" y="802513"/>
                </a:lnTo>
                <a:lnTo>
                  <a:pt x="12192000" y="793369"/>
                </a:lnTo>
                <a:lnTo>
                  <a:pt x="10437051" y="2604135"/>
                </a:lnTo>
                <a:lnTo>
                  <a:pt x="10522394" y="2478088"/>
                </a:lnTo>
                <a:lnTo>
                  <a:pt x="12192000" y="617093"/>
                </a:lnTo>
                <a:lnTo>
                  <a:pt x="12192000" y="607568"/>
                </a:lnTo>
                <a:lnTo>
                  <a:pt x="10548620" y="2439353"/>
                </a:lnTo>
                <a:lnTo>
                  <a:pt x="10628185" y="2321751"/>
                </a:lnTo>
                <a:lnTo>
                  <a:pt x="12192000" y="444500"/>
                </a:lnTo>
                <a:lnTo>
                  <a:pt x="12192000" y="434657"/>
                </a:lnTo>
                <a:lnTo>
                  <a:pt x="10663999" y="2268855"/>
                </a:lnTo>
                <a:lnTo>
                  <a:pt x="10733849" y="2165541"/>
                </a:lnTo>
                <a:lnTo>
                  <a:pt x="12192000" y="285750"/>
                </a:lnTo>
                <a:lnTo>
                  <a:pt x="12192000" y="275209"/>
                </a:lnTo>
                <a:lnTo>
                  <a:pt x="10789094" y="2084070"/>
                </a:lnTo>
                <a:lnTo>
                  <a:pt x="10839894" y="2009204"/>
                </a:lnTo>
                <a:lnTo>
                  <a:pt x="12192000" y="140970"/>
                </a:lnTo>
                <a:lnTo>
                  <a:pt x="12192000" y="130112"/>
                </a:lnTo>
                <a:lnTo>
                  <a:pt x="10952924" y="1842072"/>
                </a:lnTo>
                <a:lnTo>
                  <a:pt x="12192000" y="11494"/>
                </a:lnTo>
                <a:close/>
                <a:moveTo>
                  <a:pt x="10367962" y="2650173"/>
                </a:moveTo>
                <a:lnTo>
                  <a:pt x="10295890" y="2749550"/>
                </a:lnTo>
                <a:lnTo>
                  <a:pt x="10220389" y="2827465"/>
                </a:lnTo>
                <a:lnTo>
                  <a:pt x="10294747" y="2731580"/>
                </a:lnTo>
                <a:close/>
                <a:moveTo>
                  <a:pt x="5170996" y="5180203"/>
                </a:moveTo>
                <a:lnTo>
                  <a:pt x="5292281" y="5196142"/>
                </a:lnTo>
                <a:lnTo>
                  <a:pt x="5179378" y="5203254"/>
                </a:lnTo>
                <a:lnTo>
                  <a:pt x="5057077" y="5181600"/>
                </a:lnTo>
                <a:close/>
                <a:moveTo>
                  <a:pt x="5023485" y="5175758"/>
                </a:moveTo>
                <a:lnTo>
                  <a:pt x="4912995" y="5156200"/>
                </a:lnTo>
                <a:lnTo>
                  <a:pt x="5016945" y="5160010"/>
                </a:lnTo>
                <a:lnTo>
                  <a:pt x="5126800" y="5174425"/>
                </a:lnTo>
                <a:close/>
                <a:moveTo>
                  <a:pt x="9940290" y="3178493"/>
                </a:moveTo>
                <a:lnTo>
                  <a:pt x="9850882" y="3293745"/>
                </a:lnTo>
                <a:lnTo>
                  <a:pt x="9753600" y="3371342"/>
                </a:lnTo>
                <a:lnTo>
                  <a:pt x="9845167" y="3261487"/>
                </a:lnTo>
                <a:close/>
                <a:moveTo>
                  <a:pt x="9871266" y="3230372"/>
                </a:moveTo>
                <a:lnTo>
                  <a:pt x="9957244" y="3127248"/>
                </a:lnTo>
                <a:lnTo>
                  <a:pt x="10044367" y="3044254"/>
                </a:lnTo>
                <a:lnTo>
                  <a:pt x="9960610" y="3152204"/>
                </a:lnTo>
                <a:close/>
                <a:moveTo>
                  <a:pt x="5775135" y="5216906"/>
                </a:moveTo>
                <a:lnTo>
                  <a:pt x="5906072" y="5227955"/>
                </a:lnTo>
                <a:lnTo>
                  <a:pt x="5786946" y="5254625"/>
                </a:lnTo>
                <a:lnTo>
                  <a:pt x="5654548" y="5237226"/>
                </a:lnTo>
                <a:close/>
                <a:moveTo>
                  <a:pt x="5633022" y="5234432"/>
                </a:moveTo>
                <a:lnTo>
                  <a:pt x="5505450" y="5217668"/>
                </a:lnTo>
                <a:lnTo>
                  <a:pt x="5623433" y="5204079"/>
                </a:lnTo>
                <a:lnTo>
                  <a:pt x="5749989" y="5214747"/>
                </a:lnTo>
                <a:close/>
                <a:moveTo>
                  <a:pt x="9600756" y="3545332"/>
                </a:moveTo>
                <a:lnTo>
                  <a:pt x="9505506" y="3659632"/>
                </a:lnTo>
                <a:lnTo>
                  <a:pt x="9400477" y="3728657"/>
                </a:lnTo>
                <a:lnTo>
                  <a:pt x="9497695" y="3620262"/>
                </a:lnTo>
                <a:close/>
                <a:moveTo>
                  <a:pt x="9518206" y="3597593"/>
                </a:moveTo>
                <a:lnTo>
                  <a:pt x="9611741" y="3493326"/>
                </a:lnTo>
                <a:lnTo>
                  <a:pt x="9708896" y="3415665"/>
                </a:lnTo>
                <a:lnTo>
                  <a:pt x="9617393" y="3525393"/>
                </a:lnTo>
                <a:close/>
                <a:moveTo>
                  <a:pt x="6367336" y="5209604"/>
                </a:moveTo>
                <a:lnTo>
                  <a:pt x="6501638" y="5214493"/>
                </a:lnTo>
                <a:lnTo>
                  <a:pt x="6382449" y="5261991"/>
                </a:lnTo>
                <a:lnTo>
                  <a:pt x="6246432" y="5250498"/>
                </a:lnTo>
                <a:close/>
                <a:moveTo>
                  <a:pt x="6230557" y="5249164"/>
                </a:moveTo>
                <a:lnTo>
                  <a:pt x="6096762" y="5237861"/>
                </a:lnTo>
                <a:lnTo>
                  <a:pt x="6217412" y="5204079"/>
                </a:lnTo>
                <a:lnTo>
                  <a:pt x="6349556" y="5208969"/>
                </a:lnTo>
                <a:close/>
                <a:moveTo>
                  <a:pt x="9140190" y="4009200"/>
                </a:moveTo>
                <a:lnTo>
                  <a:pt x="9038590" y="4122484"/>
                </a:lnTo>
                <a:lnTo>
                  <a:pt x="8922703" y="4175760"/>
                </a:lnTo>
                <a:lnTo>
                  <a:pt x="9026398" y="4068826"/>
                </a:lnTo>
                <a:close/>
                <a:moveTo>
                  <a:pt x="9040495" y="4054284"/>
                </a:moveTo>
                <a:lnTo>
                  <a:pt x="9142095" y="3949319"/>
                </a:lnTo>
                <a:lnTo>
                  <a:pt x="9251886" y="3884549"/>
                </a:lnTo>
                <a:lnTo>
                  <a:pt x="9152192" y="3995674"/>
                </a:lnTo>
                <a:close/>
                <a:moveTo>
                  <a:pt x="6947344" y="5157851"/>
                </a:moveTo>
                <a:lnTo>
                  <a:pt x="7082600" y="5156200"/>
                </a:lnTo>
                <a:lnTo>
                  <a:pt x="6965950" y="5225034"/>
                </a:lnTo>
                <a:lnTo>
                  <a:pt x="6828854" y="5220018"/>
                </a:lnTo>
                <a:close/>
                <a:moveTo>
                  <a:pt x="6815963" y="5219700"/>
                </a:moveTo>
                <a:lnTo>
                  <a:pt x="6680137" y="5214747"/>
                </a:lnTo>
                <a:lnTo>
                  <a:pt x="6799326" y="5159947"/>
                </a:lnTo>
                <a:lnTo>
                  <a:pt x="6933311" y="5158232"/>
                </a:lnTo>
                <a:close/>
                <a:moveTo>
                  <a:pt x="8665591" y="4432300"/>
                </a:moveTo>
                <a:lnTo>
                  <a:pt x="8559800" y="4541393"/>
                </a:lnTo>
                <a:lnTo>
                  <a:pt x="8435022" y="4576382"/>
                </a:lnTo>
                <a:lnTo>
                  <a:pt x="8542972" y="4473512"/>
                </a:lnTo>
                <a:close/>
                <a:moveTo>
                  <a:pt x="8553450" y="4463098"/>
                </a:moveTo>
                <a:lnTo>
                  <a:pt x="8660447" y="4361498"/>
                </a:lnTo>
                <a:lnTo>
                  <a:pt x="8779955" y="4313873"/>
                </a:lnTo>
                <a:lnTo>
                  <a:pt x="8674989" y="4421823"/>
                </a:lnTo>
                <a:close/>
                <a:moveTo>
                  <a:pt x="7515098" y="5062157"/>
                </a:moveTo>
                <a:lnTo>
                  <a:pt x="7650099" y="5053648"/>
                </a:lnTo>
                <a:lnTo>
                  <a:pt x="7537450" y="5144135"/>
                </a:lnTo>
                <a:lnTo>
                  <a:pt x="7400544" y="5145850"/>
                </a:lnTo>
                <a:close/>
                <a:moveTo>
                  <a:pt x="7389051" y="5145977"/>
                </a:moveTo>
                <a:lnTo>
                  <a:pt x="7252970" y="5147691"/>
                </a:lnTo>
                <a:lnTo>
                  <a:pt x="7369112" y="5071491"/>
                </a:lnTo>
                <a:lnTo>
                  <a:pt x="7503287" y="5063046"/>
                </a:lnTo>
                <a:close/>
                <a:moveTo>
                  <a:pt x="8177720" y="4811967"/>
                </a:moveTo>
                <a:lnTo>
                  <a:pt x="8068183" y="4916234"/>
                </a:lnTo>
                <a:lnTo>
                  <a:pt x="7935469" y="4931537"/>
                </a:lnTo>
                <a:lnTo>
                  <a:pt x="8046911" y="4834001"/>
                </a:lnTo>
                <a:close/>
                <a:moveTo>
                  <a:pt x="8056309" y="4826000"/>
                </a:moveTo>
                <a:lnTo>
                  <a:pt x="8167053" y="4729099"/>
                </a:lnTo>
                <a:lnTo>
                  <a:pt x="8295006" y="4700524"/>
                </a:lnTo>
                <a:lnTo>
                  <a:pt x="8186166" y="4804093"/>
                </a:lnTo>
                <a:close/>
                <a:moveTo>
                  <a:pt x="8060818" y="4923473"/>
                </a:moveTo>
                <a:lnTo>
                  <a:pt x="7950708" y="5028248"/>
                </a:lnTo>
                <a:lnTo>
                  <a:pt x="7815199" y="5036820"/>
                </a:lnTo>
                <a:lnTo>
                  <a:pt x="7927277" y="4938840"/>
                </a:lnTo>
                <a:close/>
                <a:moveTo>
                  <a:pt x="7924800" y="4932807"/>
                </a:moveTo>
                <a:lnTo>
                  <a:pt x="7792784" y="4947984"/>
                </a:lnTo>
                <a:lnTo>
                  <a:pt x="7905179" y="4857750"/>
                </a:lnTo>
                <a:lnTo>
                  <a:pt x="8035227" y="4835843"/>
                </a:lnTo>
                <a:close/>
                <a:moveTo>
                  <a:pt x="7916355" y="4940173"/>
                </a:moveTo>
                <a:lnTo>
                  <a:pt x="7805039" y="5037519"/>
                </a:lnTo>
                <a:lnTo>
                  <a:pt x="7670229" y="5046028"/>
                </a:lnTo>
                <a:lnTo>
                  <a:pt x="7783449" y="4955477"/>
                </a:lnTo>
                <a:close/>
                <a:moveTo>
                  <a:pt x="7659180" y="5046726"/>
                </a:moveTo>
                <a:lnTo>
                  <a:pt x="7524750" y="5055172"/>
                </a:lnTo>
                <a:lnTo>
                  <a:pt x="7639050" y="4972050"/>
                </a:lnTo>
                <a:lnTo>
                  <a:pt x="7771194" y="4956810"/>
                </a:lnTo>
                <a:close/>
                <a:moveTo>
                  <a:pt x="7661529" y="5053076"/>
                </a:moveTo>
                <a:lnTo>
                  <a:pt x="7797165" y="5044504"/>
                </a:lnTo>
                <a:lnTo>
                  <a:pt x="7685278" y="5142357"/>
                </a:lnTo>
                <a:lnTo>
                  <a:pt x="7547737" y="5144135"/>
                </a:lnTo>
                <a:close/>
                <a:moveTo>
                  <a:pt x="7807579" y="5043869"/>
                </a:moveTo>
                <a:lnTo>
                  <a:pt x="7943723" y="5035233"/>
                </a:lnTo>
                <a:lnTo>
                  <a:pt x="7833107" y="5140516"/>
                </a:lnTo>
                <a:lnTo>
                  <a:pt x="7695057" y="5142230"/>
                </a:lnTo>
                <a:close/>
                <a:moveTo>
                  <a:pt x="7953629" y="5034598"/>
                </a:moveTo>
                <a:lnTo>
                  <a:pt x="8090218" y="5026025"/>
                </a:lnTo>
                <a:lnTo>
                  <a:pt x="7981061" y="5138674"/>
                </a:lnTo>
                <a:lnTo>
                  <a:pt x="7842504" y="5140389"/>
                </a:lnTo>
                <a:close/>
                <a:moveTo>
                  <a:pt x="7960805" y="5027803"/>
                </a:moveTo>
                <a:lnTo>
                  <a:pt x="8071549" y="4922457"/>
                </a:lnTo>
                <a:lnTo>
                  <a:pt x="8205597" y="4907026"/>
                </a:lnTo>
                <a:lnTo>
                  <a:pt x="8096822" y="5019231"/>
                </a:lnTo>
                <a:close/>
                <a:moveTo>
                  <a:pt x="8078915" y="4914900"/>
                </a:moveTo>
                <a:lnTo>
                  <a:pt x="8189151" y="4809998"/>
                </a:lnTo>
                <a:lnTo>
                  <a:pt x="8320595" y="4787837"/>
                </a:lnTo>
                <a:lnTo>
                  <a:pt x="8212645" y="4899533"/>
                </a:lnTo>
                <a:close/>
                <a:moveTo>
                  <a:pt x="8197406" y="4802124"/>
                </a:moveTo>
                <a:lnTo>
                  <a:pt x="8307006" y="4697794"/>
                </a:lnTo>
                <a:lnTo>
                  <a:pt x="8435721" y="4669028"/>
                </a:lnTo>
                <a:lnTo>
                  <a:pt x="8327771" y="4780153"/>
                </a:lnTo>
                <a:close/>
                <a:moveTo>
                  <a:pt x="8315960" y="4689285"/>
                </a:moveTo>
                <a:lnTo>
                  <a:pt x="8424926" y="4585589"/>
                </a:lnTo>
                <a:lnTo>
                  <a:pt x="8550783" y="4550347"/>
                </a:lnTo>
                <a:lnTo>
                  <a:pt x="8443785" y="4660900"/>
                </a:lnTo>
                <a:close/>
                <a:moveTo>
                  <a:pt x="8421688" y="4579874"/>
                </a:moveTo>
                <a:lnTo>
                  <a:pt x="8298053" y="4614482"/>
                </a:lnTo>
                <a:lnTo>
                  <a:pt x="8406829" y="4519232"/>
                </a:lnTo>
                <a:lnTo>
                  <a:pt x="8528494" y="4478084"/>
                </a:lnTo>
                <a:close/>
                <a:moveTo>
                  <a:pt x="8411845" y="4589209"/>
                </a:moveTo>
                <a:lnTo>
                  <a:pt x="8303895" y="4691952"/>
                </a:lnTo>
                <a:lnTo>
                  <a:pt x="8176895" y="4720336"/>
                </a:lnTo>
                <a:lnTo>
                  <a:pt x="8286750" y="4624197"/>
                </a:lnTo>
                <a:close/>
                <a:moveTo>
                  <a:pt x="8164195" y="4723194"/>
                </a:moveTo>
                <a:lnTo>
                  <a:pt x="8038402" y="4751324"/>
                </a:lnTo>
                <a:lnTo>
                  <a:pt x="8149019" y="4662869"/>
                </a:lnTo>
                <a:lnTo>
                  <a:pt x="8272844" y="4628198"/>
                </a:lnTo>
                <a:close/>
                <a:moveTo>
                  <a:pt x="8154162" y="4731957"/>
                </a:moveTo>
                <a:lnTo>
                  <a:pt x="8044434" y="4827905"/>
                </a:lnTo>
                <a:lnTo>
                  <a:pt x="7915466" y="4849686"/>
                </a:lnTo>
                <a:lnTo>
                  <a:pt x="8027162" y="4760341"/>
                </a:lnTo>
                <a:close/>
                <a:moveTo>
                  <a:pt x="7902575" y="4851845"/>
                </a:moveTo>
                <a:lnTo>
                  <a:pt x="7774750" y="4873371"/>
                </a:lnTo>
                <a:lnTo>
                  <a:pt x="7887144" y="4791647"/>
                </a:lnTo>
                <a:lnTo>
                  <a:pt x="8013002" y="4763516"/>
                </a:lnTo>
                <a:close/>
                <a:moveTo>
                  <a:pt x="7892352" y="4859973"/>
                </a:moveTo>
                <a:lnTo>
                  <a:pt x="7780782" y="4948873"/>
                </a:lnTo>
                <a:lnTo>
                  <a:pt x="7649781" y="4963986"/>
                </a:lnTo>
                <a:lnTo>
                  <a:pt x="7763257" y="4881436"/>
                </a:lnTo>
                <a:close/>
                <a:moveTo>
                  <a:pt x="7636891" y="4965700"/>
                </a:moveTo>
                <a:lnTo>
                  <a:pt x="7507034" y="4980686"/>
                </a:lnTo>
                <a:lnTo>
                  <a:pt x="7621334" y="4905629"/>
                </a:lnTo>
                <a:lnTo>
                  <a:pt x="7749286" y="4884039"/>
                </a:lnTo>
                <a:close/>
                <a:moveTo>
                  <a:pt x="7626414" y="4973320"/>
                </a:moveTo>
                <a:lnTo>
                  <a:pt x="7513130" y="5055870"/>
                </a:lnTo>
                <a:lnTo>
                  <a:pt x="7379780" y="5064252"/>
                </a:lnTo>
                <a:lnTo>
                  <a:pt x="7494969" y="4988560"/>
                </a:lnTo>
                <a:close/>
                <a:moveTo>
                  <a:pt x="7367270" y="5064951"/>
                </a:moveTo>
                <a:lnTo>
                  <a:pt x="7235381" y="5073650"/>
                </a:lnTo>
                <a:lnTo>
                  <a:pt x="7351205" y="5005388"/>
                </a:lnTo>
                <a:lnTo>
                  <a:pt x="7481253" y="4990402"/>
                </a:lnTo>
                <a:close/>
                <a:moveTo>
                  <a:pt x="7356539" y="5071999"/>
                </a:moveTo>
                <a:lnTo>
                  <a:pt x="7241477" y="5147628"/>
                </a:lnTo>
                <a:lnTo>
                  <a:pt x="7106349" y="5149342"/>
                </a:lnTo>
                <a:lnTo>
                  <a:pt x="7223316" y="5080381"/>
                </a:lnTo>
                <a:close/>
                <a:moveTo>
                  <a:pt x="7093585" y="5149850"/>
                </a:moveTo>
                <a:lnTo>
                  <a:pt x="6959791" y="5151565"/>
                </a:lnTo>
                <a:lnTo>
                  <a:pt x="7077266" y="5089970"/>
                </a:lnTo>
                <a:lnTo>
                  <a:pt x="7209282" y="5081651"/>
                </a:lnTo>
                <a:close/>
                <a:moveTo>
                  <a:pt x="7095363" y="5156200"/>
                </a:moveTo>
                <a:lnTo>
                  <a:pt x="7231634" y="5154486"/>
                </a:lnTo>
                <a:lnTo>
                  <a:pt x="7115683" y="5230686"/>
                </a:lnTo>
                <a:lnTo>
                  <a:pt x="6977570" y="5225669"/>
                </a:lnTo>
                <a:close/>
                <a:moveTo>
                  <a:pt x="7243381" y="5154359"/>
                </a:moveTo>
                <a:lnTo>
                  <a:pt x="7380478" y="5152644"/>
                </a:lnTo>
                <a:lnTo>
                  <a:pt x="7265544" y="5236210"/>
                </a:lnTo>
                <a:lnTo>
                  <a:pt x="7126669" y="5231130"/>
                </a:lnTo>
                <a:close/>
                <a:moveTo>
                  <a:pt x="7391400" y="5152454"/>
                </a:moveTo>
                <a:lnTo>
                  <a:pt x="7529131" y="5150739"/>
                </a:lnTo>
                <a:lnTo>
                  <a:pt x="7415467" y="5241671"/>
                </a:lnTo>
                <a:lnTo>
                  <a:pt x="7275767" y="5236591"/>
                </a:lnTo>
                <a:close/>
                <a:moveTo>
                  <a:pt x="7539482" y="5150612"/>
                </a:moveTo>
                <a:lnTo>
                  <a:pt x="7677722" y="5148898"/>
                </a:lnTo>
                <a:lnTo>
                  <a:pt x="7565327" y="5247196"/>
                </a:lnTo>
                <a:lnTo>
                  <a:pt x="7425182" y="5242052"/>
                </a:lnTo>
                <a:close/>
                <a:moveTo>
                  <a:pt x="7687501" y="5148771"/>
                </a:moveTo>
                <a:lnTo>
                  <a:pt x="7826185" y="5146993"/>
                </a:lnTo>
                <a:lnTo>
                  <a:pt x="7715250" y="5252466"/>
                </a:lnTo>
                <a:lnTo>
                  <a:pt x="7574661" y="5247323"/>
                </a:lnTo>
                <a:close/>
                <a:moveTo>
                  <a:pt x="7835519" y="5146929"/>
                </a:moveTo>
                <a:lnTo>
                  <a:pt x="7974584" y="5145151"/>
                </a:lnTo>
                <a:lnTo>
                  <a:pt x="7865047" y="5257800"/>
                </a:lnTo>
                <a:lnTo>
                  <a:pt x="7724077" y="5252657"/>
                </a:lnTo>
                <a:close/>
                <a:moveTo>
                  <a:pt x="7983538" y="5145024"/>
                </a:moveTo>
                <a:lnTo>
                  <a:pt x="8123238" y="5143310"/>
                </a:lnTo>
                <a:lnTo>
                  <a:pt x="8015288" y="5263642"/>
                </a:lnTo>
                <a:lnTo>
                  <a:pt x="7873937" y="5258435"/>
                </a:lnTo>
                <a:close/>
                <a:moveTo>
                  <a:pt x="7989888" y="5138674"/>
                </a:moveTo>
                <a:lnTo>
                  <a:pt x="8099552" y="5025517"/>
                </a:lnTo>
                <a:lnTo>
                  <a:pt x="8236522" y="5016881"/>
                </a:lnTo>
                <a:lnTo>
                  <a:pt x="8128572" y="5136896"/>
                </a:lnTo>
                <a:close/>
                <a:moveTo>
                  <a:pt x="8106093" y="5018786"/>
                </a:moveTo>
                <a:lnTo>
                  <a:pt x="8215376" y="4906010"/>
                </a:lnTo>
                <a:lnTo>
                  <a:pt x="8349869" y="4890516"/>
                </a:lnTo>
                <a:lnTo>
                  <a:pt x="8242300" y="5010150"/>
                </a:lnTo>
                <a:close/>
                <a:moveTo>
                  <a:pt x="8222361" y="4898771"/>
                </a:moveTo>
                <a:lnTo>
                  <a:pt x="8331200" y="4786186"/>
                </a:lnTo>
                <a:lnTo>
                  <a:pt x="8463153" y="4763961"/>
                </a:lnTo>
                <a:lnTo>
                  <a:pt x="8356156" y="4883150"/>
                </a:lnTo>
                <a:close/>
                <a:moveTo>
                  <a:pt x="8338756" y="4778693"/>
                </a:moveTo>
                <a:lnTo>
                  <a:pt x="8447151" y="4666869"/>
                </a:lnTo>
                <a:lnTo>
                  <a:pt x="8576437" y="4637977"/>
                </a:lnTo>
                <a:lnTo>
                  <a:pt x="8469884" y="4756150"/>
                </a:lnTo>
                <a:close/>
                <a:moveTo>
                  <a:pt x="8455216" y="4658551"/>
                </a:moveTo>
                <a:lnTo>
                  <a:pt x="8563166" y="4547299"/>
                </a:lnTo>
                <a:lnTo>
                  <a:pt x="8689721" y="4511866"/>
                </a:lnTo>
                <a:lnTo>
                  <a:pt x="8583867" y="4629849"/>
                </a:lnTo>
                <a:close/>
                <a:moveTo>
                  <a:pt x="8571802" y="4538282"/>
                </a:moveTo>
                <a:lnTo>
                  <a:pt x="8678926" y="4427728"/>
                </a:lnTo>
                <a:lnTo>
                  <a:pt x="8802624" y="4385882"/>
                </a:lnTo>
                <a:lnTo>
                  <a:pt x="8697468" y="4503039"/>
                </a:lnTo>
                <a:close/>
                <a:moveTo>
                  <a:pt x="8688578" y="4417632"/>
                </a:moveTo>
                <a:lnTo>
                  <a:pt x="8794750" y="4307967"/>
                </a:lnTo>
                <a:lnTo>
                  <a:pt x="8915400" y="4259898"/>
                </a:lnTo>
                <a:lnTo>
                  <a:pt x="8811260" y="4376039"/>
                </a:lnTo>
                <a:close/>
                <a:moveTo>
                  <a:pt x="8805545" y="4296982"/>
                </a:moveTo>
                <a:lnTo>
                  <a:pt x="8910638" y="4188587"/>
                </a:lnTo>
                <a:lnTo>
                  <a:pt x="9028049" y="4134549"/>
                </a:lnTo>
                <a:lnTo>
                  <a:pt x="8924989" y="4249420"/>
                </a:lnTo>
                <a:close/>
                <a:moveTo>
                  <a:pt x="8907145" y="4183316"/>
                </a:moveTo>
                <a:lnTo>
                  <a:pt x="8792845" y="4235768"/>
                </a:lnTo>
                <a:lnTo>
                  <a:pt x="8896350" y="4136898"/>
                </a:lnTo>
                <a:lnTo>
                  <a:pt x="9008364" y="4078224"/>
                </a:lnTo>
                <a:close/>
                <a:moveTo>
                  <a:pt x="8894953" y="4196017"/>
                </a:moveTo>
                <a:lnTo>
                  <a:pt x="8791384" y="4302824"/>
                </a:lnTo>
                <a:lnTo>
                  <a:pt x="8673402" y="4349814"/>
                </a:lnTo>
                <a:lnTo>
                  <a:pt x="8778939" y="4249357"/>
                </a:lnTo>
                <a:close/>
                <a:moveTo>
                  <a:pt x="8657209" y="4356100"/>
                </a:moveTo>
                <a:lnTo>
                  <a:pt x="8541068" y="4402328"/>
                </a:lnTo>
                <a:lnTo>
                  <a:pt x="8646605" y="4310063"/>
                </a:lnTo>
                <a:lnTo>
                  <a:pt x="8760905" y="4257548"/>
                </a:lnTo>
                <a:close/>
                <a:moveTo>
                  <a:pt x="8644827" y="4367848"/>
                </a:moveTo>
                <a:lnTo>
                  <a:pt x="8539417" y="4468178"/>
                </a:lnTo>
                <a:lnTo>
                  <a:pt x="8419338" y="4508818"/>
                </a:lnTo>
                <a:lnTo>
                  <a:pt x="8526717" y="4414901"/>
                </a:lnTo>
                <a:close/>
                <a:moveTo>
                  <a:pt x="8403527" y="4513898"/>
                </a:moveTo>
                <a:lnTo>
                  <a:pt x="8285353" y="4553839"/>
                </a:lnTo>
                <a:lnTo>
                  <a:pt x="8392731" y="4467987"/>
                </a:lnTo>
                <a:lnTo>
                  <a:pt x="8508936" y="4421696"/>
                </a:lnTo>
                <a:close/>
                <a:moveTo>
                  <a:pt x="8390827" y="4524820"/>
                </a:moveTo>
                <a:lnTo>
                  <a:pt x="8283512" y="4618609"/>
                </a:lnTo>
                <a:lnTo>
                  <a:pt x="8161338" y="4652836"/>
                </a:lnTo>
                <a:lnTo>
                  <a:pt x="8270875" y="4565650"/>
                </a:lnTo>
                <a:close/>
                <a:moveTo>
                  <a:pt x="8145717" y="4657217"/>
                </a:moveTo>
                <a:lnTo>
                  <a:pt x="8025448" y="4690872"/>
                </a:lnTo>
                <a:lnTo>
                  <a:pt x="8134604" y="4611497"/>
                </a:lnTo>
                <a:lnTo>
                  <a:pt x="8252969" y="4571429"/>
                </a:lnTo>
                <a:close/>
                <a:moveTo>
                  <a:pt x="8133017" y="4667377"/>
                </a:moveTo>
                <a:lnTo>
                  <a:pt x="8023924" y="4754563"/>
                </a:lnTo>
                <a:lnTo>
                  <a:pt x="7899654" y="4782376"/>
                </a:lnTo>
                <a:lnTo>
                  <a:pt x="8010716" y="4701604"/>
                </a:lnTo>
                <a:close/>
                <a:moveTo>
                  <a:pt x="7884097" y="4785868"/>
                </a:moveTo>
                <a:lnTo>
                  <a:pt x="7761795" y="4813173"/>
                </a:lnTo>
                <a:lnTo>
                  <a:pt x="7872731" y="4740275"/>
                </a:lnTo>
                <a:lnTo>
                  <a:pt x="7993381" y="4706557"/>
                </a:lnTo>
                <a:close/>
                <a:moveTo>
                  <a:pt x="7871397" y="4795266"/>
                </a:moveTo>
                <a:lnTo>
                  <a:pt x="7760526" y="4875848"/>
                </a:lnTo>
                <a:lnTo>
                  <a:pt x="7634224" y="4897184"/>
                </a:lnTo>
                <a:lnTo>
                  <a:pt x="7747000" y="4823016"/>
                </a:lnTo>
                <a:close/>
                <a:moveTo>
                  <a:pt x="7618667" y="4899787"/>
                </a:moveTo>
                <a:lnTo>
                  <a:pt x="7494334" y="4920742"/>
                </a:lnTo>
                <a:lnTo>
                  <a:pt x="7607300" y="4854321"/>
                </a:lnTo>
                <a:lnTo>
                  <a:pt x="7729792" y="4826953"/>
                </a:lnTo>
                <a:close/>
                <a:moveTo>
                  <a:pt x="7605522" y="4908423"/>
                </a:moveTo>
                <a:lnTo>
                  <a:pt x="7493000" y="4982464"/>
                </a:lnTo>
                <a:lnTo>
                  <a:pt x="7364731" y="4997450"/>
                </a:lnTo>
                <a:lnTo>
                  <a:pt x="7479031" y="4930013"/>
                </a:lnTo>
                <a:close/>
                <a:moveTo>
                  <a:pt x="7349045" y="4999038"/>
                </a:moveTo>
                <a:lnTo>
                  <a:pt x="7222744" y="5013579"/>
                </a:lnTo>
                <a:lnTo>
                  <a:pt x="7337044" y="4953699"/>
                </a:lnTo>
                <a:lnTo>
                  <a:pt x="7461568" y="4932680"/>
                </a:lnTo>
                <a:close/>
                <a:moveTo>
                  <a:pt x="7335584" y="5006975"/>
                </a:moveTo>
                <a:lnTo>
                  <a:pt x="7221284" y="5074349"/>
                </a:lnTo>
                <a:lnTo>
                  <a:pt x="7090981" y="5082604"/>
                </a:lnTo>
                <a:lnTo>
                  <a:pt x="7207123" y="5021771"/>
                </a:lnTo>
                <a:close/>
                <a:moveTo>
                  <a:pt x="7075234" y="5083556"/>
                </a:moveTo>
                <a:lnTo>
                  <a:pt x="6946964" y="5091684"/>
                </a:lnTo>
                <a:lnTo>
                  <a:pt x="7062915" y="5038344"/>
                </a:lnTo>
                <a:lnTo>
                  <a:pt x="7189344" y="5023739"/>
                </a:lnTo>
                <a:close/>
                <a:moveTo>
                  <a:pt x="7061391" y="5090795"/>
                </a:moveTo>
                <a:lnTo>
                  <a:pt x="6945440" y="5151565"/>
                </a:lnTo>
                <a:lnTo>
                  <a:pt x="6813169" y="5153216"/>
                </a:lnTo>
                <a:lnTo>
                  <a:pt x="6930962" y="5099050"/>
                </a:lnTo>
                <a:close/>
                <a:moveTo>
                  <a:pt x="6797548" y="5153406"/>
                </a:moveTo>
                <a:lnTo>
                  <a:pt x="6667437" y="5155057"/>
                </a:lnTo>
                <a:lnTo>
                  <a:pt x="6784912" y="5108258"/>
                </a:lnTo>
                <a:lnTo>
                  <a:pt x="6913372" y="5100130"/>
                </a:lnTo>
                <a:close/>
                <a:moveTo>
                  <a:pt x="6783388" y="5159756"/>
                </a:moveTo>
                <a:lnTo>
                  <a:pt x="6665786" y="5213858"/>
                </a:lnTo>
                <a:lnTo>
                  <a:pt x="6531610" y="5208969"/>
                </a:lnTo>
                <a:lnTo>
                  <a:pt x="6650927" y="5161407"/>
                </a:lnTo>
                <a:close/>
                <a:moveTo>
                  <a:pt x="6515926" y="5208397"/>
                </a:moveTo>
                <a:lnTo>
                  <a:pt x="6383909" y="5203508"/>
                </a:lnTo>
                <a:lnTo>
                  <a:pt x="6502908" y="5163249"/>
                </a:lnTo>
                <a:lnTo>
                  <a:pt x="6633210" y="5161661"/>
                </a:lnTo>
                <a:close/>
                <a:moveTo>
                  <a:pt x="6517006" y="5214747"/>
                </a:moveTo>
                <a:lnTo>
                  <a:pt x="6652959" y="5219764"/>
                </a:lnTo>
                <a:lnTo>
                  <a:pt x="6534150" y="5274691"/>
                </a:lnTo>
                <a:lnTo>
                  <a:pt x="6396419" y="5263071"/>
                </a:lnTo>
                <a:close/>
                <a:moveTo>
                  <a:pt x="6667056" y="5220272"/>
                </a:moveTo>
                <a:lnTo>
                  <a:pt x="6804279" y="5225288"/>
                </a:lnTo>
                <a:lnTo>
                  <a:pt x="6685852" y="5287328"/>
                </a:lnTo>
                <a:lnTo>
                  <a:pt x="6546787" y="5275580"/>
                </a:lnTo>
                <a:close/>
                <a:moveTo>
                  <a:pt x="6817107" y="5225733"/>
                </a:moveTo>
                <a:lnTo>
                  <a:pt x="6955345" y="5230813"/>
                </a:lnTo>
                <a:lnTo>
                  <a:pt x="6837681" y="5300155"/>
                </a:lnTo>
                <a:lnTo>
                  <a:pt x="6697599" y="5288344"/>
                </a:lnTo>
                <a:close/>
                <a:moveTo>
                  <a:pt x="6967094" y="5231257"/>
                </a:moveTo>
                <a:lnTo>
                  <a:pt x="7106222" y="5236337"/>
                </a:lnTo>
                <a:lnTo>
                  <a:pt x="6989572" y="5312982"/>
                </a:lnTo>
                <a:lnTo>
                  <a:pt x="6848666" y="5301107"/>
                </a:lnTo>
                <a:close/>
                <a:moveTo>
                  <a:pt x="7117144" y="5236718"/>
                </a:moveTo>
                <a:lnTo>
                  <a:pt x="7256844" y="5241862"/>
                </a:lnTo>
                <a:lnTo>
                  <a:pt x="7141401" y="5325872"/>
                </a:lnTo>
                <a:lnTo>
                  <a:pt x="6999795" y="5313871"/>
                </a:lnTo>
                <a:close/>
                <a:moveTo>
                  <a:pt x="7267194" y="5242243"/>
                </a:moveTo>
                <a:lnTo>
                  <a:pt x="7407529" y="5247386"/>
                </a:lnTo>
                <a:lnTo>
                  <a:pt x="7293229" y="5338699"/>
                </a:lnTo>
                <a:lnTo>
                  <a:pt x="7150989" y="5326634"/>
                </a:lnTo>
                <a:close/>
                <a:moveTo>
                  <a:pt x="7417244" y="5247704"/>
                </a:moveTo>
                <a:lnTo>
                  <a:pt x="7558024" y="5252911"/>
                </a:lnTo>
                <a:lnTo>
                  <a:pt x="7445248" y="5351526"/>
                </a:lnTo>
                <a:lnTo>
                  <a:pt x="7302564" y="5339461"/>
                </a:lnTo>
                <a:close/>
                <a:moveTo>
                  <a:pt x="7567295" y="5253228"/>
                </a:moveTo>
                <a:lnTo>
                  <a:pt x="7708456" y="5258372"/>
                </a:lnTo>
                <a:lnTo>
                  <a:pt x="7597140" y="5364353"/>
                </a:lnTo>
                <a:lnTo>
                  <a:pt x="7454011" y="5352288"/>
                </a:lnTo>
                <a:close/>
                <a:moveTo>
                  <a:pt x="7717282" y="5258689"/>
                </a:moveTo>
                <a:lnTo>
                  <a:pt x="7858824" y="5263896"/>
                </a:lnTo>
                <a:lnTo>
                  <a:pt x="7749032" y="5377180"/>
                </a:lnTo>
                <a:lnTo>
                  <a:pt x="7605586" y="5365052"/>
                </a:lnTo>
                <a:close/>
                <a:moveTo>
                  <a:pt x="7867650" y="5264150"/>
                </a:moveTo>
                <a:lnTo>
                  <a:pt x="8009445" y="5269357"/>
                </a:lnTo>
                <a:lnTo>
                  <a:pt x="7901495" y="5390007"/>
                </a:lnTo>
                <a:lnTo>
                  <a:pt x="7757731" y="5377879"/>
                </a:lnTo>
                <a:close/>
                <a:moveTo>
                  <a:pt x="8017701" y="5269611"/>
                </a:moveTo>
                <a:lnTo>
                  <a:pt x="8159687" y="5274818"/>
                </a:lnTo>
                <a:lnTo>
                  <a:pt x="8053134" y="5402771"/>
                </a:lnTo>
                <a:lnTo>
                  <a:pt x="7909116" y="5391150"/>
                </a:lnTo>
                <a:close/>
                <a:moveTo>
                  <a:pt x="8023225" y="5263261"/>
                </a:moveTo>
                <a:lnTo>
                  <a:pt x="8131557" y="5142611"/>
                </a:lnTo>
                <a:lnTo>
                  <a:pt x="8271257" y="5140833"/>
                </a:lnTo>
                <a:lnTo>
                  <a:pt x="8164894" y="5268532"/>
                </a:lnTo>
                <a:close/>
                <a:moveTo>
                  <a:pt x="8137525" y="5136261"/>
                </a:moveTo>
                <a:lnTo>
                  <a:pt x="8245475" y="5015611"/>
                </a:lnTo>
                <a:lnTo>
                  <a:pt x="8382762" y="5006975"/>
                </a:lnTo>
                <a:lnTo>
                  <a:pt x="8276654" y="5134356"/>
                </a:lnTo>
                <a:close/>
                <a:moveTo>
                  <a:pt x="8251825" y="5009261"/>
                </a:moveTo>
                <a:lnTo>
                  <a:pt x="8359775" y="4889119"/>
                </a:lnTo>
                <a:lnTo>
                  <a:pt x="8494649" y="4873562"/>
                </a:lnTo>
                <a:lnTo>
                  <a:pt x="8388794" y="5000562"/>
                </a:lnTo>
                <a:close/>
                <a:moveTo>
                  <a:pt x="8366125" y="4882261"/>
                </a:moveTo>
                <a:lnTo>
                  <a:pt x="8473122" y="4762500"/>
                </a:lnTo>
                <a:lnTo>
                  <a:pt x="8605520" y="4740212"/>
                </a:lnTo>
                <a:lnTo>
                  <a:pt x="8500046" y="4866831"/>
                </a:lnTo>
                <a:close/>
                <a:moveTo>
                  <a:pt x="8480425" y="4754880"/>
                </a:moveTo>
                <a:lnTo>
                  <a:pt x="8586978" y="4635500"/>
                </a:lnTo>
                <a:lnTo>
                  <a:pt x="8716835" y="4606481"/>
                </a:lnTo>
                <a:lnTo>
                  <a:pt x="8611743" y="4732655"/>
                </a:lnTo>
                <a:close/>
                <a:moveTo>
                  <a:pt x="8594725" y="4627436"/>
                </a:moveTo>
                <a:lnTo>
                  <a:pt x="8701278" y="4508691"/>
                </a:lnTo>
                <a:lnTo>
                  <a:pt x="8828278" y="4473067"/>
                </a:lnTo>
                <a:lnTo>
                  <a:pt x="8723757" y="4598543"/>
                </a:lnTo>
                <a:close/>
                <a:moveTo>
                  <a:pt x="8709025" y="4499864"/>
                </a:moveTo>
                <a:lnTo>
                  <a:pt x="8815006" y="4381754"/>
                </a:lnTo>
                <a:lnTo>
                  <a:pt x="8939403" y="4339654"/>
                </a:lnTo>
                <a:lnTo>
                  <a:pt x="8835199" y="4464050"/>
                </a:lnTo>
                <a:close/>
                <a:moveTo>
                  <a:pt x="8823325" y="4372166"/>
                </a:moveTo>
                <a:lnTo>
                  <a:pt x="8928608" y="4254500"/>
                </a:lnTo>
                <a:lnTo>
                  <a:pt x="9050147" y="4206050"/>
                </a:lnTo>
                <a:lnTo>
                  <a:pt x="8947150" y="4330065"/>
                </a:lnTo>
                <a:close/>
                <a:moveTo>
                  <a:pt x="8938133" y="4244213"/>
                </a:moveTo>
                <a:lnTo>
                  <a:pt x="9042400" y="4127500"/>
                </a:lnTo>
                <a:lnTo>
                  <a:pt x="9160891" y="4072953"/>
                </a:lnTo>
                <a:lnTo>
                  <a:pt x="9058593" y="4195763"/>
                </a:lnTo>
                <a:close/>
                <a:moveTo>
                  <a:pt x="9053131" y="4116070"/>
                </a:moveTo>
                <a:lnTo>
                  <a:pt x="9156319" y="4001072"/>
                </a:lnTo>
                <a:lnTo>
                  <a:pt x="9271571" y="3940683"/>
                </a:lnTo>
                <a:lnTo>
                  <a:pt x="9170416" y="4062095"/>
                </a:lnTo>
                <a:close/>
                <a:moveTo>
                  <a:pt x="9168447" y="3987483"/>
                </a:moveTo>
                <a:lnTo>
                  <a:pt x="9270047" y="3874135"/>
                </a:lnTo>
                <a:lnTo>
                  <a:pt x="9381744" y="3808286"/>
                </a:lnTo>
                <a:lnTo>
                  <a:pt x="9282049" y="3927920"/>
                </a:lnTo>
                <a:close/>
                <a:moveTo>
                  <a:pt x="9284208" y="3858514"/>
                </a:moveTo>
                <a:lnTo>
                  <a:pt x="9383967" y="3747262"/>
                </a:lnTo>
                <a:lnTo>
                  <a:pt x="9491917" y="3676459"/>
                </a:lnTo>
                <a:lnTo>
                  <a:pt x="9394190" y="3793808"/>
                </a:lnTo>
                <a:close/>
                <a:moveTo>
                  <a:pt x="9379839" y="3742372"/>
                </a:moveTo>
                <a:lnTo>
                  <a:pt x="9278239" y="3809047"/>
                </a:lnTo>
                <a:lnTo>
                  <a:pt x="9373489" y="3710432"/>
                </a:lnTo>
                <a:lnTo>
                  <a:pt x="9472867" y="3638169"/>
                </a:lnTo>
                <a:close/>
                <a:moveTo>
                  <a:pt x="9363202" y="3760915"/>
                </a:moveTo>
                <a:lnTo>
                  <a:pt x="9266047" y="3868865"/>
                </a:lnTo>
                <a:lnTo>
                  <a:pt x="9158922" y="3932365"/>
                </a:lnTo>
                <a:lnTo>
                  <a:pt x="9258300" y="3829749"/>
                </a:lnTo>
                <a:close/>
                <a:moveTo>
                  <a:pt x="9138285" y="3944493"/>
                </a:moveTo>
                <a:lnTo>
                  <a:pt x="9034653" y="4005580"/>
                </a:lnTo>
                <a:lnTo>
                  <a:pt x="9132189" y="3912743"/>
                </a:lnTo>
                <a:lnTo>
                  <a:pt x="9233789" y="3846005"/>
                </a:lnTo>
                <a:close/>
                <a:moveTo>
                  <a:pt x="9121584" y="3961702"/>
                </a:moveTo>
                <a:lnTo>
                  <a:pt x="9022524" y="4063937"/>
                </a:lnTo>
                <a:lnTo>
                  <a:pt x="8913178" y="4121087"/>
                </a:lnTo>
                <a:lnTo>
                  <a:pt x="9014333" y="4024821"/>
                </a:lnTo>
                <a:close/>
                <a:moveTo>
                  <a:pt x="8892984" y="4131945"/>
                </a:moveTo>
                <a:lnTo>
                  <a:pt x="8787194" y="4187317"/>
                </a:lnTo>
                <a:lnTo>
                  <a:pt x="8886634" y="4100386"/>
                </a:lnTo>
                <a:lnTo>
                  <a:pt x="8990394" y="4039235"/>
                </a:lnTo>
                <a:close/>
                <a:moveTo>
                  <a:pt x="8876220" y="4147884"/>
                </a:moveTo>
                <a:lnTo>
                  <a:pt x="8775192" y="4244023"/>
                </a:lnTo>
                <a:lnTo>
                  <a:pt x="8663749" y="4295331"/>
                </a:lnTo>
                <a:lnTo>
                  <a:pt x="8766746" y="4205224"/>
                </a:lnTo>
                <a:close/>
                <a:moveTo>
                  <a:pt x="8643366" y="4304665"/>
                </a:moveTo>
                <a:lnTo>
                  <a:pt x="8535416" y="4354322"/>
                </a:lnTo>
                <a:lnTo>
                  <a:pt x="8636698" y="4273296"/>
                </a:lnTo>
                <a:lnTo>
                  <a:pt x="8742553" y="4217797"/>
                </a:lnTo>
                <a:close/>
                <a:moveTo>
                  <a:pt x="8626539" y="4319397"/>
                </a:moveTo>
                <a:lnTo>
                  <a:pt x="8523605" y="4409377"/>
                </a:lnTo>
                <a:lnTo>
                  <a:pt x="8410067" y="4454652"/>
                </a:lnTo>
                <a:lnTo>
                  <a:pt x="8514969" y="4370769"/>
                </a:lnTo>
                <a:close/>
                <a:moveTo>
                  <a:pt x="8389810" y="4462717"/>
                </a:moveTo>
                <a:lnTo>
                  <a:pt x="8279829" y="4506468"/>
                </a:lnTo>
                <a:lnTo>
                  <a:pt x="8383016" y="4431475"/>
                </a:lnTo>
                <a:lnTo>
                  <a:pt x="8490966" y="4381754"/>
                </a:lnTo>
                <a:close/>
                <a:moveTo>
                  <a:pt x="8372793" y="4476306"/>
                </a:moveTo>
                <a:lnTo>
                  <a:pt x="8267700" y="4559808"/>
                </a:lnTo>
                <a:lnTo>
                  <a:pt x="8152067" y="4598924"/>
                </a:lnTo>
                <a:lnTo>
                  <a:pt x="8258810" y="4521200"/>
                </a:lnTo>
                <a:close/>
                <a:moveTo>
                  <a:pt x="8132191" y="4606036"/>
                </a:moveTo>
                <a:lnTo>
                  <a:pt x="8020241" y="4644136"/>
                </a:lnTo>
                <a:lnTo>
                  <a:pt x="8125143" y="4575112"/>
                </a:lnTo>
                <a:lnTo>
                  <a:pt x="8235252" y="4531297"/>
                </a:lnTo>
                <a:close/>
                <a:moveTo>
                  <a:pt x="8114982" y="4618736"/>
                </a:moveTo>
                <a:lnTo>
                  <a:pt x="8008430" y="4696270"/>
                </a:lnTo>
                <a:lnTo>
                  <a:pt x="7890764" y="4729226"/>
                </a:lnTo>
                <a:lnTo>
                  <a:pt x="7999222" y="4657916"/>
                </a:lnTo>
                <a:close/>
                <a:moveTo>
                  <a:pt x="7870635" y="4734878"/>
                </a:moveTo>
                <a:lnTo>
                  <a:pt x="7756335" y="4766628"/>
                </a:lnTo>
                <a:lnTo>
                  <a:pt x="7862951" y="4703763"/>
                </a:lnTo>
                <a:lnTo>
                  <a:pt x="7975156" y="4665663"/>
                </a:lnTo>
                <a:close/>
                <a:moveTo>
                  <a:pt x="7853172" y="4746371"/>
                </a:moveTo>
                <a:lnTo>
                  <a:pt x="7744841" y="4817555"/>
                </a:lnTo>
                <a:lnTo>
                  <a:pt x="7625144" y="4844288"/>
                </a:lnTo>
                <a:lnTo>
                  <a:pt x="7735316" y="4779328"/>
                </a:lnTo>
                <a:close/>
                <a:moveTo>
                  <a:pt x="7605014" y="4848797"/>
                </a:moveTo>
                <a:lnTo>
                  <a:pt x="7489063" y="4874705"/>
                </a:lnTo>
                <a:lnTo>
                  <a:pt x="7597331" y="4817999"/>
                </a:lnTo>
                <a:lnTo>
                  <a:pt x="7711631" y="4786249"/>
                </a:lnTo>
                <a:close/>
                <a:moveTo>
                  <a:pt x="7587234" y="4859274"/>
                </a:moveTo>
                <a:lnTo>
                  <a:pt x="7477252" y="4924108"/>
                </a:lnTo>
                <a:lnTo>
                  <a:pt x="7355586" y="4944618"/>
                </a:lnTo>
                <a:lnTo>
                  <a:pt x="7467346" y="4886071"/>
                </a:lnTo>
                <a:close/>
                <a:moveTo>
                  <a:pt x="7335394" y="4948174"/>
                </a:moveTo>
                <a:lnTo>
                  <a:pt x="7217537" y="4967986"/>
                </a:lnTo>
                <a:lnTo>
                  <a:pt x="7327329" y="4917504"/>
                </a:lnTo>
                <a:lnTo>
                  <a:pt x="7443470" y="4891532"/>
                </a:lnTo>
                <a:close/>
                <a:moveTo>
                  <a:pt x="7317232" y="4957636"/>
                </a:moveTo>
                <a:lnTo>
                  <a:pt x="7205599" y="5016119"/>
                </a:lnTo>
                <a:lnTo>
                  <a:pt x="7082028" y="5030343"/>
                </a:lnTo>
                <a:lnTo>
                  <a:pt x="7195439" y="4978210"/>
                </a:lnTo>
                <a:close/>
                <a:moveTo>
                  <a:pt x="7061772" y="5032693"/>
                </a:moveTo>
                <a:lnTo>
                  <a:pt x="6942011" y="5046472"/>
                </a:lnTo>
                <a:lnTo>
                  <a:pt x="7053453" y="5002022"/>
                </a:lnTo>
                <a:lnTo>
                  <a:pt x="7171436" y="4982147"/>
                </a:lnTo>
                <a:close/>
                <a:moveTo>
                  <a:pt x="7043230" y="5041202"/>
                </a:moveTo>
                <a:lnTo>
                  <a:pt x="6929692" y="5092700"/>
                </a:lnTo>
                <a:lnTo>
                  <a:pt x="6804216" y="5100638"/>
                </a:lnTo>
                <a:lnTo>
                  <a:pt x="6919214" y="5054854"/>
                </a:lnTo>
                <a:close/>
                <a:moveTo>
                  <a:pt x="6784086" y="5102543"/>
                </a:moveTo>
                <a:lnTo>
                  <a:pt x="6662611" y="5110226"/>
                </a:lnTo>
                <a:lnTo>
                  <a:pt x="6775450" y="5072126"/>
                </a:lnTo>
                <a:lnTo>
                  <a:pt x="6895275" y="5058283"/>
                </a:lnTo>
                <a:close/>
                <a:moveTo>
                  <a:pt x="6765036" y="5110099"/>
                </a:moveTo>
                <a:lnTo>
                  <a:pt x="6650228" y="5155819"/>
                </a:lnTo>
                <a:lnTo>
                  <a:pt x="6523228" y="5157470"/>
                </a:lnTo>
                <a:lnTo>
                  <a:pt x="6639751" y="5118037"/>
                </a:lnTo>
                <a:close/>
                <a:moveTo>
                  <a:pt x="6502337" y="5157724"/>
                </a:moveTo>
                <a:lnTo>
                  <a:pt x="6379147" y="5159248"/>
                </a:lnTo>
                <a:lnTo>
                  <a:pt x="6493447" y="5127498"/>
                </a:lnTo>
                <a:lnTo>
                  <a:pt x="6615113" y="5119815"/>
                </a:lnTo>
                <a:close/>
                <a:moveTo>
                  <a:pt x="6482842" y="5164074"/>
                </a:moveTo>
                <a:lnTo>
                  <a:pt x="6366510" y="5203381"/>
                </a:lnTo>
                <a:lnTo>
                  <a:pt x="6237478" y="5198682"/>
                </a:lnTo>
                <a:lnTo>
                  <a:pt x="6355398" y="5165662"/>
                </a:lnTo>
                <a:close/>
                <a:moveTo>
                  <a:pt x="6216650" y="5197602"/>
                </a:moveTo>
                <a:lnTo>
                  <a:pt x="6091809" y="5193030"/>
                </a:lnTo>
                <a:lnTo>
                  <a:pt x="6207379" y="5167186"/>
                </a:lnTo>
                <a:lnTo>
                  <a:pt x="6330760" y="5165662"/>
                </a:lnTo>
                <a:close/>
                <a:moveTo>
                  <a:pt x="6196584" y="5203190"/>
                </a:moveTo>
                <a:lnTo>
                  <a:pt x="6078855" y="5236210"/>
                </a:lnTo>
                <a:lnTo>
                  <a:pt x="5948109" y="5225161"/>
                </a:lnTo>
                <a:lnTo>
                  <a:pt x="6067362" y="5198491"/>
                </a:lnTo>
                <a:close/>
                <a:moveTo>
                  <a:pt x="5926963" y="5223383"/>
                </a:moveTo>
                <a:lnTo>
                  <a:pt x="5800535" y="5212652"/>
                </a:lnTo>
                <a:lnTo>
                  <a:pt x="5917311" y="5192967"/>
                </a:lnTo>
                <a:lnTo>
                  <a:pt x="6042343" y="5197539"/>
                </a:lnTo>
                <a:close/>
                <a:moveTo>
                  <a:pt x="5927408" y="5229733"/>
                </a:moveTo>
                <a:lnTo>
                  <a:pt x="6061329" y="5241100"/>
                </a:lnTo>
                <a:lnTo>
                  <a:pt x="5940679" y="5274818"/>
                </a:lnTo>
                <a:lnTo>
                  <a:pt x="5805170" y="5257038"/>
                </a:lnTo>
                <a:close/>
                <a:moveTo>
                  <a:pt x="6079427" y="5242433"/>
                </a:moveTo>
                <a:lnTo>
                  <a:pt x="6215634" y="5253927"/>
                </a:lnTo>
                <a:lnTo>
                  <a:pt x="6094984" y="5294757"/>
                </a:lnTo>
                <a:lnTo>
                  <a:pt x="5956872" y="5276850"/>
                </a:lnTo>
                <a:close/>
                <a:moveTo>
                  <a:pt x="6231509" y="5255133"/>
                </a:moveTo>
                <a:lnTo>
                  <a:pt x="6369368" y="5266817"/>
                </a:lnTo>
                <a:lnTo>
                  <a:pt x="6248400" y="5314950"/>
                </a:lnTo>
                <a:lnTo>
                  <a:pt x="6108700" y="5296662"/>
                </a:lnTo>
                <a:close/>
                <a:moveTo>
                  <a:pt x="6383528" y="5267833"/>
                </a:moveTo>
                <a:lnTo>
                  <a:pt x="6522784" y="5279581"/>
                </a:lnTo>
                <a:lnTo>
                  <a:pt x="6402642" y="5334826"/>
                </a:lnTo>
                <a:lnTo>
                  <a:pt x="6261672" y="5316347"/>
                </a:lnTo>
                <a:close/>
                <a:moveTo>
                  <a:pt x="6535928" y="5280533"/>
                </a:moveTo>
                <a:lnTo>
                  <a:pt x="6676200" y="5292408"/>
                </a:lnTo>
                <a:lnTo>
                  <a:pt x="6556883" y="5354892"/>
                </a:lnTo>
                <a:lnTo>
                  <a:pt x="6414770" y="5336223"/>
                </a:lnTo>
                <a:close/>
                <a:moveTo>
                  <a:pt x="6687947" y="5293233"/>
                </a:moveTo>
                <a:lnTo>
                  <a:pt x="6829107" y="5305171"/>
                </a:lnTo>
                <a:lnTo>
                  <a:pt x="6710744" y="5375021"/>
                </a:lnTo>
                <a:lnTo>
                  <a:pt x="6567806" y="5355971"/>
                </a:lnTo>
                <a:close/>
                <a:moveTo>
                  <a:pt x="6840030" y="5305933"/>
                </a:moveTo>
                <a:lnTo>
                  <a:pt x="6981825" y="5317871"/>
                </a:lnTo>
                <a:lnTo>
                  <a:pt x="6864350" y="5395913"/>
                </a:lnTo>
                <a:lnTo>
                  <a:pt x="6720650" y="5376863"/>
                </a:lnTo>
                <a:close/>
                <a:moveTo>
                  <a:pt x="6992049" y="5318633"/>
                </a:moveTo>
                <a:lnTo>
                  <a:pt x="7134479" y="5330635"/>
                </a:lnTo>
                <a:lnTo>
                  <a:pt x="7018528" y="5414963"/>
                </a:lnTo>
                <a:lnTo>
                  <a:pt x="6874257" y="5395913"/>
                </a:lnTo>
                <a:close/>
                <a:moveTo>
                  <a:pt x="7144449" y="5331333"/>
                </a:moveTo>
                <a:lnTo>
                  <a:pt x="7287260" y="5343398"/>
                </a:lnTo>
                <a:lnTo>
                  <a:pt x="7172960" y="5435029"/>
                </a:lnTo>
                <a:lnTo>
                  <a:pt x="7028244" y="5415979"/>
                </a:lnTo>
                <a:close/>
                <a:moveTo>
                  <a:pt x="7296468" y="5344033"/>
                </a:moveTo>
                <a:lnTo>
                  <a:pt x="7439724" y="5356098"/>
                </a:lnTo>
                <a:lnTo>
                  <a:pt x="7326631" y="5455031"/>
                </a:lnTo>
                <a:lnTo>
                  <a:pt x="7181469" y="5435981"/>
                </a:lnTo>
                <a:close/>
                <a:moveTo>
                  <a:pt x="7448550" y="5356733"/>
                </a:moveTo>
                <a:lnTo>
                  <a:pt x="7592124" y="5368862"/>
                </a:lnTo>
                <a:lnTo>
                  <a:pt x="7480491" y="5475097"/>
                </a:lnTo>
                <a:lnTo>
                  <a:pt x="7335012" y="5456047"/>
                </a:lnTo>
                <a:close/>
                <a:moveTo>
                  <a:pt x="7600569" y="5369433"/>
                </a:moveTo>
                <a:lnTo>
                  <a:pt x="7744460" y="5381625"/>
                </a:lnTo>
                <a:lnTo>
                  <a:pt x="7634415" y="5495163"/>
                </a:lnTo>
                <a:lnTo>
                  <a:pt x="7488365" y="5476113"/>
                </a:lnTo>
                <a:close/>
                <a:moveTo>
                  <a:pt x="7752969" y="5382133"/>
                </a:moveTo>
                <a:lnTo>
                  <a:pt x="7897051" y="5394325"/>
                </a:lnTo>
                <a:lnTo>
                  <a:pt x="7788657" y="5514975"/>
                </a:lnTo>
                <a:lnTo>
                  <a:pt x="7642607" y="5495925"/>
                </a:lnTo>
                <a:close/>
                <a:moveTo>
                  <a:pt x="7904988" y="5394833"/>
                </a:moveTo>
                <a:lnTo>
                  <a:pt x="8049324" y="5407025"/>
                </a:lnTo>
                <a:lnTo>
                  <a:pt x="7941374" y="5537200"/>
                </a:lnTo>
                <a:lnTo>
                  <a:pt x="7795324" y="5518150"/>
                </a:lnTo>
                <a:close/>
                <a:moveTo>
                  <a:pt x="8057007" y="5407533"/>
                </a:moveTo>
                <a:lnTo>
                  <a:pt x="8201533" y="5419789"/>
                </a:lnTo>
                <a:lnTo>
                  <a:pt x="8096441" y="5555234"/>
                </a:lnTo>
                <a:lnTo>
                  <a:pt x="7949946" y="5536184"/>
                </a:lnTo>
                <a:close/>
                <a:moveTo>
                  <a:pt x="8061960" y="5401628"/>
                </a:moveTo>
                <a:lnTo>
                  <a:pt x="8168831" y="5273294"/>
                </a:lnTo>
                <a:lnTo>
                  <a:pt x="8311070" y="5278501"/>
                </a:lnTo>
                <a:lnTo>
                  <a:pt x="8206169" y="5413820"/>
                </a:lnTo>
                <a:close/>
                <a:moveTo>
                  <a:pt x="8173974" y="5267135"/>
                </a:moveTo>
                <a:lnTo>
                  <a:pt x="8280718" y="5139055"/>
                </a:lnTo>
                <a:lnTo>
                  <a:pt x="8420418" y="5137277"/>
                </a:lnTo>
                <a:lnTo>
                  <a:pt x="8315707" y="5272342"/>
                </a:lnTo>
                <a:close/>
                <a:moveTo>
                  <a:pt x="8286052" y="5132578"/>
                </a:moveTo>
                <a:lnTo>
                  <a:pt x="8392541" y="5004753"/>
                </a:lnTo>
                <a:lnTo>
                  <a:pt x="8530145" y="4996053"/>
                </a:lnTo>
                <a:lnTo>
                  <a:pt x="8425561" y="5130864"/>
                </a:lnTo>
                <a:close/>
                <a:moveTo>
                  <a:pt x="8398193" y="4998022"/>
                </a:moveTo>
                <a:lnTo>
                  <a:pt x="8504428" y="4870514"/>
                </a:lnTo>
                <a:lnTo>
                  <a:pt x="8639556" y="4854956"/>
                </a:lnTo>
                <a:lnTo>
                  <a:pt x="8534400" y="4991481"/>
                </a:lnTo>
                <a:close/>
                <a:moveTo>
                  <a:pt x="8510333" y="4863402"/>
                </a:moveTo>
                <a:lnTo>
                  <a:pt x="8616252" y="4736402"/>
                </a:lnTo>
                <a:lnTo>
                  <a:pt x="8749030" y="4714050"/>
                </a:lnTo>
                <a:lnTo>
                  <a:pt x="8645017" y="4848098"/>
                </a:lnTo>
                <a:close/>
                <a:moveTo>
                  <a:pt x="8621395" y="4730750"/>
                </a:moveTo>
                <a:lnTo>
                  <a:pt x="8726995" y="4603750"/>
                </a:lnTo>
                <a:lnTo>
                  <a:pt x="8857234" y="4574604"/>
                </a:lnTo>
                <a:lnTo>
                  <a:pt x="8753602" y="4707954"/>
                </a:lnTo>
                <a:close/>
                <a:moveTo>
                  <a:pt x="8733663" y="4596003"/>
                </a:moveTo>
                <a:lnTo>
                  <a:pt x="8838819" y="4469702"/>
                </a:lnTo>
                <a:lnTo>
                  <a:pt x="8966518" y="4433951"/>
                </a:lnTo>
                <a:lnTo>
                  <a:pt x="8863330" y="4567301"/>
                </a:lnTo>
                <a:close/>
                <a:moveTo>
                  <a:pt x="8845994" y="4461129"/>
                </a:moveTo>
                <a:lnTo>
                  <a:pt x="8950643" y="4335463"/>
                </a:lnTo>
                <a:lnTo>
                  <a:pt x="9075738" y="4293172"/>
                </a:lnTo>
                <a:lnTo>
                  <a:pt x="8973058" y="4425506"/>
                </a:lnTo>
                <a:close/>
                <a:moveTo>
                  <a:pt x="8958453" y="4326128"/>
                </a:moveTo>
                <a:lnTo>
                  <a:pt x="9062530" y="4201160"/>
                </a:lnTo>
                <a:lnTo>
                  <a:pt x="9184831" y="4152456"/>
                </a:lnTo>
                <a:lnTo>
                  <a:pt x="9082786" y="4284028"/>
                </a:lnTo>
                <a:close/>
                <a:moveTo>
                  <a:pt x="9071039" y="4191000"/>
                </a:moveTo>
                <a:lnTo>
                  <a:pt x="9174353" y="4066984"/>
                </a:lnTo>
                <a:lnTo>
                  <a:pt x="9293796" y="4012057"/>
                </a:lnTo>
                <a:lnTo>
                  <a:pt x="9192514" y="4142677"/>
                </a:lnTo>
                <a:close/>
                <a:moveTo>
                  <a:pt x="9183815" y="4055682"/>
                </a:moveTo>
                <a:lnTo>
                  <a:pt x="9286177" y="3932746"/>
                </a:lnTo>
                <a:lnTo>
                  <a:pt x="9402572" y="3871786"/>
                </a:lnTo>
                <a:lnTo>
                  <a:pt x="9302242" y="4001199"/>
                </a:lnTo>
                <a:close/>
                <a:moveTo>
                  <a:pt x="9296781" y="3919982"/>
                </a:moveTo>
                <a:lnTo>
                  <a:pt x="9398381" y="3798443"/>
                </a:lnTo>
                <a:lnTo>
                  <a:pt x="9511474" y="3731768"/>
                </a:lnTo>
                <a:lnTo>
                  <a:pt x="9412288" y="3859721"/>
                </a:lnTo>
                <a:close/>
                <a:moveTo>
                  <a:pt x="9410129" y="3783965"/>
                </a:moveTo>
                <a:lnTo>
                  <a:pt x="9509887" y="3663950"/>
                </a:lnTo>
                <a:lnTo>
                  <a:pt x="9619361" y="3592005"/>
                </a:lnTo>
                <a:lnTo>
                  <a:pt x="9521698" y="3717989"/>
                </a:lnTo>
                <a:close/>
                <a:moveTo>
                  <a:pt x="9523857" y="3647440"/>
                </a:moveTo>
                <a:lnTo>
                  <a:pt x="9621710" y="3529965"/>
                </a:lnTo>
                <a:lnTo>
                  <a:pt x="9727184" y="3453257"/>
                </a:lnTo>
                <a:lnTo>
                  <a:pt x="9631426" y="3576701"/>
                </a:lnTo>
                <a:close/>
                <a:moveTo>
                  <a:pt x="9638157" y="3510026"/>
                </a:moveTo>
                <a:lnTo>
                  <a:pt x="9733407" y="3395726"/>
                </a:lnTo>
                <a:lnTo>
                  <a:pt x="9834181" y="3315145"/>
                </a:lnTo>
                <a:lnTo>
                  <a:pt x="9740900" y="3435350"/>
                </a:lnTo>
                <a:close/>
                <a:moveTo>
                  <a:pt x="9729089" y="3390900"/>
                </a:moveTo>
                <a:lnTo>
                  <a:pt x="9637522" y="3464116"/>
                </a:lnTo>
                <a:lnTo>
                  <a:pt x="9725533" y="3366008"/>
                </a:lnTo>
                <a:lnTo>
                  <a:pt x="9814941" y="3287840"/>
                </a:lnTo>
                <a:close/>
                <a:moveTo>
                  <a:pt x="9607550" y="3488563"/>
                </a:moveTo>
                <a:lnTo>
                  <a:pt x="9525000" y="3554476"/>
                </a:lnTo>
                <a:lnTo>
                  <a:pt x="9605835" y="3471101"/>
                </a:lnTo>
                <a:lnTo>
                  <a:pt x="9686099" y="3401251"/>
                </a:lnTo>
                <a:close/>
                <a:moveTo>
                  <a:pt x="9581769" y="3517328"/>
                </a:moveTo>
                <a:lnTo>
                  <a:pt x="9493821" y="3615372"/>
                </a:lnTo>
                <a:lnTo>
                  <a:pt x="9400032" y="3683572"/>
                </a:lnTo>
                <a:lnTo>
                  <a:pt x="9490075" y="3590671"/>
                </a:lnTo>
                <a:close/>
                <a:moveTo>
                  <a:pt x="9369996" y="3705416"/>
                </a:moveTo>
                <a:lnTo>
                  <a:pt x="9285288" y="3767011"/>
                </a:lnTo>
                <a:lnTo>
                  <a:pt x="9367838" y="3688144"/>
                </a:lnTo>
                <a:lnTo>
                  <a:pt x="9450388" y="3622103"/>
                </a:lnTo>
                <a:close/>
                <a:moveTo>
                  <a:pt x="9344216" y="3732022"/>
                </a:moveTo>
                <a:lnTo>
                  <a:pt x="9254236" y="3824796"/>
                </a:lnTo>
                <a:lnTo>
                  <a:pt x="9158224" y="3887978"/>
                </a:lnTo>
                <a:lnTo>
                  <a:pt x="9250299" y="3800348"/>
                </a:lnTo>
                <a:close/>
                <a:moveTo>
                  <a:pt x="9128316" y="3907536"/>
                </a:moveTo>
                <a:lnTo>
                  <a:pt x="9041384" y="3964686"/>
                </a:lnTo>
                <a:lnTo>
                  <a:pt x="9126283" y="3890455"/>
                </a:lnTo>
                <a:lnTo>
                  <a:pt x="9211119" y="3828733"/>
                </a:lnTo>
                <a:close/>
                <a:moveTo>
                  <a:pt x="9102534" y="3932111"/>
                </a:moveTo>
                <a:lnTo>
                  <a:pt x="9010650" y="4019550"/>
                </a:lnTo>
                <a:lnTo>
                  <a:pt x="8912416" y="4077462"/>
                </a:lnTo>
                <a:lnTo>
                  <a:pt x="9006459" y="3994912"/>
                </a:lnTo>
                <a:close/>
                <a:moveTo>
                  <a:pt x="8882761" y="4094925"/>
                </a:moveTo>
                <a:lnTo>
                  <a:pt x="8793861" y="4147503"/>
                </a:lnTo>
                <a:lnTo>
                  <a:pt x="8880666" y="4078034"/>
                </a:lnTo>
                <a:lnTo>
                  <a:pt x="8967724" y="4020884"/>
                </a:lnTo>
                <a:close/>
                <a:moveTo>
                  <a:pt x="8856917" y="4117594"/>
                </a:moveTo>
                <a:lnTo>
                  <a:pt x="8763000" y="4199700"/>
                </a:lnTo>
                <a:lnTo>
                  <a:pt x="8662670" y="4252214"/>
                </a:lnTo>
                <a:lnTo>
                  <a:pt x="8758619" y="4175506"/>
                </a:lnTo>
                <a:close/>
                <a:moveTo>
                  <a:pt x="8633206" y="4267708"/>
                </a:moveTo>
                <a:lnTo>
                  <a:pt x="8541956" y="4315460"/>
                </a:lnTo>
                <a:lnTo>
                  <a:pt x="8630856" y="4250944"/>
                </a:lnTo>
                <a:lnTo>
                  <a:pt x="8719756" y="4198366"/>
                </a:lnTo>
                <a:close/>
                <a:moveTo>
                  <a:pt x="8607234" y="4288473"/>
                </a:moveTo>
                <a:lnTo>
                  <a:pt x="8511413" y="4365054"/>
                </a:lnTo>
                <a:lnTo>
                  <a:pt x="8408988" y="4412171"/>
                </a:lnTo>
                <a:lnTo>
                  <a:pt x="8506778" y="4341114"/>
                </a:lnTo>
                <a:close/>
                <a:moveTo>
                  <a:pt x="8379524" y="4425950"/>
                </a:moveTo>
                <a:lnTo>
                  <a:pt x="8286243" y="4468876"/>
                </a:lnTo>
                <a:lnTo>
                  <a:pt x="8376730" y="4409377"/>
                </a:lnTo>
                <a:lnTo>
                  <a:pt x="8468106" y="4361561"/>
                </a:lnTo>
                <a:close/>
                <a:moveTo>
                  <a:pt x="8353362" y="4445000"/>
                </a:moveTo>
                <a:lnTo>
                  <a:pt x="8255762" y="4515993"/>
                </a:lnTo>
                <a:lnTo>
                  <a:pt x="8151241" y="4557586"/>
                </a:lnTo>
                <a:lnTo>
                  <a:pt x="8250809" y="4492181"/>
                </a:lnTo>
                <a:close/>
                <a:moveTo>
                  <a:pt x="8121650" y="4569016"/>
                </a:moveTo>
                <a:lnTo>
                  <a:pt x="8026400" y="4607116"/>
                </a:lnTo>
                <a:lnTo>
                  <a:pt x="8118602" y="4552760"/>
                </a:lnTo>
                <a:lnTo>
                  <a:pt x="8212011" y="4509770"/>
                </a:lnTo>
                <a:close/>
                <a:moveTo>
                  <a:pt x="8095298" y="4586351"/>
                </a:moveTo>
                <a:lnTo>
                  <a:pt x="7995920" y="4651693"/>
                </a:lnTo>
                <a:lnTo>
                  <a:pt x="7889431" y="4687761"/>
                </a:lnTo>
                <a:lnTo>
                  <a:pt x="7990650" y="4628071"/>
                </a:lnTo>
                <a:close/>
                <a:moveTo>
                  <a:pt x="7860348" y="4697667"/>
                </a:moveTo>
                <a:lnTo>
                  <a:pt x="7763129" y="4730750"/>
                </a:lnTo>
                <a:lnTo>
                  <a:pt x="7856982" y="4681601"/>
                </a:lnTo>
                <a:lnTo>
                  <a:pt x="7952232" y="4643501"/>
                </a:lnTo>
                <a:close/>
                <a:moveTo>
                  <a:pt x="7833678" y="4713415"/>
                </a:moveTo>
                <a:lnTo>
                  <a:pt x="7732522" y="4772978"/>
                </a:lnTo>
                <a:lnTo>
                  <a:pt x="7624128" y="4803394"/>
                </a:lnTo>
                <a:lnTo>
                  <a:pt x="7726998" y="4749483"/>
                </a:lnTo>
                <a:close/>
                <a:moveTo>
                  <a:pt x="7594600" y="4811586"/>
                </a:moveTo>
                <a:lnTo>
                  <a:pt x="7495604" y="4839335"/>
                </a:lnTo>
                <a:lnTo>
                  <a:pt x="7590854" y="4795457"/>
                </a:lnTo>
                <a:lnTo>
                  <a:pt x="7688199" y="4762564"/>
                </a:lnTo>
                <a:close/>
                <a:moveTo>
                  <a:pt x="7567549" y="4825746"/>
                </a:moveTo>
                <a:lnTo>
                  <a:pt x="7464807" y="4879594"/>
                </a:lnTo>
                <a:lnTo>
                  <a:pt x="7354506" y="4904232"/>
                </a:lnTo>
                <a:lnTo>
                  <a:pt x="7458964" y="4856163"/>
                </a:lnTo>
                <a:close/>
                <a:moveTo>
                  <a:pt x="7324979" y="4910836"/>
                </a:moveTo>
                <a:lnTo>
                  <a:pt x="7224269" y="4933379"/>
                </a:lnTo>
                <a:lnTo>
                  <a:pt x="7320979" y="4894834"/>
                </a:lnTo>
                <a:lnTo>
                  <a:pt x="7420166" y="4867085"/>
                </a:lnTo>
                <a:close/>
                <a:moveTo>
                  <a:pt x="7297420" y="4923536"/>
                </a:moveTo>
                <a:lnTo>
                  <a:pt x="7193153" y="4971479"/>
                </a:lnTo>
                <a:lnTo>
                  <a:pt x="7081076" y="4990529"/>
                </a:lnTo>
                <a:lnTo>
                  <a:pt x="7186994" y="4948301"/>
                </a:lnTo>
                <a:close/>
                <a:moveTo>
                  <a:pt x="7051357" y="4995355"/>
                </a:moveTo>
                <a:lnTo>
                  <a:pt x="6948995" y="5012627"/>
                </a:lnTo>
                <a:lnTo>
                  <a:pt x="7046976" y="4979480"/>
                </a:lnTo>
                <a:lnTo>
                  <a:pt x="7147878" y="4956937"/>
                </a:lnTo>
                <a:close/>
                <a:moveTo>
                  <a:pt x="7023291" y="5006531"/>
                </a:moveTo>
                <a:lnTo>
                  <a:pt x="6917500" y="5048695"/>
                </a:lnTo>
                <a:lnTo>
                  <a:pt x="6803707" y="5061776"/>
                </a:lnTo>
                <a:lnTo>
                  <a:pt x="6911023" y="5025454"/>
                </a:lnTo>
                <a:close/>
                <a:moveTo>
                  <a:pt x="6773672" y="5065205"/>
                </a:moveTo>
                <a:lnTo>
                  <a:pt x="6669786" y="5077206"/>
                </a:lnTo>
                <a:lnTo>
                  <a:pt x="6769037" y="5049393"/>
                </a:lnTo>
                <a:lnTo>
                  <a:pt x="6871526" y="5032121"/>
                </a:lnTo>
                <a:close/>
                <a:moveTo>
                  <a:pt x="6745034" y="5074920"/>
                </a:moveTo>
                <a:lnTo>
                  <a:pt x="6637845" y="5111179"/>
                </a:lnTo>
                <a:lnTo>
                  <a:pt x="6522403" y="5118481"/>
                </a:lnTo>
                <a:lnTo>
                  <a:pt x="6631051" y="5088065"/>
                </a:lnTo>
                <a:close/>
                <a:moveTo>
                  <a:pt x="6491986" y="5120386"/>
                </a:moveTo>
                <a:lnTo>
                  <a:pt x="6386767" y="5126736"/>
                </a:lnTo>
                <a:lnTo>
                  <a:pt x="6487033" y="5104321"/>
                </a:lnTo>
                <a:lnTo>
                  <a:pt x="6591300" y="5092700"/>
                </a:lnTo>
                <a:close/>
                <a:moveTo>
                  <a:pt x="6462649" y="5128578"/>
                </a:moveTo>
                <a:lnTo>
                  <a:pt x="6354191" y="5158994"/>
                </a:lnTo>
                <a:lnTo>
                  <a:pt x="6237161" y="5160455"/>
                </a:lnTo>
                <a:lnTo>
                  <a:pt x="6347079" y="5135880"/>
                </a:lnTo>
                <a:close/>
                <a:moveTo>
                  <a:pt x="6206300" y="5160836"/>
                </a:moveTo>
                <a:lnTo>
                  <a:pt x="6099747" y="5162169"/>
                </a:lnTo>
                <a:lnTo>
                  <a:pt x="6201029" y="5145088"/>
                </a:lnTo>
                <a:lnTo>
                  <a:pt x="6306503" y="5138738"/>
                </a:lnTo>
                <a:close/>
                <a:moveTo>
                  <a:pt x="6176201" y="5167567"/>
                </a:moveTo>
                <a:lnTo>
                  <a:pt x="6066473" y="5192078"/>
                </a:lnTo>
                <a:lnTo>
                  <a:pt x="5948109" y="5187950"/>
                </a:lnTo>
                <a:lnTo>
                  <a:pt x="6059107" y="5168900"/>
                </a:lnTo>
                <a:close/>
                <a:moveTo>
                  <a:pt x="5916613" y="5186617"/>
                </a:moveTo>
                <a:lnTo>
                  <a:pt x="5808663" y="5182680"/>
                </a:lnTo>
                <a:lnTo>
                  <a:pt x="5910771" y="5170932"/>
                </a:lnTo>
                <a:lnTo>
                  <a:pt x="6017451" y="5169599"/>
                </a:lnTo>
                <a:close/>
                <a:moveTo>
                  <a:pt x="5885625" y="5191824"/>
                </a:moveTo>
                <a:lnTo>
                  <a:pt x="5774754" y="5210493"/>
                </a:lnTo>
                <a:lnTo>
                  <a:pt x="5655056" y="5200650"/>
                </a:lnTo>
                <a:lnTo>
                  <a:pt x="5767134" y="5187950"/>
                </a:lnTo>
                <a:close/>
                <a:moveTo>
                  <a:pt x="5622862" y="5197666"/>
                </a:moveTo>
                <a:lnTo>
                  <a:pt x="5514086" y="5188458"/>
                </a:lnTo>
                <a:lnTo>
                  <a:pt x="5616893" y="5182108"/>
                </a:lnTo>
                <a:lnTo>
                  <a:pt x="5724843" y="5186045"/>
                </a:lnTo>
                <a:close/>
                <a:moveTo>
                  <a:pt x="5591112" y="5201349"/>
                </a:moveTo>
                <a:lnTo>
                  <a:pt x="5479225" y="5214049"/>
                </a:lnTo>
                <a:lnTo>
                  <a:pt x="5358067" y="5198174"/>
                </a:lnTo>
                <a:lnTo>
                  <a:pt x="5471097" y="5190998"/>
                </a:lnTo>
                <a:close/>
                <a:moveTo>
                  <a:pt x="5325237" y="5194300"/>
                </a:moveTo>
                <a:lnTo>
                  <a:pt x="5215573" y="5179949"/>
                </a:lnTo>
                <a:lnTo>
                  <a:pt x="5319014" y="5178616"/>
                </a:lnTo>
                <a:lnTo>
                  <a:pt x="5427917" y="5187823"/>
                </a:lnTo>
                <a:close/>
                <a:moveTo>
                  <a:pt x="5325237" y="5200650"/>
                </a:moveTo>
                <a:lnTo>
                  <a:pt x="5453380" y="5217414"/>
                </a:lnTo>
                <a:lnTo>
                  <a:pt x="5335524" y="5231003"/>
                </a:lnTo>
                <a:lnTo>
                  <a:pt x="5206175" y="5208143"/>
                </a:lnTo>
                <a:close/>
                <a:moveTo>
                  <a:pt x="5479352" y="5220843"/>
                </a:moveTo>
                <a:lnTo>
                  <a:pt x="5611876" y="5238242"/>
                </a:lnTo>
                <a:lnTo>
                  <a:pt x="5491226" y="5258499"/>
                </a:lnTo>
                <a:lnTo>
                  <a:pt x="5357305" y="5234877"/>
                </a:lnTo>
                <a:close/>
                <a:moveTo>
                  <a:pt x="5633403" y="5241036"/>
                </a:moveTo>
                <a:lnTo>
                  <a:pt x="5769102" y="5258816"/>
                </a:lnTo>
                <a:lnTo>
                  <a:pt x="5647309" y="5286058"/>
                </a:lnTo>
                <a:lnTo>
                  <a:pt x="5510086" y="5261801"/>
                </a:lnTo>
                <a:close/>
                <a:moveTo>
                  <a:pt x="5787454" y="5261229"/>
                </a:moveTo>
                <a:lnTo>
                  <a:pt x="5925503" y="5279327"/>
                </a:lnTo>
                <a:lnTo>
                  <a:pt x="5803265" y="5313553"/>
                </a:lnTo>
                <a:lnTo>
                  <a:pt x="5663565" y="5288915"/>
                </a:lnTo>
                <a:close/>
                <a:moveTo>
                  <a:pt x="5941505" y="5281422"/>
                </a:moveTo>
                <a:lnTo>
                  <a:pt x="6081205" y="5299774"/>
                </a:lnTo>
                <a:lnTo>
                  <a:pt x="5959031" y="5341112"/>
                </a:lnTo>
                <a:lnTo>
                  <a:pt x="5817553" y="5316157"/>
                </a:lnTo>
                <a:close/>
                <a:moveTo>
                  <a:pt x="6095556" y="5301679"/>
                </a:moveTo>
                <a:lnTo>
                  <a:pt x="6236716" y="5320157"/>
                </a:lnTo>
                <a:lnTo>
                  <a:pt x="6115050" y="5368481"/>
                </a:lnTo>
                <a:lnTo>
                  <a:pt x="5972175" y="5343081"/>
                </a:lnTo>
                <a:close/>
                <a:moveTo>
                  <a:pt x="6249670" y="5321872"/>
                </a:moveTo>
                <a:lnTo>
                  <a:pt x="6391910" y="5340541"/>
                </a:lnTo>
                <a:lnTo>
                  <a:pt x="6271260" y="5396167"/>
                </a:lnTo>
                <a:lnTo>
                  <a:pt x="6127242" y="5370767"/>
                </a:lnTo>
                <a:close/>
                <a:moveTo>
                  <a:pt x="6403721" y="5342065"/>
                </a:moveTo>
                <a:lnTo>
                  <a:pt x="6546850" y="5361115"/>
                </a:lnTo>
                <a:lnTo>
                  <a:pt x="6426835" y="5423980"/>
                </a:lnTo>
                <a:lnTo>
                  <a:pt x="6281865" y="5398580"/>
                </a:lnTo>
                <a:close/>
                <a:moveTo>
                  <a:pt x="6557772" y="5362258"/>
                </a:moveTo>
                <a:lnTo>
                  <a:pt x="6701600" y="5381308"/>
                </a:lnTo>
                <a:lnTo>
                  <a:pt x="6582728" y="5451158"/>
                </a:lnTo>
                <a:lnTo>
                  <a:pt x="6437059" y="5425758"/>
                </a:lnTo>
                <a:close/>
                <a:moveTo>
                  <a:pt x="6711823" y="5382451"/>
                </a:moveTo>
                <a:lnTo>
                  <a:pt x="6856286" y="5401501"/>
                </a:lnTo>
                <a:lnTo>
                  <a:pt x="6738620" y="5478844"/>
                </a:lnTo>
                <a:lnTo>
                  <a:pt x="6592570" y="5452999"/>
                </a:lnTo>
                <a:close/>
                <a:moveTo>
                  <a:pt x="6865874" y="5402707"/>
                </a:moveTo>
                <a:lnTo>
                  <a:pt x="7010782" y="5421757"/>
                </a:lnTo>
                <a:lnTo>
                  <a:pt x="6894513" y="5506339"/>
                </a:lnTo>
                <a:lnTo>
                  <a:pt x="6747447" y="5480050"/>
                </a:lnTo>
                <a:close/>
                <a:moveTo>
                  <a:pt x="7019925" y="5422900"/>
                </a:moveTo>
                <a:lnTo>
                  <a:pt x="7165277" y="5441950"/>
                </a:lnTo>
                <a:lnTo>
                  <a:pt x="7050406" y="5533835"/>
                </a:lnTo>
                <a:lnTo>
                  <a:pt x="6903149" y="5507800"/>
                </a:lnTo>
                <a:close/>
                <a:moveTo>
                  <a:pt x="7174040" y="5443093"/>
                </a:moveTo>
                <a:lnTo>
                  <a:pt x="7319709" y="5462143"/>
                </a:lnTo>
                <a:lnTo>
                  <a:pt x="7206298" y="5561267"/>
                </a:lnTo>
                <a:lnTo>
                  <a:pt x="7058724" y="5535232"/>
                </a:lnTo>
                <a:close/>
                <a:moveTo>
                  <a:pt x="7328091" y="5463286"/>
                </a:moveTo>
                <a:lnTo>
                  <a:pt x="7474141" y="5482336"/>
                </a:lnTo>
                <a:lnTo>
                  <a:pt x="7362318" y="5588762"/>
                </a:lnTo>
                <a:lnTo>
                  <a:pt x="7214044" y="5562600"/>
                </a:lnTo>
                <a:close/>
                <a:moveTo>
                  <a:pt x="7482142" y="5483479"/>
                </a:moveTo>
                <a:lnTo>
                  <a:pt x="7628192" y="5502529"/>
                </a:lnTo>
                <a:lnTo>
                  <a:pt x="7517956" y="5616321"/>
                </a:lnTo>
                <a:lnTo>
                  <a:pt x="7369810" y="5590159"/>
                </a:lnTo>
                <a:close/>
                <a:moveTo>
                  <a:pt x="7636193" y="5503736"/>
                </a:moveTo>
                <a:lnTo>
                  <a:pt x="7782624" y="5522786"/>
                </a:lnTo>
                <a:lnTo>
                  <a:pt x="7673975" y="5643817"/>
                </a:lnTo>
                <a:lnTo>
                  <a:pt x="7525639" y="5617655"/>
                </a:lnTo>
                <a:close/>
                <a:moveTo>
                  <a:pt x="7790244" y="5523929"/>
                </a:moveTo>
                <a:lnTo>
                  <a:pt x="7936802" y="5542979"/>
                </a:lnTo>
                <a:lnTo>
                  <a:pt x="7829550" y="5671312"/>
                </a:lnTo>
                <a:lnTo>
                  <a:pt x="7680960" y="5645087"/>
                </a:lnTo>
                <a:close/>
                <a:moveTo>
                  <a:pt x="7944294" y="5544122"/>
                </a:moveTo>
                <a:lnTo>
                  <a:pt x="8091044" y="5563172"/>
                </a:lnTo>
                <a:lnTo>
                  <a:pt x="7985824" y="5698808"/>
                </a:lnTo>
                <a:lnTo>
                  <a:pt x="7837106" y="5672582"/>
                </a:lnTo>
                <a:close/>
                <a:moveTo>
                  <a:pt x="8098345" y="5564315"/>
                </a:moveTo>
                <a:lnTo>
                  <a:pt x="8245221" y="5583365"/>
                </a:lnTo>
                <a:lnTo>
                  <a:pt x="8141716" y="5726367"/>
                </a:lnTo>
                <a:lnTo>
                  <a:pt x="7992872" y="5700078"/>
                </a:lnTo>
                <a:close/>
                <a:moveTo>
                  <a:pt x="8102854" y="5558473"/>
                </a:moveTo>
                <a:lnTo>
                  <a:pt x="8208137" y="5422710"/>
                </a:lnTo>
                <a:lnTo>
                  <a:pt x="8352790" y="5434902"/>
                </a:lnTo>
                <a:lnTo>
                  <a:pt x="8249412" y="5577713"/>
                </a:lnTo>
                <a:close/>
                <a:moveTo>
                  <a:pt x="8212519" y="5416550"/>
                </a:moveTo>
                <a:lnTo>
                  <a:pt x="8317738" y="5280914"/>
                </a:lnTo>
                <a:lnTo>
                  <a:pt x="8460105" y="5286121"/>
                </a:lnTo>
                <a:lnTo>
                  <a:pt x="8356918" y="5428742"/>
                </a:lnTo>
                <a:close/>
                <a:moveTo>
                  <a:pt x="8322564" y="5274691"/>
                </a:moveTo>
                <a:lnTo>
                  <a:pt x="8427593" y="5139246"/>
                </a:lnTo>
                <a:lnTo>
                  <a:pt x="8567674" y="5137468"/>
                </a:lnTo>
                <a:lnTo>
                  <a:pt x="8464550" y="5279898"/>
                </a:lnTo>
                <a:close/>
                <a:moveTo>
                  <a:pt x="8432800" y="5132832"/>
                </a:moveTo>
                <a:lnTo>
                  <a:pt x="8537448" y="4997450"/>
                </a:lnTo>
                <a:lnTo>
                  <a:pt x="8675243" y="4988751"/>
                </a:lnTo>
                <a:lnTo>
                  <a:pt x="8572500" y="5131118"/>
                </a:lnTo>
                <a:close/>
                <a:moveTo>
                  <a:pt x="8542655" y="4991100"/>
                </a:moveTo>
                <a:lnTo>
                  <a:pt x="8647303" y="4856226"/>
                </a:lnTo>
                <a:lnTo>
                  <a:pt x="8782685" y="4840605"/>
                </a:lnTo>
                <a:lnTo>
                  <a:pt x="8680069" y="4982464"/>
                </a:lnTo>
                <a:close/>
                <a:moveTo>
                  <a:pt x="8652701" y="4849178"/>
                </a:moveTo>
                <a:lnTo>
                  <a:pt x="8757094" y="4714558"/>
                </a:lnTo>
                <a:lnTo>
                  <a:pt x="8890444" y="4692142"/>
                </a:lnTo>
                <a:lnTo>
                  <a:pt x="8788019" y="4833620"/>
                </a:lnTo>
                <a:close/>
                <a:moveTo>
                  <a:pt x="8763000" y="4707001"/>
                </a:moveTo>
                <a:lnTo>
                  <a:pt x="8867077" y="4572762"/>
                </a:lnTo>
                <a:lnTo>
                  <a:pt x="8997696" y="4543552"/>
                </a:lnTo>
                <a:lnTo>
                  <a:pt x="8895588" y="4684649"/>
                </a:lnTo>
                <a:close/>
                <a:moveTo>
                  <a:pt x="8873172" y="4564888"/>
                </a:moveTo>
                <a:lnTo>
                  <a:pt x="8976931" y="4431157"/>
                </a:lnTo>
                <a:lnTo>
                  <a:pt x="9105011" y="4395280"/>
                </a:lnTo>
                <a:lnTo>
                  <a:pt x="9003411" y="4535805"/>
                </a:lnTo>
                <a:close/>
                <a:moveTo>
                  <a:pt x="8983472" y="4422712"/>
                </a:moveTo>
                <a:lnTo>
                  <a:pt x="9086786" y="4289362"/>
                </a:lnTo>
                <a:lnTo>
                  <a:pt x="9212326" y="4246944"/>
                </a:lnTo>
                <a:lnTo>
                  <a:pt x="9110726" y="4386644"/>
                </a:lnTo>
                <a:close/>
                <a:moveTo>
                  <a:pt x="9093835" y="4280408"/>
                </a:moveTo>
                <a:lnTo>
                  <a:pt x="9196578" y="4147884"/>
                </a:lnTo>
                <a:lnTo>
                  <a:pt x="9319514" y="4098925"/>
                </a:lnTo>
                <a:lnTo>
                  <a:pt x="9218740" y="4238181"/>
                </a:lnTo>
                <a:close/>
                <a:moveTo>
                  <a:pt x="9204261" y="4138041"/>
                </a:moveTo>
                <a:lnTo>
                  <a:pt x="9306433" y="4006278"/>
                </a:lnTo>
                <a:lnTo>
                  <a:pt x="9426575" y="3950970"/>
                </a:lnTo>
                <a:lnTo>
                  <a:pt x="9326308" y="4089400"/>
                </a:lnTo>
                <a:close/>
                <a:moveTo>
                  <a:pt x="9314879" y="3995420"/>
                </a:moveTo>
                <a:lnTo>
                  <a:pt x="9416479" y="3864674"/>
                </a:lnTo>
                <a:lnTo>
                  <a:pt x="9533763" y="3803206"/>
                </a:lnTo>
                <a:lnTo>
                  <a:pt x="9434385" y="3940493"/>
                </a:lnTo>
                <a:close/>
                <a:moveTo>
                  <a:pt x="9425622" y="3852609"/>
                </a:moveTo>
                <a:lnTo>
                  <a:pt x="9526080" y="3723069"/>
                </a:lnTo>
                <a:lnTo>
                  <a:pt x="9640380" y="3655695"/>
                </a:lnTo>
                <a:lnTo>
                  <a:pt x="9541955" y="3791712"/>
                </a:lnTo>
                <a:close/>
                <a:moveTo>
                  <a:pt x="9536620" y="3709480"/>
                </a:moveTo>
                <a:lnTo>
                  <a:pt x="9635807" y="3581400"/>
                </a:lnTo>
                <a:lnTo>
                  <a:pt x="9746742" y="3508439"/>
                </a:lnTo>
                <a:lnTo>
                  <a:pt x="9649523" y="3642805"/>
                </a:lnTo>
                <a:close/>
                <a:moveTo>
                  <a:pt x="9647936" y="3565970"/>
                </a:moveTo>
                <a:lnTo>
                  <a:pt x="9745790" y="3439859"/>
                </a:lnTo>
                <a:lnTo>
                  <a:pt x="9853105" y="3361753"/>
                </a:lnTo>
                <a:lnTo>
                  <a:pt x="9757346" y="3494024"/>
                </a:lnTo>
                <a:close/>
                <a:moveTo>
                  <a:pt x="9759759" y="3421825"/>
                </a:moveTo>
                <a:lnTo>
                  <a:pt x="9855200" y="3298253"/>
                </a:lnTo>
                <a:lnTo>
                  <a:pt x="9958451" y="3215704"/>
                </a:lnTo>
                <a:lnTo>
                  <a:pt x="9864661" y="3345244"/>
                </a:lnTo>
                <a:close/>
                <a:moveTo>
                  <a:pt x="9872091" y="3276600"/>
                </a:moveTo>
                <a:lnTo>
                  <a:pt x="9965309" y="3156458"/>
                </a:lnTo>
                <a:lnTo>
                  <a:pt x="10063797" y="3070289"/>
                </a:lnTo>
                <a:lnTo>
                  <a:pt x="9972675" y="3196146"/>
                </a:lnTo>
                <a:close/>
                <a:moveTo>
                  <a:pt x="9985629" y="3130550"/>
                </a:moveTo>
                <a:lnTo>
                  <a:pt x="10075101" y="3015171"/>
                </a:lnTo>
                <a:lnTo>
                  <a:pt x="10167747" y="2926969"/>
                </a:lnTo>
                <a:lnTo>
                  <a:pt x="10080434" y="3047619"/>
                </a:lnTo>
                <a:close/>
                <a:moveTo>
                  <a:pt x="10101072" y="2981643"/>
                </a:moveTo>
                <a:lnTo>
                  <a:pt x="10184956" y="2873693"/>
                </a:lnTo>
                <a:lnTo>
                  <a:pt x="10269792" y="2786126"/>
                </a:lnTo>
                <a:lnTo>
                  <a:pt x="10188131" y="2898902"/>
                </a:lnTo>
                <a:close/>
                <a:moveTo>
                  <a:pt x="10144633" y="2915095"/>
                </a:moveTo>
                <a:lnTo>
                  <a:pt x="10070338" y="3010916"/>
                </a:lnTo>
                <a:lnTo>
                  <a:pt x="9992487" y="3085021"/>
                </a:lnTo>
                <a:lnTo>
                  <a:pt x="10069005" y="2993136"/>
                </a:lnTo>
                <a:close/>
                <a:moveTo>
                  <a:pt x="9917303" y="3165348"/>
                </a:moveTo>
                <a:lnTo>
                  <a:pt x="9841103" y="3257169"/>
                </a:lnTo>
                <a:lnTo>
                  <a:pt x="9760903" y="3327019"/>
                </a:lnTo>
                <a:lnTo>
                  <a:pt x="9839643" y="3239262"/>
                </a:lnTo>
                <a:close/>
                <a:moveTo>
                  <a:pt x="4606544" y="5118100"/>
                </a:moveTo>
                <a:lnTo>
                  <a:pt x="4710875" y="5126927"/>
                </a:lnTo>
                <a:lnTo>
                  <a:pt x="4821492" y="5146421"/>
                </a:lnTo>
                <a:lnTo>
                  <a:pt x="4717669" y="5142675"/>
                </a:lnTo>
                <a:close/>
                <a:moveTo>
                  <a:pt x="4752213" y="5150295"/>
                </a:moveTo>
                <a:lnTo>
                  <a:pt x="4866958" y="5154486"/>
                </a:lnTo>
                <a:lnTo>
                  <a:pt x="4989449" y="5176076"/>
                </a:lnTo>
                <a:lnTo>
                  <a:pt x="4875594" y="5177536"/>
                </a:lnTo>
                <a:close/>
                <a:moveTo>
                  <a:pt x="4902835" y="5183569"/>
                </a:moveTo>
                <a:lnTo>
                  <a:pt x="5022977" y="5182045"/>
                </a:lnTo>
                <a:lnTo>
                  <a:pt x="5152517" y="5204905"/>
                </a:lnTo>
                <a:lnTo>
                  <a:pt x="5033518" y="5212398"/>
                </a:lnTo>
                <a:close/>
                <a:moveTo>
                  <a:pt x="5055934" y="5217351"/>
                </a:moveTo>
                <a:lnTo>
                  <a:pt x="5179060" y="5209604"/>
                </a:lnTo>
                <a:lnTo>
                  <a:pt x="5313172" y="5233289"/>
                </a:lnTo>
                <a:lnTo>
                  <a:pt x="5191443" y="5247259"/>
                </a:lnTo>
                <a:close/>
                <a:moveTo>
                  <a:pt x="5210493" y="5251450"/>
                </a:moveTo>
                <a:lnTo>
                  <a:pt x="5335143" y="5237099"/>
                </a:lnTo>
                <a:lnTo>
                  <a:pt x="5472494" y="5261356"/>
                </a:lnTo>
                <a:lnTo>
                  <a:pt x="5349367" y="5282121"/>
                </a:lnTo>
                <a:close/>
                <a:moveTo>
                  <a:pt x="5507228" y="5316982"/>
                </a:moveTo>
                <a:lnTo>
                  <a:pt x="5365750" y="5285867"/>
                </a:lnTo>
                <a:lnTo>
                  <a:pt x="5491036" y="5264785"/>
                </a:lnTo>
                <a:lnTo>
                  <a:pt x="5630736" y="5289487"/>
                </a:lnTo>
                <a:close/>
                <a:moveTo>
                  <a:pt x="5665153" y="5351844"/>
                </a:moveTo>
                <a:lnTo>
                  <a:pt x="5521897" y="5320094"/>
                </a:lnTo>
                <a:lnTo>
                  <a:pt x="5647246" y="5292090"/>
                </a:lnTo>
                <a:lnTo>
                  <a:pt x="5788851" y="5317109"/>
                </a:lnTo>
                <a:close/>
                <a:moveTo>
                  <a:pt x="5823077" y="5386769"/>
                </a:moveTo>
                <a:lnTo>
                  <a:pt x="5678297" y="5355019"/>
                </a:lnTo>
                <a:lnTo>
                  <a:pt x="5803329" y="5320030"/>
                </a:lnTo>
                <a:lnTo>
                  <a:pt x="5946331" y="5345430"/>
                </a:lnTo>
                <a:close/>
                <a:moveTo>
                  <a:pt x="5980938" y="5421630"/>
                </a:moveTo>
                <a:lnTo>
                  <a:pt x="5834888" y="5389372"/>
                </a:lnTo>
                <a:lnTo>
                  <a:pt x="5959221" y="5347335"/>
                </a:lnTo>
                <a:lnTo>
                  <a:pt x="6103430" y="5372735"/>
                </a:lnTo>
                <a:close/>
                <a:moveTo>
                  <a:pt x="6138863" y="5456492"/>
                </a:moveTo>
                <a:lnTo>
                  <a:pt x="5991987" y="5424043"/>
                </a:lnTo>
                <a:lnTo>
                  <a:pt x="6115431" y="5374894"/>
                </a:lnTo>
                <a:lnTo>
                  <a:pt x="6260529" y="5400294"/>
                </a:lnTo>
                <a:close/>
                <a:moveTo>
                  <a:pt x="6296787" y="5491353"/>
                </a:moveTo>
                <a:lnTo>
                  <a:pt x="6149150" y="5458778"/>
                </a:lnTo>
                <a:lnTo>
                  <a:pt x="6271514" y="5402453"/>
                </a:lnTo>
                <a:lnTo>
                  <a:pt x="6417564" y="5428234"/>
                </a:lnTo>
                <a:close/>
                <a:moveTo>
                  <a:pt x="6454648" y="5526278"/>
                </a:moveTo>
                <a:lnTo>
                  <a:pt x="6306376" y="5493512"/>
                </a:lnTo>
                <a:lnTo>
                  <a:pt x="6427597" y="5430012"/>
                </a:lnTo>
                <a:lnTo>
                  <a:pt x="6574028" y="5455857"/>
                </a:lnTo>
                <a:close/>
                <a:moveTo>
                  <a:pt x="6612573" y="5561140"/>
                </a:moveTo>
                <a:lnTo>
                  <a:pt x="6463729" y="5528247"/>
                </a:lnTo>
                <a:lnTo>
                  <a:pt x="6583681" y="5457571"/>
                </a:lnTo>
                <a:lnTo>
                  <a:pt x="6730619" y="5483543"/>
                </a:lnTo>
                <a:close/>
                <a:moveTo>
                  <a:pt x="6770497" y="5596001"/>
                </a:moveTo>
                <a:lnTo>
                  <a:pt x="6621209" y="5563045"/>
                </a:lnTo>
                <a:lnTo>
                  <a:pt x="6739700" y="5485130"/>
                </a:lnTo>
                <a:lnTo>
                  <a:pt x="6887083" y="5511165"/>
                </a:lnTo>
                <a:close/>
                <a:moveTo>
                  <a:pt x="6928358" y="5630863"/>
                </a:moveTo>
                <a:lnTo>
                  <a:pt x="6778752" y="5597843"/>
                </a:lnTo>
                <a:lnTo>
                  <a:pt x="6896100" y="5512816"/>
                </a:lnTo>
                <a:lnTo>
                  <a:pt x="7043865" y="5538915"/>
                </a:lnTo>
                <a:close/>
                <a:moveTo>
                  <a:pt x="7086282" y="5665788"/>
                </a:moveTo>
                <a:lnTo>
                  <a:pt x="6936359" y="5632641"/>
                </a:lnTo>
                <a:lnTo>
                  <a:pt x="7051866" y="5540248"/>
                </a:lnTo>
                <a:lnTo>
                  <a:pt x="7199884" y="5566410"/>
                </a:lnTo>
                <a:close/>
                <a:moveTo>
                  <a:pt x="7244207" y="5700649"/>
                </a:moveTo>
                <a:lnTo>
                  <a:pt x="7093966" y="5667439"/>
                </a:lnTo>
                <a:lnTo>
                  <a:pt x="7207949" y="5567807"/>
                </a:lnTo>
                <a:lnTo>
                  <a:pt x="7356221" y="5594033"/>
                </a:lnTo>
                <a:close/>
                <a:moveTo>
                  <a:pt x="7402069" y="5735511"/>
                </a:moveTo>
                <a:lnTo>
                  <a:pt x="7251700" y="5702300"/>
                </a:lnTo>
                <a:lnTo>
                  <a:pt x="7364031" y="5595366"/>
                </a:lnTo>
                <a:lnTo>
                  <a:pt x="7512558" y="5621592"/>
                </a:lnTo>
                <a:close/>
                <a:moveTo>
                  <a:pt x="7559993" y="5770436"/>
                </a:moveTo>
                <a:lnTo>
                  <a:pt x="7409370" y="5737162"/>
                </a:lnTo>
                <a:lnTo>
                  <a:pt x="7520051" y="5622862"/>
                </a:lnTo>
                <a:lnTo>
                  <a:pt x="7668769" y="5649151"/>
                </a:lnTo>
                <a:close/>
                <a:moveTo>
                  <a:pt x="7717918" y="5805297"/>
                </a:moveTo>
                <a:lnTo>
                  <a:pt x="7567105" y="5772150"/>
                </a:lnTo>
                <a:lnTo>
                  <a:pt x="7676134" y="5650675"/>
                </a:lnTo>
                <a:lnTo>
                  <a:pt x="7824978" y="5676964"/>
                </a:lnTo>
                <a:close/>
                <a:moveTo>
                  <a:pt x="7875842" y="5840159"/>
                </a:moveTo>
                <a:lnTo>
                  <a:pt x="7724902" y="5806821"/>
                </a:lnTo>
                <a:lnTo>
                  <a:pt x="7832154" y="5678043"/>
                </a:lnTo>
                <a:lnTo>
                  <a:pt x="7981188" y="5704396"/>
                </a:lnTo>
                <a:close/>
                <a:moveTo>
                  <a:pt x="8033766" y="5875020"/>
                </a:moveTo>
                <a:lnTo>
                  <a:pt x="7882700" y="5842000"/>
                </a:lnTo>
                <a:lnTo>
                  <a:pt x="7988300" y="5705729"/>
                </a:lnTo>
                <a:lnTo>
                  <a:pt x="8137398" y="5732082"/>
                </a:lnTo>
                <a:close/>
                <a:moveTo>
                  <a:pt x="8191691" y="5909945"/>
                </a:moveTo>
                <a:lnTo>
                  <a:pt x="8040497" y="5876544"/>
                </a:lnTo>
                <a:lnTo>
                  <a:pt x="8144257" y="5733161"/>
                </a:lnTo>
                <a:lnTo>
                  <a:pt x="8293482" y="5759514"/>
                </a:lnTo>
                <a:close/>
                <a:moveTo>
                  <a:pt x="8297355" y="5753735"/>
                </a:moveTo>
                <a:lnTo>
                  <a:pt x="8148447" y="5727700"/>
                </a:lnTo>
                <a:lnTo>
                  <a:pt x="8252079" y="5584444"/>
                </a:lnTo>
                <a:lnTo>
                  <a:pt x="8399081" y="5603494"/>
                </a:lnTo>
                <a:close/>
                <a:moveTo>
                  <a:pt x="8403082" y="5597589"/>
                </a:moveTo>
                <a:lnTo>
                  <a:pt x="8256334" y="5578539"/>
                </a:lnTo>
                <a:lnTo>
                  <a:pt x="8359966" y="5435600"/>
                </a:lnTo>
                <a:lnTo>
                  <a:pt x="8504745" y="5447856"/>
                </a:lnTo>
                <a:close/>
                <a:moveTo>
                  <a:pt x="8509000" y="5441569"/>
                </a:moveTo>
                <a:lnTo>
                  <a:pt x="8364284" y="5429250"/>
                </a:lnTo>
                <a:lnTo>
                  <a:pt x="8467789" y="5286248"/>
                </a:lnTo>
                <a:lnTo>
                  <a:pt x="8610282" y="5291455"/>
                </a:lnTo>
                <a:close/>
                <a:moveTo>
                  <a:pt x="8614664" y="5285359"/>
                </a:moveTo>
                <a:lnTo>
                  <a:pt x="8472424" y="5280152"/>
                </a:lnTo>
                <a:lnTo>
                  <a:pt x="8575611" y="5137150"/>
                </a:lnTo>
                <a:lnTo>
                  <a:pt x="8715883" y="5135372"/>
                </a:lnTo>
                <a:close/>
                <a:moveTo>
                  <a:pt x="8720392" y="5129213"/>
                </a:moveTo>
                <a:lnTo>
                  <a:pt x="8580692" y="5130991"/>
                </a:lnTo>
                <a:lnTo>
                  <a:pt x="8683879" y="4988433"/>
                </a:lnTo>
                <a:lnTo>
                  <a:pt x="8821865" y="4979670"/>
                </a:lnTo>
                <a:close/>
                <a:moveTo>
                  <a:pt x="8826119" y="4973066"/>
                </a:moveTo>
                <a:lnTo>
                  <a:pt x="8688451" y="4981766"/>
                </a:lnTo>
                <a:lnTo>
                  <a:pt x="8791448" y="4839462"/>
                </a:lnTo>
                <a:lnTo>
                  <a:pt x="8927147" y="4823841"/>
                </a:lnTo>
                <a:close/>
                <a:moveTo>
                  <a:pt x="8931846" y="4816920"/>
                </a:moveTo>
                <a:lnTo>
                  <a:pt x="8796338" y="4832350"/>
                </a:lnTo>
                <a:lnTo>
                  <a:pt x="8899081" y="4690301"/>
                </a:lnTo>
                <a:lnTo>
                  <a:pt x="9032431" y="4667885"/>
                </a:lnTo>
                <a:close/>
                <a:moveTo>
                  <a:pt x="9037320" y="4660900"/>
                </a:moveTo>
                <a:lnTo>
                  <a:pt x="8904415" y="4683316"/>
                </a:lnTo>
                <a:lnTo>
                  <a:pt x="9006904" y="4541647"/>
                </a:lnTo>
                <a:lnTo>
                  <a:pt x="9137841" y="4512437"/>
                </a:lnTo>
                <a:close/>
                <a:moveTo>
                  <a:pt x="9143047" y="4504754"/>
                </a:moveTo>
                <a:lnTo>
                  <a:pt x="9012555" y="4533900"/>
                </a:lnTo>
                <a:lnTo>
                  <a:pt x="9114727" y="4392676"/>
                </a:lnTo>
                <a:lnTo>
                  <a:pt x="9243251" y="4356735"/>
                </a:lnTo>
                <a:close/>
                <a:moveTo>
                  <a:pt x="9248775" y="4348544"/>
                </a:moveTo>
                <a:lnTo>
                  <a:pt x="9120759" y="4384421"/>
                </a:lnTo>
                <a:lnTo>
                  <a:pt x="9222359" y="4243705"/>
                </a:lnTo>
                <a:lnTo>
                  <a:pt x="9348406" y="4201097"/>
                </a:lnTo>
                <a:close/>
                <a:moveTo>
                  <a:pt x="9354439" y="4192397"/>
                </a:moveTo>
                <a:lnTo>
                  <a:pt x="9229027" y="4234815"/>
                </a:lnTo>
                <a:lnTo>
                  <a:pt x="9330627" y="4094734"/>
                </a:lnTo>
                <a:lnTo>
                  <a:pt x="9454070" y="4045585"/>
                </a:lnTo>
                <a:close/>
                <a:moveTo>
                  <a:pt x="9460167" y="4036251"/>
                </a:moveTo>
                <a:lnTo>
                  <a:pt x="9337357" y="4085146"/>
                </a:lnTo>
                <a:lnTo>
                  <a:pt x="9438195" y="3945763"/>
                </a:lnTo>
                <a:lnTo>
                  <a:pt x="9558845" y="3890201"/>
                </a:lnTo>
                <a:close/>
                <a:moveTo>
                  <a:pt x="9565894" y="3880041"/>
                </a:moveTo>
                <a:lnTo>
                  <a:pt x="9445816" y="3935286"/>
                </a:lnTo>
                <a:lnTo>
                  <a:pt x="9546019" y="3796792"/>
                </a:lnTo>
                <a:lnTo>
                  <a:pt x="9664065" y="3735007"/>
                </a:lnTo>
                <a:close/>
                <a:moveTo>
                  <a:pt x="9671621" y="3723894"/>
                </a:moveTo>
                <a:lnTo>
                  <a:pt x="9554401" y="3785235"/>
                </a:lnTo>
                <a:lnTo>
                  <a:pt x="9653842" y="3647821"/>
                </a:lnTo>
                <a:lnTo>
                  <a:pt x="9769031" y="3579940"/>
                </a:lnTo>
                <a:close/>
                <a:moveTo>
                  <a:pt x="9777285" y="3567684"/>
                </a:moveTo>
                <a:lnTo>
                  <a:pt x="9662985" y="3634994"/>
                </a:lnTo>
                <a:lnTo>
                  <a:pt x="9761665" y="3498850"/>
                </a:lnTo>
                <a:lnTo>
                  <a:pt x="9873742" y="3425127"/>
                </a:lnTo>
                <a:close/>
                <a:moveTo>
                  <a:pt x="9883013" y="3411538"/>
                </a:moveTo>
                <a:lnTo>
                  <a:pt x="9772206" y="3484372"/>
                </a:lnTo>
                <a:lnTo>
                  <a:pt x="9869488" y="3349943"/>
                </a:lnTo>
                <a:lnTo>
                  <a:pt x="9978263" y="3270822"/>
                </a:lnTo>
                <a:close/>
                <a:moveTo>
                  <a:pt x="9988741" y="3255328"/>
                </a:moveTo>
                <a:lnTo>
                  <a:pt x="9881489" y="3333369"/>
                </a:lnTo>
                <a:lnTo>
                  <a:pt x="9977310" y="3200972"/>
                </a:lnTo>
                <a:lnTo>
                  <a:pt x="10082467" y="3116898"/>
                </a:lnTo>
                <a:close/>
                <a:moveTo>
                  <a:pt x="10094468" y="3099118"/>
                </a:moveTo>
                <a:lnTo>
                  <a:pt x="9991281" y="3181668"/>
                </a:lnTo>
                <a:lnTo>
                  <a:pt x="10085133" y="3052001"/>
                </a:lnTo>
                <a:lnTo>
                  <a:pt x="10186226" y="2963609"/>
                </a:lnTo>
                <a:close/>
                <a:moveTo>
                  <a:pt x="10200195" y="2942971"/>
                </a:moveTo>
                <a:lnTo>
                  <a:pt x="10101770" y="3028950"/>
                </a:lnTo>
                <a:lnTo>
                  <a:pt x="10192956" y="2902966"/>
                </a:lnTo>
                <a:lnTo>
                  <a:pt x="10289222" y="2811336"/>
                </a:lnTo>
                <a:close/>
                <a:moveTo>
                  <a:pt x="10305923" y="2786761"/>
                </a:moveTo>
                <a:lnTo>
                  <a:pt x="10213340" y="2874899"/>
                </a:lnTo>
                <a:lnTo>
                  <a:pt x="10300716" y="2754249"/>
                </a:lnTo>
                <a:lnTo>
                  <a:pt x="10391140" y="2660650"/>
                </a:lnTo>
                <a:close/>
                <a:moveTo>
                  <a:pt x="10411651" y="2630551"/>
                </a:moveTo>
                <a:lnTo>
                  <a:pt x="10326815" y="2717800"/>
                </a:lnTo>
                <a:lnTo>
                  <a:pt x="10408539" y="2604897"/>
                </a:lnTo>
                <a:lnTo>
                  <a:pt x="10491089" y="2512822"/>
                </a:lnTo>
                <a:close/>
                <a:moveTo>
                  <a:pt x="10517378" y="2474341"/>
                </a:moveTo>
                <a:lnTo>
                  <a:pt x="10444162" y="2555939"/>
                </a:lnTo>
                <a:lnTo>
                  <a:pt x="10516362" y="2456180"/>
                </a:lnTo>
                <a:lnTo>
                  <a:pt x="10587292" y="2371090"/>
                </a:lnTo>
                <a:close/>
              </a:path>
            </a:pathLst>
          </a:custGeom>
          <a:solidFill>
            <a:srgbClr val="A7C1FF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29F6-3556-42FB-A6C5-6E7170E0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3111-5506-4183-AC57-43D3A0D37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F525B-C41C-4179-954B-EF3A3908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FF21-900C-4A2E-915D-21CAFB57FFE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9902-2D59-4E59-AAB8-B16AB848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5B88-6A6E-4CB1-A1AA-AE47DB1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37E-299C-48DB-A388-BE3877FA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3260-E0F7-41B7-BC0A-862E093CB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33C74-8BEC-4A33-986B-FF540118B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227D9-151D-4C4B-9036-27898B9F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CDFF21-900C-4A2E-915D-21CAFB57FFE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C099-1924-4CB3-A730-D2A760E3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63AA7-5C77-4140-8E4B-474A904A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337E-299C-48DB-A388-BE3877FA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8002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8725" y="102887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725" y="2851925"/>
            <a:ext cx="6766500" cy="1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9" r:id="rId6"/>
    <p:sldLayoutId id="2147483660" r:id="rId7"/>
    <p:sldLayoutId id="2147483663" r:id="rId8"/>
    <p:sldLayoutId id="2147483664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877440" y="646827"/>
            <a:ext cx="6766500" cy="1305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GANGGUAN MOOD DAN BUNUH DIRI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77440" y="1951827"/>
            <a:ext cx="6766500" cy="1783594"/>
          </a:xfrm>
        </p:spPr>
        <p:txBody>
          <a:bodyPr/>
          <a:lstStyle/>
          <a:p>
            <a:pPr algn="ctr"/>
            <a:r>
              <a:rPr lang="en-ID" dirty="0" err="1"/>
              <a:t>Nadhine</a:t>
            </a:r>
            <a:r>
              <a:rPr lang="en-ID" dirty="0"/>
              <a:t> </a:t>
            </a:r>
            <a:r>
              <a:rPr lang="en-ID" dirty="0" err="1"/>
              <a:t>Syahzan</a:t>
            </a:r>
            <a:r>
              <a:rPr lang="en-ID" dirty="0"/>
              <a:t> (2017031016)</a:t>
            </a:r>
          </a:p>
          <a:p>
            <a:pPr algn="ctr"/>
            <a:r>
              <a:rPr lang="en-ID" dirty="0" err="1"/>
              <a:t>Zevica</a:t>
            </a:r>
            <a:r>
              <a:rPr lang="en-ID" dirty="0"/>
              <a:t> </a:t>
            </a:r>
            <a:r>
              <a:rPr lang="en-ID" dirty="0" err="1"/>
              <a:t>Rafisna</a:t>
            </a:r>
            <a:r>
              <a:rPr lang="en-ID" dirty="0"/>
              <a:t> (2017031020)</a:t>
            </a:r>
          </a:p>
          <a:p>
            <a:pPr algn="ctr"/>
            <a:r>
              <a:rPr lang="en-ID" dirty="0" err="1"/>
              <a:t>Yunita</a:t>
            </a:r>
            <a:r>
              <a:rPr lang="en-ID" dirty="0"/>
              <a:t> </a:t>
            </a:r>
            <a:r>
              <a:rPr lang="en-ID" dirty="0" err="1"/>
              <a:t>Fitriani</a:t>
            </a:r>
            <a:r>
              <a:rPr lang="en-ID" dirty="0"/>
              <a:t> (2017031023)</a:t>
            </a:r>
          </a:p>
          <a:p>
            <a:pPr algn="ctr"/>
            <a:r>
              <a:rPr lang="en-ID" dirty="0" err="1"/>
              <a:t>Syifa</a:t>
            </a:r>
            <a:r>
              <a:rPr lang="en-ID" dirty="0"/>
              <a:t> </a:t>
            </a:r>
            <a:r>
              <a:rPr lang="en-ID" dirty="0" err="1"/>
              <a:t>Alya</a:t>
            </a:r>
            <a:r>
              <a:rPr lang="en-ID" dirty="0"/>
              <a:t> </a:t>
            </a:r>
            <a:r>
              <a:rPr lang="en-ID" dirty="0" err="1"/>
              <a:t>Muthiah</a:t>
            </a:r>
            <a:r>
              <a:rPr lang="en-ID" dirty="0"/>
              <a:t> (2017031033)</a:t>
            </a:r>
          </a:p>
          <a:p>
            <a:pPr algn="ctr"/>
            <a:r>
              <a:rPr lang="en-ID" dirty="0" err="1"/>
              <a:t>Shafira</a:t>
            </a:r>
            <a:r>
              <a:rPr lang="en-ID" dirty="0"/>
              <a:t> </a:t>
            </a:r>
            <a:r>
              <a:rPr lang="en-ID" dirty="0" err="1"/>
              <a:t>Qonita</a:t>
            </a:r>
            <a:r>
              <a:rPr lang="en-ID" dirty="0"/>
              <a:t> </a:t>
            </a:r>
            <a:r>
              <a:rPr lang="en-ID" dirty="0" err="1"/>
              <a:t>Khairina</a:t>
            </a:r>
            <a:r>
              <a:rPr lang="en-ID" dirty="0"/>
              <a:t> (2017031034)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369" y="212006"/>
            <a:ext cx="2712715" cy="568277"/>
          </a:xfrm>
        </p:spPr>
        <p:txBody>
          <a:bodyPr/>
          <a:lstStyle/>
          <a:p>
            <a:r>
              <a:rPr lang="en-ID" sz="3800" dirty="0"/>
              <a:t>DSM 4-TR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857" y="77894"/>
            <a:ext cx="4443984" cy="4823289"/>
          </a:xfrm>
        </p:spPr>
        <p:txBody>
          <a:bodyPr/>
          <a:lstStyle/>
          <a:p>
            <a:pPr marL="139700" indent="0" algn="just">
              <a:buNone/>
            </a:pP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. </a:t>
            </a:r>
          </a:p>
          <a:p>
            <a:pPr marL="139700" indent="0" algn="just">
              <a:buNone/>
            </a:pP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(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;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Flight of ideas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yang </a:t>
            </a:r>
            <a:r>
              <a:rPr lang="en-US" dirty="0" err="1"/>
              <a:t>berkurang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;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bakat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Distractibility</a:t>
            </a:r>
            <a:r>
              <a:rPr lang="en-US" dirty="0"/>
              <a:t>;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dialihkan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291328" y="780283"/>
            <a:ext cx="3297936" cy="1926335"/>
          </a:xfrm>
        </p:spPr>
        <p:txBody>
          <a:bodyPr/>
          <a:lstStyle/>
          <a:p>
            <a:pPr marL="139700" indent="0" algn="ctr">
              <a:buNone/>
            </a:pPr>
            <a:r>
              <a:rPr lang="en-US" b="1" dirty="0" err="1"/>
              <a:t>Untuk</a:t>
            </a:r>
            <a:r>
              <a:rPr lang="en-US" b="1" dirty="0"/>
              <a:t> episode </a:t>
            </a:r>
            <a:r>
              <a:rPr lang="en-US" b="1" dirty="0" err="1"/>
              <a:t>manik</a:t>
            </a:r>
            <a:r>
              <a:rPr lang="en-US" b="1" dirty="0"/>
              <a:t>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291328" y="2840736"/>
            <a:ext cx="3474720" cy="2060447"/>
          </a:xfrm>
        </p:spPr>
        <p:txBody>
          <a:bodyPr/>
          <a:lstStyle/>
          <a:p>
            <a:pPr marL="139700" indent="0" algn="ctr">
              <a:buNone/>
            </a:pPr>
            <a:r>
              <a:rPr lang="en-US" b="1" dirty="0" err="1"/>
              <a:t>Untuk</a:t>
            </a:r>
            <a:r>
              <a:rPr lang="en-US" b="1" dirty="0"/>
              <a:t> episode </a:t>
            </a:r>
            <a:r>
              <a:rPr lang="en-US" b="1" dirty="0" err="1"/>
              <a:t>hipomanik</a:t>
            </a:r>
            <a:r>
              <a:rPr lang="en-US" b="1" dirty="0"/>
              <a:t>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4 </a:t>
            </a:r>
            <a:r>
              <a:rPr lang="en-US" dirty="0" err="1"/>
              <a:t>hari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lain</a:t>
            </a:r>
          </a:p>
        </p:txBody>
      </p:sp>
    </p:spTree>
    <p:extLst>
      <p:ext uri="{BB962C8B-B14F-4D97-AF65-F5344CB8AC3E}">
        <p14:creationId xmlns:p14="http://schemas.microsoft.com/office/powerpoint/2010/main" val="225877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369" y="212006"/>
            <a:ext cx="2712715" cy="568277"/>
          </a:xfrm>
        </p:spPr>
        <p:txBody>
          <a:bodyPr/>
          <a:lstStyle/>
          <a:p>
            <a:r>
              <a:rPr lang="en-ID" sz="3800" dirty="0"/>
              <a:t>DSM 5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857" y="77894"/>
            <a:ext cx="4443984" cy="4823289"/>
          </a:xfrm>
        </p:spPr>
        <p:txBody>
          <a:bodyPr/>
          <a:lstStyle/>
          <a:p>
            <a:pPr marL="139700" indent="0" algn="just">
              <a:buNone/>
            </a:pP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. </a:t>
            </a:r>
          </a:p>
          <a:p>
            <a:pPr marL="139700" indent="0" algn="just">
              <a:buNone/>
            </a:pP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(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tersinggung</a:t>
            </a:r>
            <a:r>
              <a:rPr lang="en-US" dirty="0"/>
              <a:t>):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diarahkan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; </a:t>
            </a:r>
            <a:r>
              <a:rPr lang="en-US" dirty="0" err="1"/>
              <a:t>ucapan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Flight of ideas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yang </a:t>
            </a:r>
            <a:r>
              <a:rPr lang="en-US" dirty="0" err="1"/>
              <a:t>berkurang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;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bakat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i="1" dirty="0"/>
              <a:t>Distractibility</a:t>
            </a:r>
            <a:r>
              <a:rPr lang="en-US" dirty="0"/>
              <a:t>;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dialihkan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menyenangkan</a:t>
            </a:r>
            <a:r>
              <a:rPr lang="en-US" dirty="0"/>
              <a:t>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diinginkan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291328" y="780283"/>
            <a:ext cx="3297936" cy="1926335"/>
          </a:xfrm>
        </p:spPr>
        <p:txBody>
          <a:bodyPr/>
          <a:lstStyle/>
          <a:p>
            <a:pPr marL="139700" indent="0" algn="ctr">
              <a:buNone/>
            </a:pPr>
            <a:r>
              <a:rPr lang="en-US" b="1" dirty="0" err="1"/>
              <a:t>Untuk</a:t>
            </a:r>
            <a:r>
              <a:rPr lang="en-US" b="1" dirty="0"/>
              <a:t> episode </a:t>
            </a:r>
            <a:r>
              <a:rPr lang="en-US" b="1" dirty="0" err="1"/>
              <a:t>manik</a:t>
            </a:r>
            <a:r>
              <a:rPr lang="en-US" b="1" dirty="0"/>
              <a:t>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 </a:t>
            </a:r>
            <a:r>
              <a:rPr lang="en-US" dirty="0" err="1"/>
              <a:t>minggu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rawat</a:t>
            </a:r>
            <a:r>
              <a:rPr lang="en-US" dirty="0"/>
              <a:t> </a:t>
            </a:r>
            <a:r>
              <a:rPr lang="en-US" dirty="0" err="1"/>
              <a:t>inap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291328" y="2840736"/>
            <a:ext cx="3474720" cy="2060447"/>
          </a:xfrm>
        </p:spPr>
        <p:txBody>
          <a:bodyPr/>
          <a:lstStyle/>
          <a:p>
            <a:pPr marL="139700" indent="0" algn="ctr">
              <a:buNone/>
            </a:pPr>
            <a:r>
              <a:rPr lang="en-US" b="1" dirty="0" err="1"/>
              <a:t>Untuk</a:t>
            </a:r>
            <a:r>
              <a:rPr lang="en-US" b="1" dirty="0"/>
              <a:t> episode </a:t>
            </a:r>
            <a:r>
              <a:rPr lang="en-US" b="1" dirty="0" err="1"/>
              <a:t>hipomanik</a:t>
            </a:r>
            <a:r>
              <a:rPr lang="en-US" b="1" dirty="0"/>
              <a:t>: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4 </a:t>
            </a:r>
            <a:r>
              <a:rPr lang="en-US" dirty="0" err="1"/>
              <a:t>hari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diamati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orang lain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psikotik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4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Google Shape;74;p17"/>
          <p:cNvSpPr txBox="1">
            <a:spLocks/>
          </p:cNvSpPr>
          <p:nvPr/>
        </p:nvSpPr>
        <p:spPr>
          <a:xfrm>
            <a:off x="861233" y="975667"/>
            <a:ext cx="6766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US" sz="3600" dirty="0"/>
              <a:t>Bipolar Disorders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8" name="Google Shape;76;p17"/>
          <p:cNvSpPr txBox="1">
            <a:spLocks/>
          </p:cNvSpPr>
          <p:nvPr/>
        </p:nvSpPr>
        <p:spPr>
          <a:xfrm>
            <a:off x="639163" y="1910061"/>
            <a:ext cx="5922744" cy="172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285750" indent="-285750" algn="just">
              <a:buClr>
                <a:schemeClr val="dk1"/>
              </a:buClr>
              <a:buSzPts val="1100"/>
            </a:pPr>
            <a:r>
              <a:rPr lang="en-ID" dirty="0"/>
              <a:t>Bipolar I, Bipolar II </a:t>
            </a:r>
            <a:r>
              <a:rPr lang="en-ID" dirty="0" err="1"/>
              <a:t>dan</a:t>
            </a:r>
            <a:r>
              <a:rPr lang="en-ID" dirty="0"/>
              <a:t> Cyclothymic Disorder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simptom</a:t>
            </a:r>
            <a:r>
              <a:rPr lang="en-ID" dirty="0"/>
              <a:t> </a:t>
            </a:r>
            <a:r>
              <a:rPr lang="en-ID" dirty="0" err="1">
                <a:solidFill>
                  <a:schemeClr val="bg1"/>
                </a:solidFill>
              </a:rPr>
              <a:t>manik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 </a:t>
            </a:r>
            <a:r>
              <a:rPr lang="en-ID" dirty="0" err="1"/>
              <a:t>Gangguan</a:t>
            </a:r>
            <a:r>
              <a:rPr lang="en-ID" dirty="0"/>
              <a:t> bipolar </a:t>
            </a:r>
            <a:r>
              <a:rPr lang="en-ID" dirty="0" err="1"/>
              <a:t>dibedakan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parah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bertahan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lama </a:t>
            </a:r>
            <a:r>
              <a:rPr lang="en-ID" dirty="0" err="1"/>
              <a:t>simptom</a:t>
            </a:r>
            <a:r>
              <a:rPr lang="en-ID" dirty="0"/>
              <a:t> </a:t>
            </a:r>
            <a:r>
              <a:rPr lang="en-ID" dirty="0" err="1"/>
              <a:t>maniknya</a:t>
            </a:r>
            <a:r>
              <a:rPr lang="en-ID" dirty="0"/>
              <a:t>.</a:t>
            </a:r>
          </a:p>
          <a:p>
            <a:pPr marL="285750" indent="-285750" algn="just">
              <a:buClr>
                <a:schemeClr val="dk1"/>
              </a:buClr>
              <a:buSzPts val="1100"/>
            </a:pPr>
            <a:endParaRPr lang="en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514238" y="111076"/>
            <a:ext cx="3663691" cy="8730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Bipolar I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30628" y="1222922"/>
            <a:ext cx="4318577" cy="34507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 err="1"/>
              <a:t>Sebelumnya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i="1" dirty="0"/>
              <a:t>manic-depressive disorder </a:t>
            </a:r>
            <a:endParaRPr lang="en-ID" dirty="0"/>
          </a:p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bipolar I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episode mania/episode </a:t>
            </a:r>
            <a:r>
              <a:rPr lang="en-ID" dirty="0" err="1"/>
              <a:t>campuran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kadang-kadang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episode </a:t>
            </a:r>
            <a:r>
              <a:rPr lang="en-ID" dirty="0" err="1"/>
              <a:t>depresi</a:t>
            </a:r>
            <a:r>
              <a:rPr lang="en-ID" dirty="0"/>
              <a:t> mayor</a:t>
            </a:r>
          </a:p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/>
              <a:t>Orang yang </a:t>
            </a:r>
            <a:r>
              <a:rPr lang="en-ID" dirty="0" err="1"/>
              <a:t>didiagnosa</a:t>
            </a:r>
            <a:r>
              <a:rPr lang="en-ID" dirty="0"/>
              <a:t> bipolar I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simptom</a:t>
            </a:r>
            <a:r>
              <a:rPr lang="en-ID" dirty="0"/>
              <a:t> mania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endParaRPr lang="en-ID" dirty="0"/>
          </a:p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/>
              <a:t>Episode bipolar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kambuh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MDD (</a:t>
            </a:r>
            <a:r>
              <a:rPr lang="en-ID" i="1" dirty="0"/>
              <a:t>major-depressive disorder</a:t>
            </a:r>
            <a:r>
              <a:rPr lang="en-ID" dirty="0"/>
              <a:t>)</a:t>
            </a: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Google Shape;92;p19"/>
          <p:cNvSpPr txBox="1">
            <a:spLocks/>
          </p:cNvSpPr>
          <p:nvPr/>
        </p:nvSpPr>
        <p:spPr>
          <a:xfrm>
            <a:off x="4449205" y="111076"/>
            <a:ext cx="4318577" cy="365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/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episode </a:t>
            </a:r>
            <a:r>
              <a:rPr lang="en-ID" dirty="0" err="1"/>
              <a:t>maniknya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peristen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i="1" dirty="0"/>
              <a:t>mood </a:t>
            </a:r>
            <a:r>
              <a:rPr lang="en-ID" dirty="0"/>
              <a:t>yang </a:t>
            </a:r>
            <a:r>
              <a:rPr lang="en-ID" dirty="0" err="1"/>
              <a:t>naik</a:t>
            </a:r>
            <a:r>
              <a:rPr lang="en-ID" dirty="0"/>
              <a:t>, </a:t>
            </a:r>
            <a:r>
              <a:rPr lang="en-ID" dirty="0" err="1"/>
              <a:t>meluap-luap</a:t>
            </a:r>
            <a:r>
              <a:rPr lang="en-ID" dirty="0"/>
              <a:t> (</a:t>
            </a:r>
            <a:r>
              <a:rPr lang="en-ID" dirty="0" err="1"/>
              <a:t>berlangsung</a:t>
            </a:r>
            <a:r>
              <a:rPr lang="en-ID" dirty="0"/>
              <a:t> 1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intensitas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)</a:t>
            </a:r>
          </a:p>
          <a:p>
            <a:pPr algn="just"/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3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simtom</a:t>
            </a:r>
            <a:endParaRPr lang="en-ID" dirty="0"/>
          </a:p>
          <a:p>
            <a:pPr algn="just"/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episode </a:t>
            </a:r>
            <a:r>
              <a:rPr lang="en-ID" dirty="0" err="1"/>
              <a:t>campurannya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1 </a:t>
            </a:r>
            <a:r>
              <a:rPr lang="en-ID" dirty="0" err="1"/>
              <a:t>minggu</a:t>
            </a:r>
            <a:r>
              <a:rPr lang="en-ID" dirty="0"/>
              <a:t> (</a:t>
            </a:r>
            <a:r>
              <a:rPr lang="en-ID" dirty="0" err="1"/>
              <a:t>baik</a:t>
            </a:r>
            <a:r>
              <a:rPr lang="en-ID" dirty="0"/>
              <a:t> episode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episode </a:t>
            </a:r>
            <a:r>
              <a:rPr lang="en-ID" dirty="0" err="1"/>
              <a:t>maniknya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14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749813" y="492427"/>
            <a:ext cx="3663691" cy="8730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Bipolar II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514681" y="1365504"/>
            <a:ext cx="3469491" cy="30775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orang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episode </a:t>
            </a:r>
            <a:r>
              <a:rPr lang="en-ID" dirty="0" err="1"/>
              <a:t>manik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episode </a:t>
            </a:r>
            <a:r>
              <a:rPr lang="en-ID" i="1" dirty="0"/>
              <a:t>hypomania</a:t>
            </a:r>
          </a:p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didiagnosis</a:t>
            </a:r>
            <a:r>
              <a:rPr lang="en-ID" dirty="0"/>
              <a:t> bipolar II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1 episode </a:t>
            </a:r>
            <a:r>
              <a:rPr lang="en-ID" i="1" dirty="0"/>
              <a:t>major depressive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1 episode </a:t>
            </a:r>
            <a:r>
              <a:rPr lang="en-ID" i="1" dirty="0"/>
              <a:t>hypomania</a:t>
            </a:r>
            <a:endParaRPr lang="en-ID" dirty="0"/>
          </a:p>
          <a:p>
            <a:pPr marL="457200" lvl="0" indent="-330200" algn="just" rtl="0">
              <a:spcBef>
                <a:spcPts val="600"/>
              </a:spcBef>
              <a:spcAft>
                <a:spcPts val="0"/>
              </a:spcAft>
              <a:buSzPts val="1600"/>
              <a:buChar char="╺"/>
            </a:pPr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Google Shape;92;p19"/>
          <p:cNvSpPr txBox="1">
            <a:spLocks/>
          </p:cNvSpPr>
          <p:nvPr/>
        </p:nvSpPr>
        <p:spPr>
          <a:xfrm>
            <a:off x="4851728" y="224681"/>
            <a:ext cx="3469491" cy="307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/>
            <a:endParaRPr lang="en-ID" dirty="0"/>
          </a:p>
        </p:txBody>
      </p:sp>
      <p:sp>
        <p:nvSpPr>
          <p:cNvPr id="6" name="Google Shape;92;p19"/>
          <p:cNvSpPr txBox="1">
            <a:spLocks/>
          </p:cNvSpPr>
          <p:nvPr/>
        </p:nvSpPr>
        <p:spPr>
          <a:xfrm>
            <a:off x="4648637" y="492427"/>
            <a:ext cx="4030098" cy="307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/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episode </a:t>
            </a:r>
            <a:r>
              <a:rPr lang="en-ID" dirty="0" err="1"/>
              <a:t>hipomaniknya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peristen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i="1" dirty="0"/>
              <a:t>mood </a:t>
            </a:r>
            <a:r>
              <a:rPr lang="en-ID" dirty="0"/>
              <a:t>yang </a:t>
            </a:r>
            <a:r>
              <a:rPr lang="en-ID" dirty="0" err="1"/>
              <a:t>naik</a:t>
            </a:r>
            <a:r>
              <a:rPr lang="en-ID" dirty="0"/>
              <a:t>, </a:t>
            </a:r>
            <a:r>
              <a:rPr lang="en-ID" dirty="0" err="1"/>
              <a:t>meluap-luap</a:t>
            </a:r>
            <a:r>
              <a:rPr lang="en-ID" dirty="0"/>
              <a:t> (</a:t>
            </a:r>
            <a:r>
              <a:rPr lang="en-ID" dirty="0" err="1"/>
              <a:t>berlangsung</a:t>
            </a:r>
            <a:r>
              <a:rPr lang="en-ID" dirty="0"/>
              <a:t> 4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berturut-turut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)</a:t>
            </a:r>
          </a:p>
          <a:p>
            <a:pPr algn="just"/>
            <a:endParaRPr lang="en-ID" dirty="0"/>
          </a:p>
          <a:p>
            <a:pPr algn="just"/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3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simtom</a:t>
            </a:r>
            <a:endParaRPr lang="en-ID" dirty="0"/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947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437" y="279413"/>
            <a:ext cx="5431531" cy="1821726"/>
          </a:xfrm>
        </p:spPr>
        <p:txBody>
          <a:bodyPr/>
          <a:lstStyle/>
          <a:p>
            <a:pPr algn="just"/>
            <a:r>
              <a:rPr lang="en-ID" dirty="0" err="1"/>
              <a:t>Gangguan</a:t>
            </a:r>
            <a:r>
              <a:rPr lang="en-ID" dirty="0"/>
              <a:t> bipolar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masa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muda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rata-rata onset 18-22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Gangguan</a:t>
            </a:r>
            <a:r>
              <a:rPr lang="en-ID" dirty="0"/>
              <a:t> bipolar II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rata-rata onset </a:t>
            </a:r>
            <a:r>
              <a:rPr lang="en-ID" dirty="0" err="1"/>
              <a:t>sekitar</a:t>
            </a:r>
            <a:r>
              <a:rPr lang="en-ID" dirty="0"/>
              <a:t> 5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belakangan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bipolar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6" name="Google Shape;181;p28"/>
          <p:cNvGraphicFramePr/>
          <p:nvPr>
            <p:extLst>
              <p:ext uri="{D42A27DB-BD31-4B8C-83A1-F6EECF244321}">
                <p14:modId xmlns:p14="http://schemas.microsoft.com/office/powerpoint/2010/main" val="689629005"/>
              </p:ext>
            </p:extLst>
          </p:nvPr>
        </p:nvGraphicFramePr>
        <p:xfrm>
          <a:off x="256032" y="2215830"/>
          <a:ext cx="8697052" cy="2695565"/>
        </p:xfrm>
        <a:graphic>
          <a:graphicData uri="http://schemas.openxmlformats.org/drawingml/2006/table">
            <a:tbl>
              <a:tblPr>
                <a:noFill/>
                <a:tableStyleId>{4E8E4FB4-73B8-48D7-93EF-06A09450A309}</a:tableStyleId>
              </a:tblPr>
              <a:tblGrid>
                <a:gridCol w="4348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dirty="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Bipolar I</a:t>
                      </a:r>
                      <a:endParaRPr sz="1400" b="1" dirty="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chemeClr val="accent6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Bipolar II</a:t>
                      </a:r>
                      <a:endParaRPr sz="1400" b="1" dirty="0">
                        <a:solidFill>
                          <a:schemeClr val="accent6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Seseorang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memiliki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mania yang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berkembang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penuh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ID" sz="1400" b="1" i="1" baseline="0" dirty="0">
                          <a:solidFill>
                            <a:schemeClr val="bg1"/>
                          </a:solidFill>
                        </a:rPr>
                        <a:t>full blown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Seseorang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mengalami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hypomania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namun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gejalanya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di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bawah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ambang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batas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mania </a:t>
                      </a:r>
                      <a:r>
                        <a:rPr lang="en-ID" sz="1400" b="1" i="1" baseline="0" dirty="0">
                          <a:solidFill>
                            <a:schemeClr val="bg1"/>
                          </a:solidFill>
                        </a:rPr>
                        <a:t>full blown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Seseorang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mengalami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episode mania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dan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depresi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Bahkan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jika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depresi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mencapai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ambang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episode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depresi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mayor, diagnosis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gangguan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bipolar I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masih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diberikan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Seseorang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mengalami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periode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suasana</a:t>
                      </a:r>
                      <a:r>
                        <a:rPr lang="en-ID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dirty="0" err="1">
                          <a:solidFill>
                            <a:schemeClr val="bg1"/>
                          </a:solidFill>
                        </a:rPr>
                        <a:t>depresi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tertekan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) yang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memenuhi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kriteria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D" sz="1400" b="1" baseline="0" dirty="0" err="1">
                          <a:solidFill>
                            <a:schemeClr val="bg1"/>
                          </a:solidFill>
                        </a:rPr>
                        <a:t>depresi</a:t>
                      </a:r>
                      <a:r>
                        <a:rPr lang="en-ID" sz="1400" b="1" baseline="0" dirty="0">
                          <a:solidFill>
                            <a:schemeClr val="bg1"/>
                          </a:solidFill>
                        </a:rPr>
                        <a:t> mayor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C1FF">
                        <a:alpha val="3127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 idx="4294967295"/>
          </p:nvPr>
        </p:nvSpPr>
        <p:spPr>
          <a:xfrm>
            <a:off x="5617520" y="0"/>
            <a:ext cx="3302700" cy="10894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</a:t>
            </a:r>
            <a:r>
              <a:rPr lang="en" sz="3600" dirty="0"/>
              <a:t>yclothymic Disorder</a:t>
            </a:r>
            <a:endParaRPr sz="3600" dirty="0"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4294967295"/>
          </p:nvPr>
        </p:nvSpPr>
        <p:spPr>
          <a:xfrm>
            <a:off x="225557" y="280415"/>
            <a:ext cx="4712203" cy="4584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/>
            <a:r>
              <a:rPr lang="en-ID" dirty="0" err="1"/>
              <a:t>Mengacu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 </a:t>
            </a:r>
            <a:r>
              <a:rPr lang="en-ID" i="1" dirty="0"/>
              <a:t>symptom</a:t>
            </a:r>
            <a:r>
              <a:rPr lang="en-ID" dirty="0"/>
              <a:t> </a:t>
            </a:r>
            <a:r>
              <a:rPr lang="en-ID" i="1" dirty="0"/>
              <a:t>hypomania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paling </a:t>
            </a:r>
            <a:r>
              <a:rPr lang="en-ID" dirty="0" err="1"/>
              <a:t>tidak</a:t>
            </a:r>
            <a:r>
              <a:rPr lang="en-ID" dirty="0"/>
              <a:t> 2 </a:t>
            </a:r>
            <a:r>
              <a:rPr lang="en-ID" dirty="0" err="1"/>
              <a:t>tahun</a:t>
            </a:r>
            <a:endParaRPr lang="en-ID" dirty="0"/>
          </a:p>
          <a:p>
            <a:pPr marL="285750" indent="-285750" algn="just"/>
            <a:r>
              <a:rPr lang="en-ID" dirty="0" err="1"/>
              <a:t>Simtom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hipomania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produktif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energi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mental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fisik</a:t>
            </a:r>
            <a:endParaRPr lang="en-ID" dirty="0"/>
          </a:p>
          <a:p>
            <a:pPr marL="285750" indent="-285750" algn="just"/>
            <a:r>
              <a:rPr lang="en-ID" dirty="0" err="1"/>
              <a:t>Simtom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 err="1">
                <a:sym typeface="Wingdings" panose="05000000000000000000" pitchFamily="2" charset="2"/>
              </a:rPr>
              <a:t>sedih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secara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jelas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mengalami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kehilangan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minat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atau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kesenangan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dalam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kegiatan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sehari-hari</a:t>
            </a:r>
            <a:r>
              <a:rPr lang="en-ID" dirty="0">
                <a:sym typeface="Wingdings" panose="05000000000000000000" pitchFamily="2" charset="2"/>
              </a:rPr>
              <a:t>. </a:t>
            </a:r>
            <a:r>
              <a:rPr lang="en-ID" dirty="0" err="1">
                <a:sym typeface="Wingdings" panose="05000000000000000000" pitchFamily="2" charset="2"/>
              </a:rPr>
              <a:t>Simtom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lainnya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seperti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kekurangan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energi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perasaan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tidak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mampu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menarik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diri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secara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sosial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sikap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pesimis</a:t>
            </a:r>
            <a:r>
              <a:rPr lang="en-ID" dirty="0">
                <a:sym typeface="Wingdings" panose="05000000000000000000" pitchFamily="2" charset="2"/>
              </a:rPr>
              <a:t>, </a:t>
            </a:r>
            <a:r>
              <a:rPr lang="en-ID" dirty="0" err="1">
                <a:sym typeface="Wingdings" panose="05000000000000000000" pitchFamily="2" charset="2"/>
              </a:rPr>
              <a:t>serta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merenung</a:t>
            </a:r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16</a:t>
            </a:fld>
            <a:endParaRPr>
              <a:solidFill>
                <a:schemeClr val="accent1"/>
              </a:solidFill>
            </a:endParaRPr>
          </a:p>
        </p:txBody>
      </p:sp>
      <p:sp>
        <p:nvSpPr>
          <p:cNvPr id="6" name="Google Shape;148;p25"/>
          <p:cNvSpPr txBox="1">
            <a:spLocks/>
          </p:cNvSpPr>
          <p:nvPr/>
        </p:nvSpPr>
        <p:spPr>
          <a:xfrm>
            <a:off x="5348575" y="1618091"/>
            <a:ext cx="3571645" cy="308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╺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 Light"/>
              <a:buChar char="-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⬞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en-ID" dirty="0" err="1"/>
              <a:t>Untuk</a:t>
            </a:r>
            <a:r>
              <a:rPr lang="en-ID" dirty="0"/>
              <a:t> diagnosis </a:t>
            </a:r>
            <a:r>
              <a:rPr lang="en-ID" i="1" dirty="0"/>
              <a:t>cyclothymic</a:t>
            </a:r>
            <a:r>
              <a:rPr lang="en-ID" dirty="0"/>
              <a:t>,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2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i="1" dirty="0"/>
              <a:t>hypomania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simtom</a:t>
            </a:r>
            <a:r>
              <a:rPr lang="en-ID" dirty="0"/>
              <a:t> </a:t>
            </a:r>
            <a:r>
              <a:rPr lang="en-ID" dirty="0" err="1"/>
              <a:t>depresi</a:t>
            </a:r>
            <a:r>
              <a:rPr lang="en-ID" dirty="0"/>
              <a:t> (1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remaja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), </a:t>
            </a:r>
            <a:r>
              <a:rPr lang="en-ID" dirty="0" err="1"/>
              <a:t>hadir</a:t>
            </a:r>
            <a:r>
              <a:rPr lang="en-ID" dirty="0"/>
              <a:t> </a:t>
            </a:r>
            <a:r>
              <a:rPr lang="en-ID" dirty="0" err="1"/>
              <a:t>setidaknya</a:t>
            </a:r>
            <a:r>
              <a:rPr lang="en-ID" dirty="0"/>
              <a:t> </a:t>
            </a:r>
            <a:r>
              <a:rPr lang="en-ID" i="1" dirty="0"/>
              <a:t>half the time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lepas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simtom</a:t>
            </a:r>
            <a:r>
              <a:rPr lang="en-ID" dirty="0"/>
              <a:t> </a:t>
            </a:r>
            <a:r>
              <a:rPr lang="en-ID" dirty="0" err="1"/>
              <a:t>sekaligus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 2 </a:t>
            </a:r>
            <a:r>
              <a:rPr lang="en-ID" dirty="0" err="1"/>
              <a:t>bulan</a:t>
            </a:r>
            <a:endParaRPr lang="en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895301" y="370506"/>
            <a:ext cx="2787504" cy="70238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/>
              <a:t>DSM 4-TR</a:t>
            </a:r>
            <a:endParaRPr sz="3800" dirty="0"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526902" y="1097278"/>
            <a:ext cx="3524301" cy="3742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52400" indent="0" algn="just">
              <a:buNone/>
            </a:pPr>
            <a:r>
              <a:rPr lang="en-US" sz="1400" dirty="0"/>
              <a:t>Paling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2 </a:t>
            </a:r>
            <a:r>
              <a:rPr lang="en-US" sz="1400" dirty="0" err="1"/>
              <a:t>tahun</a:t>
            </a:r>
            <a:r>
              <a:rPr lang="en-US" sz="1400" dirty="0"/>
              <a:t> (</a:t>
            </a:r>
            <a:r>
              <a:rPr lang="en-US" sz="1400" dirty="0" err="1"/>
              <a:t>atau</a:t>
            </a:r>
            <a:r>
              <a:rPr lang="en-US" sz="1400" dirty="0"/>
              <a:t> 1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anak-anak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remaja</a:t>
            </a:r>
            <a:r>
              <a:rPr lang="en-US" sz="1400" dirty="0"/>
              <a:t>):</a:t>
            </a:r>
          </a:p>
          <a:p>
            <a:pPr algn="just"/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hipomanik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episode </a:t>
            </a:r>
            <a:r>
              <a:rPr lang="en-US" sz="1400" dirty="0" err="1"/>
              <a:t>hipomanik</a:t>
            </a:r>
            <a:endParaRPr lang="en-US" sz="1400" dirty="0"/>
          </a:p>
          <a:p>
            <a:pPr algn="just"/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depresi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episode </a:t>
            </a:r>
            <a:r>
              <a:rPr lang="en-US" sz="1400" dirty="0" err="1"/>
              <a:t>depresi</a:t>
            </a:r>
            <a:r>
              <a:rPr lang="en-US" sz="1400" dirty="0"/>
              <a:t> mayor</a:t>
            </a:r>
          </a:p>
          <a:p>
            <a:pPr marL="152400" indent="0" algn="just">
              <a:buNone/>
            </a:pPr>
            <a:r>
              <a:rPr lang="en-US" sz="1400" dirty="0" err="1"/>
              <a:t>Gejalanya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hilang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2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sekaligus</a:t>
            </a:r>
            <a:r>
              <a:rPr lang="en-US" sz="1400" dirty="0"/>
              <a:t>. </a:t>
            </a:r>
          </a:p>
          <a:p>
            <a:pPr marL="152400" indent="0" algn="just">
              <a:buNone/>
            </a:pP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fungsional</a:t>
            </a:r>
            <a:r>
              <a:rPr lang="en-US" sz="1400" dirty="0"/>
              <a:t>.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" name="Google Shape;137;p24"/>
          <p:cNvSpPr txBox="1">
            <a:spLocks/>
          </p:cNvSpPr>
          <p:nvPr/>
        </p:nvSpPr>
        <p:spPr>
          <a:xfrm>
            <a:off x="5891230" y="370505"/>
            <a:ext cx="2787504" cy="70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M Serif Display"/>
              <a:buNone/>
              <a:defRPr sz="60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en-ID" sz="3800" dirty="0"/>
              <a:t>DSM 5</a:t>
            </a:r>
          </a:p>
        </p:txBody>
      </p:sp>
      <p:sp>
        <p:nvSpPr>
          <p:cNvPr id="11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880083" y="1127506"/>
            <a:ext cx="3524301" cy="37429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52400" indent="0" algn="just">
              <a:buNone/>
            </a:pPr>
            <a:r>
              <a:rPr lang="en-US" sz="1400" dirty="0"/>
              <a:t>Paling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2 </a:t>
            </a:r>
            <a:r>
              <a:rPr lang="en-US" sz="1400" dirty="0" err="1"/>
              <a:t>tahun</a:t>
            </a:r>
            <a:r>
              <a:rPr lang="en-US" sz="1400" dirty="0"/>
              <a:t> (</a:t>
            </a:r>
            <a:r>
              <a:rPr lang="en-US" sz="1400" dirty="0" err="1"/>
              <a:t>atau</a:t>
            </a:r>
            <a:r>
              <a:rPr lang="en-US" sz="1400" dirty="0"/>
              <a:t> 1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anak-anak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remaja</a:t>
            </a:r>
            <a:r>
              <a:rPr lang="en-US" sz="1400" dirty="0"/>
              <a:t>):</a:t>
            </a:r>
          </a:p>
          <a:p>
            <a:pPr algn="just"/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hipomanik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episode </a:t>
            </a:r>
            <a:r>
              <a:rPr lang="en-US" sz="1400" dirty="0" err="1"/>
              <a:t>hipomanik</a:t>
            </a:r>
            <a:endParaRPr lang="en-US" sz="1400" dirty="0"/>
          </a:p>
          <a:p>
            <a:pPr algn="just"/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depresi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kriteria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episode </a:t>
            </a:r>
            <a:r>
              <a:rPr lang="en-US" sz="1400" dirty="0" err="1"/>
              <a:t>depresi</a:t>
            </a:r>
            <a:r>
              <a:rPr lang="en-US" sz="1400" dirty="0"/>
              <a:t> mayor</a:t>
            </a:r>
          </a:p>
          <a:p>
            <a:pPr marL="152400" indent="0" algn="just">
              <a:buNone/>
            </a:pPr>
            <a:r>
              <a:rPr lang="en-US" sz="1400" dirty="0" err="1"/>
              <a:t>Gejalanya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hilang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2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sekaligus</a:t>
            </a:r>
            <a:r>
              <a:rPr lang="en-US" sz="1400" dirty="0"/>
              <a:t>. </a:t>
            </a:r>
          </a:p>
          <a:p>
            <a:pPr marL="152400" indent="0" algn="just">
              <a:buNone/>
            </a:pP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menyebabkan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fungsional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243840" y="1344381"/>
            <a:ext cx="8253984" cy="37228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/>
            <a:r>
              <a:rPr lang="en-US" sz="1500" dirty="0" err="1"/>
              <a:t>Gangguan</a:t>
            </a:r>
            <a:r>
              <a:rPr lang="en-US" sz="1500" dirty="0"/>
              <a:t> bipolar I </a:t>
            </a:r>
            <a:r>
              <a:rPr lang="en-US" sz="1500" dirty="0" err="1"/>
              <a:t>jauh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jarang</a:t>
            </a:r>
            <a:r>
              <a:rPr lang="en-US" sz="1500" dirty="0"/>
              <a:t> </a:t>
            </a:r>
            <a:r>
              <a:rPr lang="en-US" sz="1500" dirty="0" err="1"/>
              <a:t>daripada</a:t>
            </a:r>
            <a:r>
              <a:rPr lang="en-US" sz="1500" dirty="0"/>
              <a:t> MDD.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sebuah</a:t>
            </a:r>
            <a:r>
              <a:rPr lang="en-US" sz="1500" dirty="0"/>
              <a:t> </a:t>
            </a:r>
            <a:r>
              <a:rPr lang="en-US" sz="1500" dirty="0" err="1"/>
              <a:t>studi</a:t>
            </a:r>
            <a:r>
              <a:rPr lang="en-US" sz="1500" dirty="0"/>
              <a:t> </a:t>
            </a:r>
            <a:r>
              <a:rPr lang="en-US" sz="1500" dirty="0" err="1"/>
              <a:t>epidemiologi</a:t>
            </a:r>
            <a:r>
              <a:rPr lang="en-US" sz="1500" dirty="0"/>
              <a:t> yang </a:t>
            </a:r>
            <a:r>
              <a:rPr lang="en-US" sz="1500" dirty="0" err="1"/>
              <a:t>melibatkan</a:t>
            </a:r>
            <a:r>
              <a:rPr lang="en-US" sz="1500" dirty="0"/>
              <a:t> </a:t>
            </a:r>
            <a:r>
              <a:rPr lang="en-US" sz="1500" dirty="0" err="1"/>
              <a:t>wawancara</a:t>
            </a:r>
            <a:r>
              <a:rPr lang="en-US" sz="1500" dirty="0"/>
              <a:t> </a:t>
            </a:r>
            <a:r>
              <a:rPr lang="en-US" sz="1500" dirty="0" err="1"/>
              <a:t>diagnostik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61.392 orang di 11 </a:t>
            </a:r>
            <a:r>
              <a:rPr lang="en-US" sz="1500" dirty="0" err="1"/>
              <a:t>negara</a:t>
            </a:r>
            <a:r>
              <a:rPr lang="en-US" sz="1500" dirty="0"/>
              <a:t>, </a:t>
            </a:r>
            <a:r>
              <a:rPr lang="en-US" sz="1500" dirty="0" err="1"/>
              <a:t>sekitar</a:t>
            </a:r>
            <a:r>
              <a:rPr lang="en-US" sz="1500" dirty="0"/>
              <a:t> 6 </a:t>
            </a:r>
            <a:r>
              <a:rPr lang="en-US" sz="1500" dirty="0" err="1"/>
              <a:t>dari</a:t>
            </a:r>
            <a:r>
              <a:rPr lang="en-US" sz="1500" dirty="0"/>
              <a:t> 1.000 (0,6 </a:t>
            </a:r>
            <a:r>
              <a:rPr lang="en-US" sz="1500" dirty="0" err="1"/>
              <a:t>persen</a:t>
            </a:r>
            <a:r>
              <a:rPr lang="en-US" sz="1500" dirty="0"/>
              <a:t>) orang </a:t>
            </a:r>
            <a:r>
              <a:rPr lang="en-US" sz="1500" dirty="0" err="1"/>
              <a:t>memenuhi</a:t>
            </a:r>
            <a:r>
              <a:rPr lang="en-US" sz="1500" dirty="0"/>
              <a:t> </a:t>
            </a:r>
            <a:r>
              <a:rPr lang="en-US" sz="1500" dirty="0" err="1"/>
              <a:t>kriteria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gangguan</a:t>
            </a:r>
            <a:r>
              <a:rPr lang="en-US" sz="1500" dirty="0"/>
              <a:t> bipolar I</a:t>
            </a:r>
          </a:p>
          <a:p>
            <a:pPr marL="0" indent="0" algn="just">
              <a:buNone/>
            </a:pPr>
            <a:endParaRPr lang="en-US" sz="1500" dirty="0"/>
          </a:p>
          <a:p>
            <a:pPr marL="285750" indent="-285750" algn="just"/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studi</a:t>
            </a:r>
            <a:r>
              <a:rPr lang="en-US" sz="1500" dirty="0"/>
              <a:t> </a:t>
            </a:r>
            <a:r>
              <a:rPr lang="en-US" sz="1500" dirty="0" err="1"/>
              <a:t>epidemiologi</a:t>
            </a:r>
            <a:r>
              <a:rPr lang="en-US" sz="1500" dirty="0"/>
              <a:t> </a:t>
            </a:r>
            <a:r>
              <a:rPr lang="en-US" sz="1500" dirty="0" err="1"/>
              <a:t>skala</a:t>
            </a:r>
            <a:r>
              <a:rPr lang="en-US" sz="1500" dirty="0"/>
              <a:t> </a:t>
            </a:r>
            <a:r>
              <a:rPr lang="en-US" sz="1500" dirty="0" err="1"/>
              <a:t>besar</a:t>
            </a:r>
            <a:r>
              <a:rPr lang="en-US" sz="1500" dirty="0"/>
              <a:t> </a:t>
            </a:r>
            <a:r>
              <a:rPr lang="en-US" sz="1500" dirty="0" err="1"/>
              <a:t>menunjukkan</a:t>
            </a:r>
            <a:r>
              <a:rPr lang="en-US" sz="1500" dirty="0"/>
              <a:t> </a:t>
            </a:r>
            <a:r>
              <a:rPr lang="en-US" sz="1500" dirty="0" err="1"/>
              <a:t>bahwa</a:t>
            </a:r>
            <a:r>
              <a:rPr lang="en-US" sz="1500" dirty="0"/>
              <a:t> </a:t>
            </a:r>
            <a:r>
              <a:rPr lang="en-US" sz="1500" dirty="0" err="1"/>
              <a:t>gangguan</a:t>
            </a:r>
            <a:r>
              <a:rPr lang="en-US" sz="1500" dirty="0"/>
              <a:t> bipolar II </a:t>
            </a:r>
            <a:r>
              <a:rPr lang="en-US" sz="1500" dirty="0" err="1"/>
              <a:t>mempengaruhi</a:t>
            </a:r>
            <a:r>
              <a:rPr lang="en-US" sz="1500" dirty="0"/>
              <a:t> </a:t>
            </a:r>
            <a:r>
              <a:rPr lang="en-US" sz="1500" dirty="0" err="1"/>
              <a:t>sekitar</a:t>
            </a:r>
            <a:r>
              <a:rPr lang="en-US" sz="1500" dirty="0"/>
              <a:t> 0,4 </a:t>
            </a:r>
            <a:r>
              <a:rPr lang="en-US" sz="1500" dirty="0" err="1"/>
              <a:t>persen</a:t>
            </a:r>
            <a:r>
              <a:rPr lang="en-US" sz="1500" dirty="0"/>
              <a:t> </a:t>
            </a:r>
            <a:r>
              <a:rPr lang="en-US" sz="1500" dirty="0" err="1"/>
              <a:t>hingga</a:t>
            </a:r>
            <a:r>
              <a:rPr lang="en-US" sz="1500" dirty="0"/>
              <a:t> 2 </a:t>
            </a:r>
            <a:r>
              <a:rPr lang="en-US" sz="1500" dirty="0" err="1"/>
              <a:t>persen</a:t>
            </a:r>
            <a:r>
              <a:rPr lang="en-US" sz="1500" dirty="0"/>
              <a:t> orang.</a:t>
            </a:r>
          </a:p>
          <a:p>
            <a:pPr marL="0" indent="0" algn="just">
              <a:buNone/>
            </a:pPr>
            <a:endParaRPr lang="en-US" sz="1500" dirty="0"/>
          </a:p>
          <a:p>
            <a:pPr marL="285750" indent="-285750" algn="just"/>
            <a:r>
              <a:rPr lang="en-US" sz="1500" dirty="0" err="1"/>
              <a:t>Diperkirakan</a:t>
            </a:r>
            <a:r>
              <a:rPr lang="en-US" sz="1500" dirty="0"/>
              <a:t> </a:t>
            </a:r>
            <a:r>
              <a:rPr lang="en-US" sz="1500" dirty="0" err="1"/>
              <a:t>sekitar</a:t>
            </a:r>
            <a:r>
              <a:rPr lang="en-US" sz="1500" dirty="0"/>
              <a:t> 4 </a:t>
            </a:r>
            <a:r>
              <a:rPr lang="en-US" sz="1500" dirty="0" err="1"/>
              <a:t>persen</a:t>
            </a:r>
            <a:r>
              <a:rPr lang="en-US" sz="1500" dirty="0"/>
              <a:t> orang </a:t>
            </a:r>
            <a:r>
              <a:rPr lang="en-US" sz="1500" dirty="0" err="1"/>
              <a:t>mengalami</a:t>
            </a:r>
            <a:r>
              <a:rPr lang="en-US" sz="1500" dirty="0"/>
              <a:t> </a:t>
            </a:r>
            <a:r>
              <a:rPr lang="en-US" sz="1500" dirty="0" err="1"/>
              <a:t>gangguan</a:t>
            </a:r>
            <a:r>
              <a:rPr lang="en-US" sz="1500" dirty="0"/>
              <a:t> </a:t>
            </a:r>
            <a:r>
              <a:rPr lang="en-US" sz="1500" i="1" dirty="0"/>
              <a:t>cyclothymic</a:t>
            </a:r>
            <a:r>
              <a:rPr lang="en-US" sz="1500" dirty="0"/>
              <a:t>.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setengah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mereka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gangguan</a:t>
            </a:r>
            <a:r>
              <a:rPr lang="en-US" sz="1500" dirty="0"/>
              <a:t> </a:t>
            </a:r>
            <a:r>
              <a:rPr lang="en-US" sz="1500" dirty="0" err="1"/>
              <a:t>spektrum</a:t>
            </a:r>
            <a:r>
              <a:rPr lang="en-US" sz="1500" dirty="0"/>
              <a:t> bipolar </a:t>
            </a:r>
            <a:r>
              <a:rPr lang="en-US" sz="1500" dirty="0" err="1"/>
              <a:t>melaporkan</a:t>
            </a:r>
            <a:r>
              <a:rPr lang="en-US" sz="1500" dirty="0"/>
              <a:t> </a:t>
            </a:r>
            <a:r>
              <a:rPr lang="en-US" sz="1500" dirty="0" err="1"/>
              <a:t>timbulnya</a:t>
            </a:r>
            <a:r>
              <a:rPr lang="en-US" sz="1500" dirty="0"/>
              <a:t> </a:t>
            </a:r>
            <a:r>
              <a:rPr lang="en-US" sz="1500" dirty="0" err="1"/>
              <a:t>sebelum</a:t>
            </a:r>
            <a:r>
              <a:rPr lang="en-US" sz="1500" dirty="0"/>
              <a:t> </a:t>
            </a:r>
            <a:r>
              <a:rPr lang="en-US" sz="1500" dirty="0" err="1"/>
              <a:t>usia</a:t>
            </a:r>
            <a:r>
              <a:rPr lang="en-US" sz="1500" dirty="0"/>
              <a:t> 25.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43840" y="146305"/>
            <a:ext cx="7711524" cy="1060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/>
              <a:t>Epidemiology and Consequences of Bipolar Disorders</a:t>
            </a:r>
            <a:endParaRPr sz="3800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243840" y="1344381"/>
            <a:ext cx="8253984" cy="37228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/>
            <a:r>
              <a:rPr lang="en-US" sz="1600" dirty="0" err="1"/>
              <a:t>Gangguan</a:t>
            </a:r>
            <a:r>
              <a:rPr lang="en-US" sz="1600" dirty="0"/>
              <a:t> bipolar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episode </a:t>
            </a:r>
            <a:r>
              <a:rPr lang="en-US" sz="1600" dirty="0" err="1"/>
              <a:t>depresi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pria</a:t>
            </a:r>
            <a:r>
              <a:rPr lang="en-US" sz="1600" dirty="0"/>
              <a:t>. </a:t>
            </a:r>
            <a:r>
              <a:rPr lang="en-US" sz="1600" dirty="0" err="1"/>
              <a:t>Sekitar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pertiga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orang yang </a:t>
            </a:r>
            <a:r>
              <a:rPr lang="en-US" sz="1600" dirty="0" err="1"/>
              <a:t>didiagnosis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bipolar </a:t>
            </a:r>
            <a:r>
              <a:rPr lang="en-US" sz="1600" dirty="0" err="1"/>
              <a:t>memenuhi</a:t>
            </a:r>
            <a:r>
              <a:rPr lang="en-US" sz="1600" dirty="0"/>
              <a:t> </a:t>
            </a:r>
            <a:r>
              <a:rPr lang="en-US" sz="1600" dirty="0" err="1"/>
              <a:t>kriteria</a:t>
            </a:r>
            <a:r>
              <a:rPr lang="en-US" sz="1600" dirty="0"/>
              <a:t> </a:t>
            </a:r>
            <a:r>
              <a:rPr lang="en-US" sz="1600" dirty="0" err="1"/>
              <a:t>diagnostik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</a:t>
            </a:r>
            <a:r>
              <a:rPr lang="en-US" sz="1600" dirty="0" err="1"/>
              <a:t>kecemasan</a:t>
            </a:r>
            <a:r>
              <a:rPr lang="en-US" sz="1600" dirty="0"/>
              <a:t> </a:t>
            </a:r>
            <a:r>
              <a:rPr lang="en-US" sz="1600" dirty="0" err="1"/>
              <a:t>komorbiditas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sepertiga</a:t>
            </a:r>
            <a:r>
              <a:rPr lang="en-US" sz="1600" dirty="0"/>
              <a:t> </a:t>
            </a:r>
            <a:r>
              <a:rPr lang="en-US" sz="1600" dirty="0" err="1"/>
              <a:t>melaporkan</a:t>
            </a:r>
            <a:r>
              <a:rPr lang="en-US" sz="1600" dirty="0"/>
              <a:t> </a:t>
            </a:r>
            <a:r>
              <a:rPr lang="en-US" sz="1600" dirty="0" err="1"/>
              <a:t>riwayat</a:t>
            </a:r>
            <a:r>
              <a:rPr lang="en-US" sz="1600" dirty="0"/>
              <a:t> </a:t>
            </a:r>
            <a:r>
              <a:rPr lang="en-US" sz="1600" dirty="0" err="1"/>
              <a:t>penyalahgunaan</a:t>
            </a:r>
            <a:r>
              <a:rPr lang="en-US" sz="1600" dirty="0"/>
              <a:t> </a:t>
            </a:r>
            <a:r>
              <a:rPr lang="en-US" sz="1600" dirty="0" err="1"/>
              <a:t>zat</a:t>
            </a:r>
            <a:r>
              <a:rPr lang="en-US" sz="1600" dirty="0"/>
              <a:t>. </a:t>
            </a:r>
            <a:r>
              <a:rPr lang="en-US" sz="1600" dirty="0" err="1"/>
              <a:t>Gangguan</a:t>
            </a:r>
            <a:r>
              <a:rPr lang="en-US" sz="1600" dirty="0"/>
              <a:t> bipolar I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penyakit</a:t>
            </a:r>
            <a:r>
              <a:rPr lang="en-US" sz="1600" dirty="0"/>
              <a:t> mental yang paling </a:t>
            </a:r>
            <a:r>
              <a:rPr lang="en-US" sz="1600" dirty="0" err="1"/>
              <a:t>parah</a:t>
            </a:r>
            <a:endParaRPr lang="en-US" sz="1600" dirty="0"/>
          </a:p>
          <a:p>
            <a:pPr marL="0" indent="0" algn="just">
              <a:buNone/>
            </a:pPr>
            <a:endParaRPr lang="en-US" sz="1600" dirty="0"/>
          </a:p>
          <a:p>
            <a:pPr marL="285750" indent="-285750" algn="just"/>
            <a:r>
              <a:rPr lang="en-US" sz="1600" dirty="0"/>
              <a:t>Tingkat </a:t>
            </a:r>
            <a:r>
              <a:rPr lang="en-US" sz="1600" dirty="0" err="1"/>
              <a:t>bunuh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bipolar I </a:t>
            </a:r>
            <a:r>
              <a:rPr lang="en-US" sz="1600" dirty="0" err="1"/>
              <a:t>dan</a:t>
            </a:r>
            <a:r>
              <a:rPr lang="en-US" sz="1600" dirty="0"/>
              <a:t> bipolar II.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orang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bipolar I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lima orang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gangguan</a:t>
            </a:r>
            <a:r>
              <a:rPr lang="en-US" sz="1600" dirty="0"/>
              <a:t> bipolar II </a:t>
            </a:r>
            <a:r>
              <a:rPr lang="en-US" sz="1600" dirty="0" err="1"/>
              <a:t>melaporkan</a:t>
            </a:r>
            <a:r>
              <a:rPr lang="en-US" sz="1600" dirty="0"/>
              <a:t> </a:t>
            </a:r>
            <a:r>
              <a:rPr lang="en-US" sz="1600" dirty="0" err="1"/>
              <a:t>riwayat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bunuh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endParaRPr lang="en-US" sz="1600" dirty="0"/>
          </a:p>
          <a:p>
            <a:pPr marL="285750" indent="-285750" algn="just"/>
            <a:endParaRPr sz="1500"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43840" y="146305"/>
            <a:ext cx="7711524" cy="1060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/>
              <a:t>Epidemiology and Consequences of Bipolar Disorders</a:t>
            </a:r>
            <a:endParaRPr sz="3800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54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E09A-A60A-44CD-8312-36E48D64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0138"/>
            <a:ext cx="7886700" cy="994172"/>
          </a:xfrm>
        </p:spPr>
        <p:txBody>
          <a:bodyPr/>
          <a:lstStyle/>
          <a:p>
            <a:pPr algn="ctr"/>
            <a:r>
              <a:rPr lang="en-US" b="1" dirty="0"/>
              <a:t>Mood Disorders</a:t>
            </a:r>
            <a:endParaRPr lang="x-none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4BBB3A-987A-437F-86D5-DEAD613F4BA0}"/>
              </a:ext>
            </a:extLst>
          </p:cNvPr>
          <p:cNvSpPr/>
          <p:nvPr/>
        </p:nvSpPr>
        <p:spPr>
          <a:xfrm>
            <a:off x="1609552" y="2133254"/>
            <a:ext cx="2514600" cy="14027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Depressive Disorder</a:t>
            </a:r>
            <a:endParaRPr lang="x-none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1F907A-18DC-4C5A-856A-E0EF1A4FA608}"/>
              </a:ext>
            </a:extLst>
          </p:cNvPr>
          <p:cNvSpPr/>
          <p:nvPr/>
        </p:nvSpPr>
        <p:spPr>
          <a:xfrm>
            <a:off x="5080115" y="2133254"/>
            <a:ext cx="2514600" cy="1402773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Bipolar </a:t>
            </a:r>
          </a:p>
          <a:p>
            <a:pPr algn="ctr"/>
            <a:r>
              <a:rPr lang="en-US" sz="2400" dirty="0"/>
              <a:t>Disorder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62686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160713" y="0"/>
            <a:ext cx="7711524" cy="10607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000" dirty="0"/>
              <a:t>Subtype of Depressive Disorders </a:t>
            </a:r>
            <a:r>
              <a:rPr lang="en-ID" sz="3000" dirty="0" err="1"/>
              <a:t>dan</a:t>
            </a:r>
            <a:r>
              <a:rPr lang="en-ID" sz="3000" dirty="0"/>
              <a:t> Bipolar Disorders</a:t>
            </a:r>
            <a:endParaRPr sz="3000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549" t="22923" r="40557" b="7531"/>
          <a:stretch/>
        </p:blipFill>
        <p:spPr>
          <a:xfrm>
            <a:off x="2041129" y="1045732"/>
            <a:ext cx="5131567" cy="40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1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169FF-8B9C-41A7-99C9-415F5AA27277}"/>
              </a:ext>
            </a:extLst>
          </p:cNvPr>
          <p:cNvSpPr/>
          <p:nvPr/>
        </p:nvSpPr>
        <p:spPr>
          <a:xfrm>
            <a:off x="2029691" y="1268016"/>
            <a:ext cx="2027093" cy="12150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Psikoanalisa</a:t>
            </a:r>
            <a:endParaRPr lang="x-none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956145-0D0C-43A2-BF55-3DE5B04F3F19}"/>
              </a:ext>
            </a:extLst>
          </p:cNvPr>
          <p:cNvSpPr/>
          <p:nvPr/>
        </p:nvSpPr>
        <p:spPr>
          <a:xfrm>
            <a:off x="4958196" y="1268016"/>
            <a:ext cx="2027093" cy="1215099"/>
          </a:xfrm>
          <a:prstGeom prst="roundRect">
            <a:avLst/>
          </a:prstGeom>
          <a:solidFill>
            <a:srgbClr val="9933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Kognitif</a:t>
            </a:r>
            <a:endParaRPr lang="x-none" sz="21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DBAD63-53E7-475C-95ED-62460312E5B1}"/>
              </a:ext>
            </a:extLst>
          </p:cNvPr>
          <p:cNvSpPr/>
          <p:nvPr/>
        </p:nvSpPr>
        <p:spPr>
          <a:xfrm>
            <a:off x="4958196" y="2770981"/>
            <a:ext cx="2027093" cy="1215099"/>
          </a:xfrm>
          <a:prstGeom prst="roundRect">
            <a:avLst/>
          </a:prstGeom>
          <a:solidFill>
            <a:srgbClr val="DB77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Biologis</a:t>
            </a:r>
            <a:endParaRPr lang="x-none" sz="21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EE858F-EE73-4DB8-B437-6BCF395E9A87}"/>
              </a:ext>
            </a:extLst>
          </p:cNvPr>
          <p:cNvSpPr/>
          <p:nvPr/>
        </p:nvSpPr>
        <p:spPr>
          <a:xfrm>
            <a:off x="2029691" y="2770981"/>
            <a:ext cx="2027093" cy="1215099"/>
          </a:xfrm>
          <a:prstGeom prst="roundRect">
            <a:avLst/>
          </a:prstGeom>
          <a:solidFill>
            <a:srgbClr val="33CCCC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Interpersonal</a:t>
            </a:r>
            <a:endParaRPr lang="x-none" sz="2100" dirty="0"/>
          </a:p>
        </p:txBody>
      </p:sp>
      <p:sp>
        <p:nvSpPr>
          <p:cNvPr id="8" name="Google Shape;130;p23"/>
          <p:cNvSpPr txBox="1">
            <a:spLocks noGrp="1"/>
          </p:cNvSpPr>
          <p:nvPr>
            <p:ph type="title"/>
          </p:nvPr>
        </p:nvSpPr>
        <p:spPr>
          <a:xfrm>
            <a:off x="936172" y="390185"/>
            <a:ext cx="7711524" cy="58996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 err="1"/>
              <a:t>Etiology</a:t>
            </a:r>
            <a:r>
              <a:rPr lang="en-ID" sz="3800" dirty="0"/>
              <a:t> of Mood Disorders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2959118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2CBA-C8F5-46FA-819F-582CAD0A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1405890" cy="994172"/>
          </a:xfrm>
        </p:spPr>
        <p:txBody>
          <a:bodyPr>
            <a:normAutofit/>
          </a:bodyPr>
          <a:lstStyle/>
          <a:p>
            <a:r>
              <a:rPr lang="en-US" sz="3000" dirty="0" err="1"/>
              <a:t>Etiologi</a:t>
            </a:r>
            <a:r>
              <a:rPr lang="en-US" sz="3000" dirty="0"/>
              <a:t> </a:t>
            </a:r>
            <a:endParaRPr lang="x-none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DACD-9BE7-4531-A6C7-B643C568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7"/>
            <a:ext cx="7886700" cy="75128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1800" dirty="0"/>
              <a:t>Proses </a:t>
            </a: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dirty="0" err="1"/>
              <a:t>depresi</a:t>
            </a:r>
            <a:r>
              <a:rPr lang="en-US" sz="1800" dirty="0"/>
              <a:t> </a:t>
            </a:r>
            <a:r>
              <a:rPr lang="en-US" sz="1800" dirty="0" err="1"/>
              <a:t>berawal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mengalami</a:t>
            </a:r>
            <a:r>
              <a:rPr lang="en-US" sz="1800" dirty="0"/>
              <a:t> </a:t>
            </a:r>
            <a:r>
              <a:rPr lang="en-US" sz="1800" dirty="0" err="1"/>
              <a:t>kehilangan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yang </a:t>
            </a:r>
            <a:r>
              <a:rPr lang="en-US" sz="1800" dirty="0" err="1"/>
              <a:t>dicintai</a:t>
            </a:r>
            <a:r>
              <a:rPr lang="en-US" sz="1800" dirty="0"/>
              <a:t> (</a:t>
            </a:r>
            <a:r>
              <a:rPr lang="en-US" sz="1800" dirty="0" err="1"/>
              <a:t>meninggal</a:t>
            </a:r>
            <a:r>
              <a:rPr lang="en-US" sz="1800" dirty="0"/>
              <a:t>/</a:t>
            </a:r>
            <a:r>
              <a:rPr lang="en-US" sz="1800" dirty="0" err="1"/>
              <a:t>perpisahan</a:t>
            </a:r>
            <a:r>
              <a:rPr lang="en-US" sz="1800" dirty="0"/>
              <a:t>).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8A1BE-7062-460D-AA52-933B3DF3447A}"/>
              </a:ext>
            </a:extLst>
          </p:cNvPr>
          <p:cNvSpPr/>
          <p:nvPr/>
        </p:nvSpPr>
        <p:spPr>
          <a:xfrm>
            <a:off x="2135331" y="561287"/>
            <a:ext cx="2726575" cy="419285"/>
          </a:xfrm>
          <a:prstGeom prst="roundRect">
            <a:avLst/>
          </a:prstGeom>
          <a:solidFill>
            <a:srgbClr val="33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Psikoanalisa</a:t>
            </a:r>
            <a:endParaRPr lang="x-none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21E4E1-D7B0-4A06-B550-B9CDC006C9FB}"/>
              </a:ext>
            </a:extLst>
          </p:cNvPr>
          <p:cNvSpPr txBox="1">
            <a:spLocks/>
          </p:cNvSpPr>
          <p:nvPr/>
        </p:nvSpPr>
        <p:spPr>
          <a:xfrm>
            <a:off x="628650" y="2107004"/>
            <a:ext cx="2043891" cy="5318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Treatment</a:t>
            </a:r>
            <a:endParaRPr lang="x-none" sz="3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FC8CA2-6770-4974-B8AF-CDB09973F9B4}"/>
              </a:ext>
            </a:extLst>
          </p:cNvPr>
          <p:cNvSpPr txBox="1">
            <a:spLocks/>
          </p:cNvSpPr>
          <p:nvPr/>
        </p:nvSpPr>
        <p:spPr>
          <a:xfrm>
            <a:off x="628650" y="2748558"/>
            <a:ext cx="7886700" cy="75128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en-US" sz="1800" dirty="0" err="1">
                <a:solidFill>
                  <a:schemeClr val="bg1"/>
                </a:solidFill>
              </a:rPr>
              <a:t>Membantu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pasien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mecapai</a:t>
            </a:r>
            <a:r>
              <a:rPr lang="en-US" sz="1800" dirty="0">
                <a:solidFill>
                  <a:schemeClr val="bg1"/>
                </a:solidFill>
              </a:rPr>
              <a:t> insight </a:t>
            </a:r>
            <a:r>
              <a:rPr lang="en-US" sz="1800" dirty="0" err="1">
                <a:solidFill>
                  <a:schemeClr val="bg1"/>
                </a:solidFill>
              </a:rPr>
              <a:t>tentang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konflik</a:t>
            </a:r>
            <a:r>
              <a:rPr lang="en-US" sz="1800" dirty="0">
                <a:solidFill>
                  <a:schemeClr val="bg1"/>
                </a:solidFill>
              </a:rPr>
              <a:t> yang di repress.</a:t>
            </a:r>
          </a:p>
        </p:txBody>
      </p:sp>
    </p:spTree>
    <p:extLst>
      <p:ext uri="{BB962C8B-B14F-4D97-AF65-F5344CB8AC3E}">
        <p14:creationId xmlns:p14="http://schemas.microsoft.com/office/powerpoint/2010/main" val="235487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Google Shape;129;p23"/>
          <p:cNvSpPr txBox="1">
            <a:spLocks noGrp="1"/>
          </p:cNvSpPr>
          <p:nvPr>
            <p:ph type="body" idx="1"/>
          </p:nvPr>
        </p:nvSpPr>
        <p:spPr>
          <a:xfrm>
            <a:off x="4568654" y="472798"/>
            <a:ext cx="3835730" cy="4156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D" sz="1600" dirty="0"/>
              <a:t>Genetic factors</a:t>
            </a:r>
            <a:endParaRPr lang="en-US" sz="1600" dirty="0"/>
          </a:p>
        </p:txBody>
      </p:sp>
      <p:sp>
        <p:nvSpPr>
          <p:cNvPr id="7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968420" y="1144412"/>
            <a:ext cx="6710314" cy="16493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ID" sz="1600" dirty="0" err="1"/>
              <a:t>Sekitar</a:t>
            </a:r>
            <a:r>
              <a:rPr lang="en-ID" sz="1600" dirty="0"/>
              <a:t> 8-10 </a:t>
            </a:r>
            <a:r>
              <a:rPr lang="en-ID" sz="1600" dirty="0" err="1"/>
              <a:t>persen</a:t>
            </a:r>
            <a:r>
              <a:rPr lang="en-ID" sz="1600" dirty="0"/>
              <a:t> </a:t>
            </a:r>
            <a:r>
              <a:rPr lang="en-ID" sz="1600" dirty="0" err="1"/>
              <a:t>keluarga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penyakit</a:t>
            </a:r>
            <a:r>
              <a:rPr lang="en-ID" sz="1600" dirty="0"/>
              <a:t> bipolar I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  <a:r>
              <a:rPr lang="en-ID" sz="1600" dirty="0" err="1"/>
              <a:t>diperkirakan</a:t>
            </a:r>
            <a:r>
              <a:rPr lang="en-ID" sz="1600" dirty="0"/>
              <a:t>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gangguan</a:t>
            </a:r>
            <a:r>
              <a:rPr lang="en-ID" sz="1600" dirty="0"/>
              <a:t> bipolar</a:t>
            </a:r>
          </a:p>
          <a:p>
            <a:pPr algn="just"/>
            <a:r>
              <a:rPr lang="en-ID" sz="1600" dirty="0" err="1"/>
              <a:t>Sekitar</a:t>
            </a:r>
            <a:r>
              <a:rPr lang="en-ID" sz="1600" dirty="0"/>
              <a:t> 60 </a:t>
            </a:r>
            <a:r>
              <a:rPr lang="en-ID" sz="1600" dirty="0" err="1"/>
              <a:t>persen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kembar</a:t>
            </a:r>
            <a:r>
              <a:rPr lang="en-ID" sz="1600" dirty="0"/>
              <a:t> </a:t>
            </a:r>
            <a:r>
              <a:rPr lang="en-ID" sz="1600" dirty="0" err="1"/>
              <a:t>monozigot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sekitar</a:t>
            </a:r>
            <a:r>
              <a:rPr lang="en-ID" sz="1600" dirty="0"/>
              <a:t> 12 </a:t>
            </a:r>
            <a:r>
              <a:rPr lang="en-ID" sz="1600" dirty="0" err="1"/>
              <a:t>persen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kembar</a:t>
            </a:r>
            <a:r>
              <a:rPr lang="en-ID" sz="1600" dirty="0"/>
              <a:t> </a:t>
            </a:r>
            <a:r>
              <a:rPr lang="en-ID" sz="1600" dirty="0" err="1"/>
              <a:t>dizigotik</a:t>
            </a:r>
            <a:endParaRPr lang="en-ID" sz="1600" dirty="0"/>
          </a:p>
          <a:p>
            <a:pPr algn="just"/>
            <a:r>
              <a:rPr lang="en-ID" sz="1600" dirty="0" err="1"/>
              <a:t>Sekitar</a:t>
            </a:r>
            <a:r>
              <a:rPr lang="en-ID" sz="1600" dirty="0"/>
              <a:t> 80-90 </a:t>
            </a:r>
            <a:r>
              <a:rPr lang="en-ID" sz="1600" dirty="0" err="1"/>
              <a:t>persen</a:t>
            </a:r>
            <a:r>
              <a:rPr lang="en-ID" sz="1600" dirty="0"/>
              <a:t> </a:t>
            </a:r>
            <a:r>
              <a:rPr lang="en-ID" sz="1600" dirty="0" err="1"/>
              <a:t>disebabkan</a:t>
            </a:r>
            <a:r>
              <a:rPr lang="en-ID" sz="1600" dirty="0"/>
              <a:t> </a:t>
            </a:r>
            <a:r>
              <a:rPr lang="en-ID" sz="1600" dirty="0" err="1"/>
              <a:t>oleh</a:t>
            </a:r>
            <a:r>
              <a:rPr lang="en-ID" sz="1600" dirty="0"/>
              <a:t> </a:t>
            </a:r>
            <a:r>
              <a:rPr lang="en-ID" sz="1600" dirty="0" err="1"/>
              <a:t>genetik</a:t>
            </a:r>
            <a:endParaRPr lang="en-US" sz="1600" dirty="0"/>
          </a:p>
        </p:txBody>
      </p:sp>
      <p:sp>
        <p:nvSpPr>
          <p:cNvPr id="3" name="Pentagon 2"/>
          <p:cNvSpPr/>
          <p:nvPr/>
        </p:nvSpPr>
        <p:spPr>
          <a:xfrm>
            <a:off x="290945" y="426205"/>
            <a:ext cx="4013861" cy="430124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  <a:p>
            <a:pPr algn="ctr"/>
            <a:r>
              <a:rPr lang="en-ID" dirty="0"/>
              <a:t>Neurobiological factors in Mood Disorders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858" t="53790" r="4929" b="8967"/>
          <a:stretch/>
        </p:blipFill>
        <p:spPr>
          <a:xfrm>
            <a:off x="290945" y="3049753"/>
            <a:ext cx="6957781" cy="20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243840" y="170056"/>
            <a:ext cx="4221282" cy="60184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800" dirty="0"/>
              <a:t>Neurotransmitter</a:t>
            </a:r>
            <a:endParaRPr sz="3800"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769" t="13418" r="55294" b="50128"/>
          <a:stretch/>
        </p:blipFill>
        <p:spPr>
          <a:xfrm>
            <a:off x="641269" y="1121193"/>
            <a:ext cx="3333796" cy="342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494" t="31774" r="56447" b="4053"/>
          <a:stretch/>
        </p:blipFill>
        <p:spPr>
          <a:xfrm>
            <a:off x="5209922" y="271194"/>
            <a:ext cx="3194462" cy="45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97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009D-9C87-42ED-A04E-A97ADA31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8166"/>
            <a:ext cx="6766500" cy="917491"/>
          </a:xfrm>
        </p:spPr>
        <p:txBody>
          <a:bodyPr/>
          <a:lstStyle/>
          <a:p>
            <a:r>
              <a:rPr lang="en-US" sz="5000" b="1" dirty="0"/>
              <a:t>Brain Imaging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4401-C4F4-4AD8-AC67-15D0249E6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861"/>
            <a:ext cx="7886700" cy="3102861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b="1" i="1" dirty="0"/>
              <a:t>Structural Studies Focus</a:t>
            </a:r>
            <a:r>
              <a:rPr lang="en-US" dirty="0"/>
              <a:t> :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pada </a:t>
            </a:r>
            <a:r>
              <a:rPr lang="en-US" dirty="0" err="1"/>
              <a:t>penderita</a:t>
            </a:r>
            <a:r>
              <a:rPr lang="en-US" dirty="0"/>
              <a:t> MDD </a:t>
            </a:r>
            <a:r>
              <a:rPr lang="en-US" dirty="0" err="1"/>
              <a:t>dibandingan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normal. 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b="1" i="1" dirty="0"/>
              <a:t>Functional Activation Studies</a:t>
            </a:r>
            <a:r>
              <a:rPr lang="en-US" dirty="0"/>
              <a:t> :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mana yang </a:t>
            </a:r>
            <a:r>
              <a:rPr lang="en-US" dirty="0" err="1"/>
              <a:t>aktif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pada episode MDD. </a:t>
            </a:r>
          </a:p>
          <a:p>
            <a:pPr marL="386954" indent="0">
              <a:buNone/>
              <a:tabLst>
                <a:tab pos="298847" algn="l"/>
              </a:tabLst>
            </a:pPr>
            <a:r>
              <a:rPr lang="en-US" b="1" dirty="0"/>
              <a:t>[Amygdala, </a:t>
            </a:r>
            <a:r>
              <a:rPr lang="en-US" b="1" dirty="0" err="1"/>
              <a:t>Subgenual</a:t>
            </a:r>
            <a:r>
              <a:rPr lang="en-US" b="1" dirty="0"/>
              <a:t> Anterior Cingulate, Hippocampus, Dorsolateral Prefrontal Cortex]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85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886-4E38-4B3A-A935-3052E2FA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45103"/>
            <a:ext cx="6766500" cy="839114"/>
          </a:xfrm>
        </p:spPr>
        <p:txBody>
          <a:bodyPr/>
          <a:lstStyle/>
          <a:p>
            <a:r>
              <a:rPr lang="en-US" b="1" dirty="0"/>
              <a:t>The Amygdala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9B44-9A37-4738-837B-5EF2BB34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512278"/>
            <a:ext cx="4484077" cy="3313875"/>
          </a:xfrm>
        </p:spPr>
        <p:txBody>
          <a:bodyPr/>
          <a:lstStyle/>
          <a:p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stimulus.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amygdala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Amygala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medikasi</a:t>
            </a:r>
            <a:r>
              <a:rPr lang="en-US" dirty="0"/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E4362F-0322-484E-8BBD-D488BBAD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9" y="1376487"/>
            <a:ext cx="3331736" cy="260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4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9DA9-9317-4948-856B-79AAC9C2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5" y="218978"/>
            <a:ext cx="9326875" cy="891365"/>
          </a:xfrm>
        </p:spPr>
        <p:txBody>
          <a:bodyPr/>
          <a:lstStyle/>
          <a:p>
            <a:r>
              <a:rPr lang="en-US" sz="5200" b="1" dirty="0" err="1"/>
              <a:t>Subgenual</a:t>
            </a:r>
            <a:r>
              <a:rPr lang="en-US" sz="5200" b="1" dirty="0"/>
              <a:t> Anterior Cingulate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9219E-B9C7-493B-A94F-A0D40ED3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427"/>
            <a:ext cx="4572000" cy="3063296"/>
          </a:xfrm>
        </p:spPr>
        <p:txBody>
          <a:bodyPr/>
          <a:lstStyle/>
          <a:p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MDD (Major Depression Disorder).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Eksperimen</a:t>
            </a:r>
            <a:r>
              <a:rPr lang="en-US" dirty="0"/>
              <a:t> Helen </a:t>
            </a:r>
            <a:r>
              <a:rPr lang="en-US" dirty="0" err="1"/>
              <a:t>Mayberg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subgenual anterior cingulate">
            <a:extLst>
              <a:ext uri="{FF2B5EF4-FFF2-40B4-BE49-F238E27FC236}">
                <a16:creationId xmlns:a16="http://schemas.microsoft.com/office/drawing/2014/main" id="{20C5190B-456F-460B-8552-FC76FD64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5" y="1508843"/>
            <a:ext cx="3200959" cy="25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63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A4D6-54EB-4BEB-BF07-DE10A977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12" y="1113510"/>
            <a:ext cx="5020408" cy="994172"/>
          </a:xfrm>
        </p:spPr>
        <p:txBody>
          <a:bodyPr/>
          <a:lstStyle/>
          <a:p>
            <a:r>
              <a:rPr lang="en-US" sz="4400" b="1" dirty="0"/>
              <a:t>Hippocampus &amp; Dorsolateral Prefrontal Cortex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7A07F-B8C1-47C8-BD54-0AF17CBE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12" y="2458397"/>
            <a:ext cx="4637942" cy="2117810"/>
          </a:xfrm>
        </p:spPr>
        <p:txBody>
          <a:bodyPr/>
          <a:lstStyle/>
          <a:p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meregulasi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Hippocampus dan Dorsolateral Prefrontal Cortex </a:t>
            </a:r>
            <a:r>
              <a:rPr lang="en-US" dirty="0" err="1"/>
              <a:t>penderita</a:t>
            </a:r>
            <a:r>
              <a:rPr lang="en-US" dirty="0"/>
              <a:t> MDD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normal. </a:t>
            </a:r>
          </a:p>
          <a:p>
            <a:endParaRPr lang="en-US" dirty="0"/>
          </a:p>
        </p:txBody>
      </p:sp>
      <p:pic>
        <p:nvPicPr>
          <p:cNvPr id="3074" name="Picture 2" descr="Image result for hippocampus">
            <a:extLst>
              <a:ext uri="{FF2B5EF4-FFF2-40B4-BE49-F238E27FC236}">
                <a16:creationId xmlns:a16="http://schemas.microsoft.com/office/drawing/2014/main" id="{FBF191DB-9859-4095-B8F0-F438FE4F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80" y="280041"/>
            <a:ext cx="2789359" cy="21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orsolateral prefrontal cortex">
            <a:extLst>
              <a:ext uri="{FF2B5EF4-FFF2-40B4-BE49-F238E27FC236}">
                <a16:creationId xmlns:a16="http://schemas.microsoft.com/office/drawing/2014/main" id="{C79FF47D-127E-458E-B801-C9BD510B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81" y="2642300"/>
            <a:ext cx="2524858" cy="21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23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B659774-27BE-4394-856D-470FAC491365}"/>
              </a:ext>
            </a:extLst>
          </p:cNvPr>
          <p:cNvGrpSpPr/>
          <p:nvPr/>
        </p:nvGrpSpPr>
        <p:grpSpPr>
          <a:xfrm>
            <a:off x="857252" y="153865"/>
            <a:ext cx="7254746" cy="4725866"/>
            <a:chOff x="1195756" y="386862"/>
            <a:chExt cx="9672995" cy="630115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CE62984-0A8A-4DF4-BDE2-033F593D0282}"/>
                </a:ext>
              </a:extLst>
            </p:cNvPr>
            <p:cNvGrpSpPr/>
            <p:nvPr/>
          </p:nvGrpSpPr>
          <p:grpSpPr>
            <a:xfrm>
              <a:off x="1195756" y="386862"/>
              <a:ext cx="9672995" cy="3645858"/>
              <a:chOff x="1101972" y="562708"/>
              <a:chExt cx="9672995" cy="364585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969D8DC-8276-4D9D-85A3-FF3F6C4F85AE}"/>
                  </a:ext>
                </a:extLst>
              </p:cNvPr>
              <p:cNvGrpSpPr/>
              <p:nvPr/>
            </p:nvGrpSpPr>
            <p:grpSpPr>
              <a:xfrm>
                <a:off x="2485292" y="562708"/>
                <a:ext cx="6894631" cy="1652952"/>
                <a:chOff x="2485292" y="562708"/>
                <a:chExt cx="6894631" cy="1652952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437A9FC-4899-464B-AA73-8E3D8FA37D9D}"/>
                    </a:ext>
                  </a:extLst>
                </p:cNvPr>
                <p:cNvGrpSpPr/>
                <p:nvPr/>
              </p:nvGrpSpPr>
              <p:grpSpPr>
                <a:xfrm>
                  <a:off x="4349260" y="562708"/>
                  <a:ext cx="3171093" cy="896815"/>
                  <a:chOff x="4173414" y="422031"/>
                  <a:chExt cx="3171093" cy="896815"/>
                </a:xfrm>
                <a:solidFill>
                  <a:schemeClr val="tx2">
                    <a:lumMod val="40000"/>
                    <a:lumOff val="60000"/>
                  </a:schemeClr>
                </a:solidFill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149BE214-CDDC-4032-BA00-D6EE8B2399D2}"/>
                      </a:ext>
                    </a:extLst>
                  </p:cNvPr>
                  <p:cNvSpPr/>
                  <p:nvPr/>
                </p:nvSpPr>
                <p:spPr>
                  <a:xfrm>
                    <a:off x="4173414" y="422031"/>
                    <a:ext cx="3171093" cy="89681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60B9DAA-860A-4B57-BA6C-23CE57691BD6}"/>
                      </a:ext>
                    </a:extLst>
                  </p:cNvPr>
                  <p:cNvSpPr txBox="1"/>
                  <p:nvPr/>
                </p:nvSpPr>
                <p:spPr>
                  <a:xfrm>
                    <a:off x="4317021" y="608828"/>
                    <a:ext cx="2883877" cy="55399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100" b="1" dirty="0" err="1"/>
                      <a:t>Depresi</a:t>
                    </a:r>
                    <a:endParaRPr lang="en-US" sz="2100" b="1" dirty="0"/>
                  </a:p>
                </p:txBody>
              </p:sp>
            </p:grp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EB1FA-E719-4BAB-B011-D529F0C595A5}"/>
                    </a:ext>
                  </a:extLst>
                </p:cNvPr>
                <p:cNvCxnSpPr>
                  <a:stCxn id="4" idx="1"/>
                </p:cNvCxnSpPr>
                <p:nvPr/>
              </p:nvCxnSpPr>
              <p:spPr>
                <a:xfrm flipH="1" flipV="1">
                  <a:off x="2485292" y="1011115"/>
                  <a:ext cx="1863968" cy="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FD1E1F1-CD07-4BA1-B8EE-89280CB1D418}"/>
                    </a:ext>
                  </a:extLst>
                </p:cNvPr>
                <p:cNvCxnSpPr/>
                <p:nvPr/>
              </p:nvCxnSpPr>
              <p:spPr>
                <a:xfrm flipH="1" flipV="1">
                  <a:off x="7515955" y="1011115"/>
                  <a:ext cx="1863968" cy="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28FA9A5-F6FA-458E-82E4-585FE0BAB238}"/>
                    </a:ext>
                  </a:extLst>
                </p:cNvPr>
                <p:cNvCxnSpPr/>
                <p:nvPr/>
              </p:nvCxnSpPr>
              <p:spPr>
                <a:xfrm>
                  <a:off x="2508740" y="993529"/>
                  <a:ext cx="0" cy="122213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56D30B8-E857-44E6-849B-474029D8EBA4}"/>
                    </a:ext>
                  </a:extLst>
                </p:cNvPr>
                <p:cNvCxnSpPr/>
                <p:nvPr/>
              </p:nvCxnSpPr>
              <p:spPr>
                <a:xfrm>
                  <a:off x="9368199" y="987666"/>
                  <a:ext cx="0" cy="1222131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2692498-02DB-4549-AB31-96B69B3C7E4E}"/>
                  </a:ext>
                </a:extLst>
              </p:cNvPr>
              <p:cNvSpPr/>
              <p:nvPr/>
            </p:nvSpPr>
            <p:spPr>
              <a:xfrm>
                <a:off x="1101972" y="2168766"/>
                <a:ext cx="2813536" cy="2039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77FC795-9822-4363-9C6E-A652CB89EE49}"/>
                  </a:ext>
                </a:extLst>
              </p:cNvPr>
              <p:cNvSpPr/>
              <p:nvPr/>
            </p:nvSpPr>
            <p:spPr>
              <a:xfrm>
                <a:off x="7961431" y="2168766"/>
                <a:ext cx="2813536" cy="20398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DE94C8-96D3-47FF-B351-6FE9B31E1503}"/>
                  </a:ext>
                </a:extLst>
              </p:cNvPr>
              <p:cNvSpPr txBox="1"/>
              <p:nvPr/>
            </p:nvSpPr>
            <p:spPr>
              <a:xfrm>
                <a:off x="1159136" y="2184924"/>
                <a:ext cx="2584935" cy="196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err="1"/>
                  <a:t>Aktifitas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berlebih</a:t>
                </a:r>
                <a:r>
                  <a:rPr lang="en-US" sz="1800" dirty="0"/>
                  <a:t> pada </a:t>
                </a:r>
                <a:r>
                  <a:rPr lang="en-US" sz="1800" b="1" dirty="0"/>
                  <a:t>amygdala</a:t>
                </a:r>
                <a:r>
                  <a:rPr lang="en-US" sz="1800" dirty="0"/>
                  <a:t> dan </a:t>
                </a:r>
                <a:r>
                  <a:rPr lang="en-US" sz="1800" b="1" dirty="0" err="1"/>
                  <a:t>subgenual</a:t>
                </a:r>
                <a:r>
                  <a:rPr lang="en-US" sz="1800" b="1" dirty="0"/>
                  <a:t> anterior cingulate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5463FF-8BDA-4594-8F80-250715A87C2F}"/>
                  </a:ext>
                </a:extLst>
              </p:cNvPr>
              <p:cNvSpPr txBox="1"/>
              <p:nvPr/>
            </p:nvSpPr>
            <p:spPr>
              <a:xfrm>
                <a:off x="8182707" y="2287516"/>
                <a:ext cx="2391505" cy="176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Penurunan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fungsi</a:t>
                </a:r>
                <a:r>
                  <a:rPr lang="en-US" sz="1600" dirty="0"/>
                  <a:t> </a:t>
                </a:r>
                <a:r>
                  <a:rPr lang="en-US" sz="1600" b="1" dirty="0"/>
                  <a:t>hippocampus </a:t>
                </a:r>
                <a:r>
                  <a:rPr lang="en-US" sz="1600" dirty="0"/>
                  <a:t>dan </a:t>
                </a:r>
                <a:r>
                  <a:rPr lang="en-US" sz="1600" b="1" dirty="0"/>
                  <a:t>dorsolateral prefrontal cortex</a:t>
                </a:r>
                <a:endParaRPr lang="en-US" sz="1600" dirty="0"/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49473A4-0F77-4EB7-806C-7E61D058D3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9076" y="4056166"/>
              <a:ext cx="1" cy="82649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E7FD814-0389-4E92-B90E-42289189A6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2244" y="4056166"/>
              <a:ext cx="1" cy="82649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17463C6-6C3D-4934-AAA4-01FACCCFC91A}"/>
                </a:ext>
              </a:extLst>
            </p:cNvPr>
            <p:cNvSpPr/>
            <p:nvPr/>
          </p:nvSpPr>
          <p:spPr>
            <a:xfrm>
              <a:off x="1195786" y="4906108"/>
              <a:ext cx="2699205" cy="17819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EFF3FA9-6535-4718-A92B-644DE9879B60}"/>
                </a:ext>
              </a:extLst>
            </p:cNvPr>
            <p:cNvSpPr/>
            <p:nvPr/>
          </p:nvSpPr>
          <p:spPr>
            <a:xfrm>
              <a:off x="8112380" y="4906108"/>
              <a:ext cx="2699205" cy="17819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9AB8F9-1C9F-4DDE-B084-58A646D43006}"/>
                </a:ext>
              </a:extLst>
            </p:cNvPr>
            <p:cNvSpPr txBox="1"/>
            <p:nvPr/>
          </p:nvSpPr>
          <p:spPr>
            <a:xfrm>
              <a:off x="1310056" y="4981454"/>
              <a:ext cx="251166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err="1"/>
                <a:t>Sensitifitas</a:t>
              </a:r>
              <a:r>
                <a:rPr lang="en-US" sz="1500" dirty="0"/>
                <a:t> yang </a:t>
              </a:r>
              <a:r>
                <a:rPr lang="en-US" sz="1500" dirty="0" err="1"/>
                <a:t>berlebihan</a:t>
              </a:r>
              <a:r>
                <a:rPr lang="en-US" sz="1500" dirty="0"/>
                <a:t> </a:t>
              </a:r>
              <a:r>
                <a:rPr lang="en-US" sz="1500" dirty="0" err="1"/>
                <a:t>terhadap</a:t>
              </a:r>
              <a:r>
                <a:rPr lang="en-US" sz="1500" dirty="0"/>
                <a:t> stimulus yang </a:t>
              </a:r>
              <a:r>
                <a:rPr lang="en-US" sz="1500" dirty="0" err="1"/>
                <a:t>berhubungan</a:t>
              </a:r>
              <a:r>
                <a:rPr lang="en-US" sz="1500" dirty="0"/>
                <a:t> </a:t>
              </a:r>
              <a:r>
                <a:rPr lang="en-US" sz="1500" dirty="0" err="1"/>
                <a:t>dengan</a:t>
              </a:r>
              <a:r>
                <a:rPr lang="en-US" sz="1500" dirty="0"/>
                <a:t> </a:t>
              </a:r>
              <a:r>
                <a:rPr lang="en-US" sz="1500" dirty="0" err="1"/>
                <a:t>emosi</a:t>
              </a:r>
              <a:r>
                <a:rPr lang="en-US" sz="1500" dirty="0"/>
                <a:t>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CB3D82-EBBE-46A1-A9B0-D420330D817F}"/>
                </a:ext>
              </a:extLst>
            </p:cNvPr>
            <p:cNvSpPr txBox="1"/>
            <p:nvPr/>
          </p:nvSpPr>
          <p:spPr>
            <a:xfrm>
              <a:off x="8276492" y="5043010"/>
              <a:ext cx="2356337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Penderita</a:t>
              </a:r>
              <a:r>
                <a:rPr lang="en-US" sz="1600" dirty="0"/>
                <a:t> </a:t>
              </a:r>
              <a:r>
                <a:rPr lang="en-US" sz="1600" dirty="0" err="1"/>
                <a:t>tidak</a:t>
              </a:r>
              <a:r>
                <a:rPr lang="en-US" sz="1600" dirty="0"/>
                <a:t> </a:t>
              </a:r>
              <a:r>
                <a:rPr lang="en-US" sz="1600" dirty="0" err="1"/>
                <a:t>dapat</a:t>
              </a:r>
              <a:r>
                <a:rPr lang="en-US" sz="1600" dirty="0"/>
                <a:t> </a:t>
              </a:r>
              <a:r>
                <a:rPr lang="en-US" sz="1600" dirty="0" err="1"/>
                <a:t>meregulasi</a:t>
              </a:r>
              <a:r>
                <a:rPr lang="en-US" sz="1600" dirty="0"/>
                <a:t> </a:t>
              </a:r>
              <a:r>
                <a:rPr lang="en-US" sz="1600" dirty="0" err="1"/>
                <a:t>emosi</a:t>
              </a:r>
              <a:r>
                <a:rPr lang="en-US" sz="1600" dirty="0"/>
                <a:t> </a:t>
              </a:r>
              <a:r>
                <a:rPr lang="en-US" sz="1600" dirty="0" err="1"/>
                <a:t>dengan</a:t>
              </a:r>
              <a:r>
                <a:rPr lang="en-US" sz="1600" dirty="0"/>
                <a:t> </a:t>
              </a:r>
              <a:r>
                <a:rPr lang="en-US" sz="1600" dirty="0" err="1"/>
                <a:t>baik</a:t>
              </a:r>
              <a:r>
                <a:rPr lang="en-US" sz="16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21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AAB9-2142-4023-8CC2-C893671E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24" y="1359098"/>
            <a:ext cx="4140777" cy="3263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1650" dirty="0" err="1"/>
              <a:t>Lebih</a:t>
            </a:r>
            <a:r>
              <a:rPr lang="en-US" sz="1650" dirty="0"/>
              <a:t> </a:t>
            </a:r>
            <a:r>
              <a:rPr lang="x-none" sz="1650" dirty="0" err="1"/>
              <a:t>fokus</a:t>
            </a:r>
            <a:r>
              <a:rPr lang="x-none" sz="1650" dirty="0"/>
              <a:t> </a:t>
            </a:r>
            <a:r>
              <a:rPr lang="x-none" sz="1650" dirty="0" err="1"/>
              <a:t>sama</a:t>
            </a:r>
            <a:r>
              <a:rPr lang="x-none" sz="1650" dirty="0"/>
              <a:t> </a:t>
            </a:r>
            <a:r>
              <a:rPr lang="x-none" sz="1650" dirty="0" err="1"/>
              <a:t>kekurangannya</a:t>
            </a:r>
            <a:r>
              <a:rPr lang="x-none" sz="1650" dirty="0"/>
              <a:t> </a:t>
            </a:r>
            <a:r>
              <a:rPr lang="x-none" sz="1650" dirty="0" err="1"/>
              <a:t>mereka</a:t>
            </a:r>
            <a:endParaRPr lang="x-none" sz="1650" dirty="0"/>
          </a:p>
          <a:p>
            <a:pPr algn="just"/>
            <a:r>
              <a:rPr lang="en-US" sz="1650" dirty="0"/>
              <a:t>P</a:t>
            </a:r>
            <a:r>
              <a:rPr lang="x-none" sz="1650" dirty="0"/>
              <a:t>ay att</a:t>
            </a:r>
            <a:r>
              <a:rPr lang="en-ID" sz="1650" dirty="0"/>
              <a:t>e</a:t>
            </a:r>
            <a:r>
              <a:rPr lang="x-none" sz="1650" dirty="0"/>
              <a:t>ntion s</a:t>
            </a:r>
            <a:r>
              <a:rPr lang="en-ID" sz="1650" dirty="0"/>
              <a:t>a</a:t>
            </a:r>
            <a:r>
              <a:rPr lang="x-none" sz="1650" dirty="0"/>
              <a:t>m</a:t>
            </a:r>
            <a:r>
              <a:rPr lang="en-ID" sz="1650" dirty="0"/>
              <a:t>a</a:t>
            </a:r>
            <a:r>
              <a:rPr lang="x-none" sz="1650" dirty="0"/>
              <a:t> or</a:t>
            </a:r>
            <a:r>
              <a:rPr lang="en-ID" sz="1650" dirty="0"/>
              <a:t>an</a:t>
            </a:r>
            <a:r>
              <a:rPr lang="x-none" sz="1650" dirty="0"/>
              <a:t>g lain akan menjadi hal yg paling melelahkan karena mereka kesusahan untuk mencerna apa yang dibaca dan didengar.</a:t>
            </a:r>
          </a:p>
          <a:p>
            <a:pPr algn="just"/>
            <a:r>
              <a:rPr lang="en-US" sz="1650" dirty="0" err="1"/>
              <a:t>Memandang</a:t>
            </a:r>
            <a:r>
              <a:rPr lang="en-US" sz="1650" dirty="0"/>
              <a:t> </a:t>
            </a:r>
            <a:r>
              <a:rPr lang="x-none" sz="1650" dirty="0" err="1"/>
              <a:t>apapun</a:t>
            </a:r>
            <a:r>
              <a:rPr lang="x-none" sz="1650" dirty="0"/>
              <a:t> </a:t>
            </a:r>
            <a:r>
              <a:rPr lang="x-none" sz="1650" dirty="0" err="1"/>
              <a:t>dari</a:t>
            </a:r>
            <a:r>
              <a:rPr lang="x-none" sz="1650" dirty="0"/>
              <a:t> </a:t>
            </a:r>
            <a:r>
              <a:rPr lang="x-none" sz="1650" dirty="0" err="1"/>
              <a:t>sisi</a:t>
            </a:r>
            <a:r>
              <a:rPr lang="x-none" sz="1650" dirty="0"/>
              <a:t> </a:t>
            </a:r>
            <a:r>
              <a:rPr lang="x-none" sz="1650" dirty="0" err="1"/>
              <a:t>negatif</a:t>
            </a:r>
            <a:endParaRPr lang="x-none" sz="1650" dirty="0"/>
          </a:p>
          <a:p>
            <a:pPr algn="just"/>
            <a:r>
              <a:rPr lang="en-US" sz="1650" dirty="0"/>
              <a:t>C</a:t>
            </a:r>
            <a:r>
              <a:rPr lang="x-none" sz="1650" dirty="0" err="1"/>
              <a:t>enderung</a:t>
            </a:r>
            <a:r>
              <a:rPr lang="x-none" sz="1650" dirty="0"/>
              <a:t> </a:t>
            </a:r>
            <a:r>
              <a:rPr lang="x-none" sz="1650" dirty="0" err="1"/>
              <a:t>kehilangan</a:t>
            </a:r>
            <a:r>
              <a:rPr lang="x-none" sz="1650" dirty="0"/>
              <a:t> </a:t>
            </a:r>
            <a:r>
              <a:rPr lang="x-none" sz="1650" dirty="0" err="1"/>
              <a:t>harapan</a:t>
            </a:r>
            <a:r>
              <a:rPr lang="x-none" sz="1650" dirty="0"/>
              <a:t> </a:t>
            </a:r>
            <a:r>
              <a:rPr lang="x-none" sz="1650" dirty="0" err="1"/>
              <a:t>untuk</a:t>
            </a:r>
            <a:r>
              <a:rPr lang="x-none" sz="1650" dirty="0"/>
              <a:t> </a:t>
            </a:r>
            <a:r>
              <a:rPr lang="x-none" sz="1650" dirty="0" err="1"/>
              <a:t>hidup</a:t>
            </a:r>
            <a:r>
              <a:rPr lang="x-none" sz="1650" dirty="0"/>
              <a:t>.</a:t>
            </a:r>
            <a:endParaRPr lang="en-US" sz="1650" dirty="0"/>
          </a:p>
          <a:p>
            <a:pPr algn="just"/>
            <a:r>
              <a:rPr lang="en-US" sz="1650" dirty="0"/>
              <a:t>Susah/</a:t>
            </a:r>
            <a:r>
              <a:rPr lang="x-none" sz="1650" dirty="0" err="1"/>
              <a:t>tidur</a:t>
            </a:r>
            <a:r>
              <a:rPr lang="x-none" sz="1650" dirty="0"/>
              <a:t> </a:t>
            </a:r>
            <a:r>
              <a:rPr lang="x-none" sz="1650" dirty="0" err="1"/>
              <a:t>seharian</a:t>
            </a:r>
            <a:endParaRPr lang="x-none" sz="1650" dirty="0"/>
          </a:p>
          <a:p>
            <a:pPr algn="just"/>
            <a:r>
              <a:rPr lang="en-US" sz="1650" dirty="0" err="1"/>
              <a:t>Merasakan</a:t>
            </a:r>
            <a:r>
              <a:rPr lang="x-none" sz="1650" dirty="0"/>
              <a:t> makanannya hambar</a:t>
            </a:r>
          </a:p>
          <a:p>
            <a:pPr algn="just"/>
            <a:r>
              <a:rPr lang="en-US" sz="1650" dirty="0"/>
              <a:t>S</a:t>
            </a:r>
            <a:r>
              <a:rPr lang="x-none" sz="1650" dirty="0" err="1"/>
              <a:t>elera</a:t>
            </a:r>
            <a:r>
              <a:rPr lang="x-none" sz="1650" dirty="0"/>
              <a:t> </a:t>
            </a:r>
            <a:r>
              <a:rPr lang="x-none" sz="1650" dirty="0" err="1"/>
              <a:t>makan</a:t>
            </a:r>
            <a:r>
              <a:rPr lang="en-US" sz="1650" dirty="0"/>
              <a:t> dan </a:t>
            </a:r>
            <a:r>
              <a:rPr lang="en-US" sz="1650" dirty="0" err="1"/>
              <a:t>minat</a:t>
            </a:r>
            <a:r>
              <a:rPr lang="en-US" sz="1650" dirty="0"/>
              <a:t> </a:t>
            </a:r>
            <a:r>
              <a:rPr lang="en-US" sz="1650" dirty="0" err="1"/>
              <a:t>seksual</a:t>
            </a:r>
            <a:r>
              <a:rPr lang="x-none" sz="1650" dirty="0"/>
              <a:t> </a:t>
            </a:r>
            <a:r>
              <a:rPr lang="en-US" sz="1650" dirty="0"/>
              <a:t>h</a:t>
            </a:r>
            <a:r>
              <a:rPr lang="x-none" sz="1650" dirty="0" err="1"/>
              <a:t>ilang</a:t>
            </a:r>
            <a:endParaRPr lang="x-none" sz="1650" dirty="0"/>
          </a:p>
          <a:p>
            <a:pPr marL="0" indent="0" algn="just">
              <a:buNone/>
            </a:pPr>
            <a:endParaRPr lang="x-none" sz="1650" dirty="0"/>
          </a:p>
          <a:p>
            <a:pPr algn="just"/>
            <a:endParaRPr lang="x-none" sz="165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646323-9808-41EE-AAB0-30774F4F38EE}"/>
              </a:ext>
            </a:extLst>
          </p:cNvPr>
          <p:cNvSpPr/>
          <p:nvPr/>
        </p:nvSpPr>
        <p:spPr>
          <a:xfrm>
            <a:off x="431224" y="539732"/>
            <a:ext cx="3998983" cy="6546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Depressive Disorder</a:t>
            </a:r>
            <a:endParaRPr lang="x-non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254E32-9BA5-4A64-B49A-CA965D6B0770}"/>
              </a:ext>
            </a:extLst>
          </p:cNvPr>
          <p:cNvSpPr txBox="1">
            <a:spLocks/>
          </p:cNvSpPr>
          <p:nvPr/>
        </p:nvSpPr>
        <p:spPr>
          <a:xfrm>
            <a:off x="4796163" y="958832"/>
            <a:ext cx="3998983" cy="40640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  <a:buFontTx/>
              <a:buChar char="-"/>
            </a:pPr>
            <a:r>
              <a:rPr lang="en-US" sz="1500" b="1" dirty="0">
                <a:solidFill>
                  <a:schemeClr val="bg1"/>
                </a:solidFill>
                <a:latin typeface="Montserrat Light" panose="020B0604020202020204" charset="0"/>
              </a:rPr>
              <a:t>P</a:t>
            </a:r>
            <a:r>
              <a:rPr lang="x-none" sz="1500" b="1" dirty="0">
                <a:solidFill>
                  <a:schemeClr val="bg1"/>
                </a:solidFill>
                <a:latin typeface="Montserrat Light" panose="020B0604020202020204" charset="0"/>
              </a:rPr>
              <a:t>sikomotor </a:t>
            </a:r>
            <a:r>
              <a:rPr lang="en-ID" sz="1500" b="1" dirty="0">
                <a:solidFill>
                  <a:schemeClr val="bg1"/>
                </a:solidFill>
                <a:latin typeface="Montserrat Light" panose="020B0604020202020204" charset="0"/>
              </a:rPr>
              <a:t>R</a:t>
            </a:r>
            <a:r>
              <a:rPr lang="x-none" sz="1500" b="1" dirty="0">
                <a:solidFill>
                  <a:schemeClr val="bg1"/>
                </a:solidFill>
                <a:latin typeface="Montserrat Light" panose="020B0604020202020204" charset="0"/>
              </a:rPr>
              <a:t>etardation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=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pemikiran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dan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pergerakannya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bisa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lamba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t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untuk beberapa orang </a:t>
            </a:r>
            <a:endParaRPr lang="en-ID" sz="15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pPr algn="just">
              <a:buClr>
                <a:schemeClr val="bg1"/>
              </a:buClr>
              <a:buFontTx/>
              <a:buChar char="-"/>
            </a:pPr>
            <a:r>
              <a:rPr lang="en-US" sz="1500" b="1" dirty="0">
                <a:solidFill>
                  <a:schemeClr val="bg1"/>
                </a:solidFill>
                <a:latin typeface="Montserrat Light" panose="020B0604020202020204" charset="0"/>
              </a:rPr>
              <a:t>P</a:t>
            </a:r>
            <a:r>
              <a:rPr lang="x-none" sz="1500" b="1" dirty="0">
                <a:solidFill>
                  <a:schemeClr val="bg1"/>
                </a:solidFill>
                <a:latin typeface="Montserrat Light" panose="020B0604020202020204" charset="0"/>
              </a:rPr>
              <a:t>sikomotor </a:t>
            </a:r>
            <a:r>
              <a:rPr lang="en-ID" sz="1500" b="1" dirty="0">
                <a:solidFill>
                  <a:schemeClr val="bg1"/>
                </a:solidFill>
                <a:latin typeface="Montserrat Light" panose="020B0604020202020204" charset="0"/>
              </a:rPr>
              <a:t>A</a:t>
            </a:r>
            <a:r>
              <a:rPr lang="x-none" sz="1500" b="1" dirty="0">
                <a:solidFill>
                  <a:schemeClr val="bg1"/>
                </a:solidFill>
                <a:latin typeface="Montserrat Light" panose="020B0604020202020204" charset="0"/>
              </a:rPr>
              <a:t>gitation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=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Montserrat Light" panose="020B0604020202020204" charset="0"/>
              </a:rPr>
              <a:t>tidak</a:t>
            </a:r>
            <a:r>
              <a:rPr lang="en-ID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bisa duduk di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a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m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;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mondar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-mandir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, </a:t>
            </a:r>
            <a:r>
              <a:rPr lang="x-none" sz="1500" dirty="0" err="1">
                <a:solidFill>
                  <a:schemeClr val="bg1"/>
                </a:solidFill>
                <a:latin typeface="Montserrat Light" panose="020B0604020202020204" charset="0"/>
              </a:rPr>
              <a:t>gelisah</a:t>
            </a: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, 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remas-remas tangannya sendiri</a:t>
            </a:r>
            <a:endParaRPr lang="en-US" sz="15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pPr algn="just">
              <a:buClr>
                <a:schemeClr val="bg1"/>
              </a:buClr>
              <a:buFontTx/>
              <a:buChar char="-"/>
            </a:pP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M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enarik diri dari sosial seperti lebih prefer duduk sendirian dan diem aja</a:t>
            </a:r>
            <a:endParaRPr lang="en-ID" sz="15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pPr algn="just">
              <a:buClr>
                <a:schemeClr val="bg1"/>
              </a:buClr>
              <a:buFontTx/>
              <a:buChar char="-"/>
            </a:pP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B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eberapa or</a:t>
            </a:r>
            <a:r>
              <a:rPr lang="en-ID" sz="1500" dirty="0">
                <a:solidFill>
                  <a:schemeClr val="bg1"/>
                </a:solidFill>
                <a:latin typeface="Montserrat Light" panose="020B0604020202020204" charset="0"/>
              </a:rPr>
              <a:t>an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g ketika mengalami depresi </a:t>
            </a:r>
            <a:r>
              <a:rPr lang="en-ID" sz="1500" dirty="0" err="1">
                <a:solidFill>
                  <a:schemeClr val="bg1"/>
                </a:solidFill>
                <a:latin typeface="Montserrat Light" panose="020B0604020202020204" charset="0"/>
              </a:rPr>
              <a:t>sudah</a:t>
            </a:r>
            <a:r>
              <a:rPr lang="en-ID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Montserrat Light" panose="020B0604020202020204" charset="0"/>
              </a:rPr>
              <a:t>tidak</a:t>
            </a:r>
            <a:r>
              <a:rPr lang="en-ID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ID" sz="1500" dirty="0" err="1">
                <a:solidFill>
                  <a:schemeClr val="bg1"/>
                </a:solidFill>
                <a:latin typeface="Montserrat Light" panose="020B0604020202020204" charset="0"/>
              </a:rPr>
              <a:t>memikirkan</a:t>
            </a:r>
            <a:r>
              <a:rPr lang="en-ID" sz="15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penampilannya </a:t>
            </a:r>
            <a:r>
              <a:rPr lang="en-ID" sz="1500" dirty="0" err="1">
                <a:solidFill>
                  <a:schemeClr val="bg1"/>
                </a:solidFill>
                <a:latin typeface="Montserrat Light" panose="020B0604020202020204" charset="0"/>
              </a:rPr>
              <a:t>lagi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 (gak terurus)</a:t>
            </a:r>
            <a:endParaRPr lang="en-ID" sz="15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pPr algn="just">
              <a:buClr>
                <a:schemeClr val="bg1"/>
              </a:buClr>
              <a:buFontTx/>
              <a:buChar char="-"/>
            </a:pPr>
            <a:r>
              <a:rPr lang="en-US" sz="1500" dirty="0">
                <a:solidFill>
                  <a:schemeClr val="bg1"/>
                </a:solidFill>
                <a:latin typeface="Montserrat Light" panose="020B0604020202020204" charset="0"/>
              </a:rPr>
              <a:t>K</a:t>
            </a:r>
            <a:r>
              <a:rPr lang="x-none" sz="1500" dirty="0">
                <a:solidFill>
                  <a:schemeClr val="bg1"/>
                </a:solidFill>
                <a:latin typeface="Montserrat Light" panose="020B0604020202020204" charset="0"/>
              </a:rPr>
              <a:t>etika mereka ngerasa lg sedih banget dan putus ada, pikiran2 untuk bunuh diri adalah hal yang biasa terlintas</a:t>
            </a:r>
          </a:p>
        </p:txBody>
      </p:sp>
    </p:spTree>
    <p:extLst>
      <p:ext uri="{BB962C8B-B14F-4D97-AF65-F5344CB8AC3E}">
        <p14:creationId xmlns:p14="http://schemas.microsoft.com/office/powerpoint/2010/main" val="2906895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0DD9-D775-4F4B-9FDC-1B47B527D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252" y="976755"/>
            <a:ext cx="6858000" cy="825653"/>
          </a:xfrm>
        </p:spPr>
        <p:txBody>
          <a:bodyPr>
            <a:normAutofit/>
          </a:bodyPr>
          <a:lstStyle/>
          <a:p>
            <a:r>
              <a:rPr lang="en-US" sz="4050" b="1" dirty="0"/>
              <a:t>Social Factors in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ED000-3949-4B8B-9445-0171C24AE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252" y="2421276"/>
            <a:ext cx="6858000" cy="1028700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Life Events</a:t>
            </a:r>
          </a:p>
          <a:p>
            <a:r>
              <a:rPr lang="en-US" b="1" dirty="0"/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Interpersonal Problems</a:t>
            </a:r>
          </a:p>
        </p:txBody>
      </p:sp>
    </p:spTree>
    <p:extLst>
      <p:ext uri="{BB962C8B-B14F-4D97-AF65-F5344CB8AC3E}">
        <p14:creationId xmlns:p14="http://schemas.microsoft.com/office/powerpoint/2010/main" val="2237073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3137-42B0-4A20-B3F2-195991B1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15" y="60460"/>
            <a:ext cx="6766500" cy="1132336"/>
          </a:xfrm>
        </p:spPr>
        <p:txBody>
          <a:bodyPr/>
          <a:lstStyle/>
          <a:p>
            <a:r>
              <a:rPr lang="en-US" b="1" dirty="0"/>
              <a:t>Life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CE6AE-D52E-4F85-8468-79A866D2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78" y="2578249"/>
            <a:ext cx="7886700" cy="2198077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Life events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memicu</a:t>
            </a:r>
            <a:r>
              <a:rPr lang="en-US" sz="1800" dirty="0"/>
              <a:t> </a:t>
            </a:r>
            <a:r>
              <a:rPr lang="en-US" sz="1800" dirty="0" err="1"/>
              <a:t>depresi</a:t>
            </a:r>
            <a:r>
              <a:rPr lang="en-US" sz="1800" dirty="0"/>
              <a:t> : stress, </a:t>
            </a:r>
            <a:r>
              <a:rPr lang="en-US" sz="1800" dirty="0" err="1"/>
              <a:t>penghinaan</a:t>
            </a:r>
            <a:r>
              <a:rPr lang="en-US" sz="1800" dirty="0"/>
              <a:t>, rasa </a:t>
            </a:r>
            <a:r>
              <a:rPr lang="en-US" sz="1800" dirty="0" err="1"/>
              <a:t>kehilangan</a:t>
            </a:r>
            <a:r>
              <a:rPr lang="en-US" sz="1800" dirty="0"/>
              <a:t> yang </a:t>
            </a:r>
            <a:r>
              <a:rPr lang="en-US" sz="1800" dirty="0" err="1"/>
              <a:t>kuat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dirty="0" err="1"/>
              <a:t>Respon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life events yang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berbeda</a:t>
            </a:r>
            <a:r>
              <a:rPr lang="en-US" sz="1800" dirty="0"/>
              <a:t> di </a:t>
            </a:r>
            <a:r>
              <a:rPr lang="en-US" sz="1800" dirty="0" err="1"/>
              <a:t>setiap</a:t>
            </a:r>
            <a:r>
              <a:rPr lang="en-US" sz="1800" dirty="0"/>
              <a:t> orang (</a:t>
            </a:r>
            <a:r>
              <a:rPr lang="en-US" sz="1800" dirty="0" err="1"/>
              <a:t>tergantung</a:t>
            </a:r>
            <a:r>
              <a:rPr lang="en-US" sz="1800" dirty="0"/>
              <a:t> </a:t>
            </a:r>
            <a:r>
              <a:rPr lang="en-US" sz="1800" dirty="0" err="1"/>
              <a:t>resiliensi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). </a:t>
            </a:r>
          </a:p>
          <a:p>
            <a:endParaRPr lang="en-US" sz="1800" dirty="0"/>
          </a:p>
          <a:p>
            <a:r>
              <a:rPr lang="en-US" sz="1800" dirty="0" err="1"/>
              <a:t>Depresi</a:t>
            </a:r>
            <a:r>
              <a:rPr lang="en-US" sz="1800" dirty="0"/>
              <a:t> juga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kurangnya</a:t>
            </a:r>
            <a:r>
              <a:rPr lang="en-US" sz="1800" dirty="0"/>
              <a:t> </a:t>
            </a:r>
            <a:r>
              <a:rPr lang="en-US" sz="1800" i="1" dirty="0"/>
              <a:t>social support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menghadapi</a:t>
            </a:r>
            <a:r>
              <a:rPr lang="en-US" sz="1800" dirty="0"/>
              <a:t> </a:t>
            </a:r>
            <a:r>
              <a:rPr lang="en-US" sz="1800" dirty="0" err="1"/>
              <a:t>kejadian-kejadian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432CFD-08DA-4A93-AD6D-61500357A61E}"/>
              </a:ext>
            </a:extLst>
          </p:cNvPr>
          <p:cNvGrpSpPr/>
          <p:nvPr/>
        </p:nvGrpSpPr>
        <p:grpSpPr>
          <a:xfrm>
            <a:off x="620515" y="1488754"/>
            <a:ext cx="7833946" cy="804496"/>
            <a:chOff x="1066799" y="1722593"/>
            <a:chExt cx="10445261" cy="10726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9ADE62-1CE8-4D1E-851B-EBF40F2B9638}"/>
                </a:ext>
              </a:extLst>
            </p:cNvPr>
            <p:cNvGrpSpPr/>
            <p:nvPr/>
          </p:nvGrpSpPr>
          <p:grpSpPr>
            <a:xfrm>
              <a:off x="1066799" y="1722593"/>
              <a:ext cx="2725615" cy="1072661"/>
              <a:chOff x="1066799" y="1722593"/>
              <a:chExt cx="2725615" cy="1072661"/>
            </a:xfrm>
            <a:solidFill>
              <a:srgbClr val="A3CFE1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C85F3C-8B0F-4772-981F-8DB7A282B9C2}"/>
                  </a:ext>
                </a:extLst>
              </p:cNvPr>
              <p:cNvSpPr/>
              <p:nvPr/>
            </p:nvSpPr>
            <p:spPr>
              <a:xfrm>
                <a:off x="1066799" y="1722593"/>
                <a:ext cx="2725615" cy="10726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2152AB-1558-49BA-AEF8-0300948F75F5}"/>
                  </a:ext>
                </a:extLst>
              </p:cNvPr>
              <p:cNvSpPr txBox="1"/>
              <p:nvPr/>
            </p:nvSpPr>
            <p:spPr>
              <a:xfrm>
                <a:off x="1219200" y="2012704"/>
                <a:ext cx="2356338" cy="4924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b="1" dirty="0"/>
                  <a:t>Life Events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097F685-DC43-4CB9-92A1-AAA388F8D952}"/>
                </a:ext>
              </a:extLst>
            </p:cNvPr>
            <p:cNvGrpSpPr/>
            <p:nvPr/>
          </p:nvGrpSpPr>
          <p:grpSpPr>
            <a:xfrm>
              <a:off x="8786445" y="1722593"/>
              <a:ext cx="2725615" cy="1072661"/>
              <a:chOff x="1066799" y="1722593"/>
              <a:chExt cx="2725615" cy="1072661"/>
            </a:xfrm>
            <a:solidFill>
              <a:srgbClr val="A3CFE1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323C3E-8927-427A-BF4A-81E82340B631}"/>
                  </a:ext>
                </a:extLst>
              </p:cNvPr>
              <p:cNvSpPr/>
              <p:nvPr/>
            </p:nvSpPr>
            <p:spPr>
              <a:xfrm>
                <a:off x="1066799" y="1722593"/>
                <a:ext cx="2725615" cy="10726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495484-C6DF-4B1D-8FD1-0AE645561A53}"/>
                  </a:ext>
                </a:extLst>
              </p:cNvPr>
              <p:cNvSpPr txBox="1"/>
              <p:nvPr/>
            </p:nvSpPr>
            <p:spPr>
              <a:xfrm>
                <a:off x="1219200" y="2012704"/>
                <a:ext cx="2356338" cy="49244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800" b="1" dirty="0"/>
                  <a:t>Life Events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8B199A-8056-4160-B921-82B4A8136190}"/>
                </a:ext>
              </a:extLst>
            </p:cNvPr>
            <p:cNvGrpSpPr/>
            <p:nvPr/>
          </p:nvGrpSpPr>
          <p:grpSpPr>
            <a:xfrm>
              <a:off x="4926622" y="1722593"/>
              <a:ext cx="2725615" cy="1072661"/>
              <a:chOff x="4926622" y="1722593"/>
              <a:chExt cx="2725615" cy="1072661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81058E-F7A7-4118-B5D1-C77E652FC3F6}"/>
                  </a:ext>
                </a:extLst>
              </p:cNvPr>
              <p:cNvSpPr/>
              <p:nvPr/>
            </p:nvSpPr>
            <p:spPr>
              <a:xfrm>
                <a:off x="4926622" y="1722593"/>
                <a:ext cx="2725615" cy="107266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87FB85-9FBF-4FCF-9EDC-4EB77A5DC5A4}"/>
                  </a:ext>
                </a:extLst>
              </p:cNvPr>
              <p:cNvSpPr txBox="1"/>
              <p:nvPr/>
            </p:nvSpPr>
            <p:spPr>
              <a:xfrm>
                <a:off x="5251938" y="2024828"/>
                <a:ext cx="2069124" cy="4924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err="1"/>
                  <a:t>Depresi</a:t>
                </a:r>
                <a:endParaRPr lang="en-US" sz="1800" b="1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4680BC-E72B-4724-900F-8661412366A4}"/>
                </a:ext>
              </a:extLst>
            </p:cNvPr>
            <p:cNvCxnSpPr/>
            <p:nvPr/>
          </p:nvCxnSpPr>
          <p:spPr>
            <a:xfrm>
              <a:off x="4009292" y="2255660"/>
              <a:ext cx="650631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E7026D1-F18A-4C6F-A2F0-0D1E1C6A341B}"/>
                </a:ext>
              </a:extLst>
            </p:cNvPr>
            <p:cNvCxnSpPr/>
            <p:nvPr/>
          </p:nvCxnSpPr>
          <p:spPr>
            <a:xfrm>
              <a:off x="7913077" y="2255660"/>
              <a:ext cx="650631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49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CDA6-60DB-4203-A228-183AE555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2" y="86822"/>
            <a:ext cx="8321035" cy="832472"/>
          </a:xfrm>
        </p:spPr>
        <p:txBody>
          <a:bodyPr/>
          <a:lstStyle/>
          <a:p>
            <a:r>
              <a:rPr lang="en-US" sz="5500" b="1" dirty="0"/>
              <a:t>Interpersonal Problems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24CE87-090E-4375-915B-9FF320F17526}"/>
              </a:ext>
            </a:extLst>
          </p:cNvPr>
          <p:cNvGrpSpPr/>
          <p:nvPr/>
        </p:nvGrpSpPr>
        <p:grpSpPr>
          <a:xfrm>
            <a:off x="628650" y="1268016"/>
            <a:ext cx="7961435" cy="3680116"/>
            <a:chOff x="937846" y="1781898"/>
            <a:chExt cx="10615246" cy="49068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F31F25-F945-4D51-BD4B-AEDD6EF3EA59}"/>
                </a:ext>
              </a:extLst>
            </p:cNvPr>
            <p:cNvGrpSpPr/>
            <p:nvPr/>
          </p:nvGrpSpPr>
          <p:grpSpPr>
            <a:xfrm>
              <a:off x="937846" y="1799492"/>
              <a:ext cx="2825262" cy="1178170"/>
              <a:chOff x="937846" y="1799492"/>
              <a:chExt cx="2825262" cy="1178170"/>
            </a:xfrm>
            <a:solidFill>
              <a:srgbClr val="FFCCCC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4F5BCF-DE03-4B96-A96F-A2529B491AB3}"/>
                  </a:ext>
                </a:extLst>
              </p:cNvPr>
              <p:cNvSpPr/>
              <p:nvPr/>
            </p:nvSpPr>
            <p:spPr>
              <a:xfrm>
                <a:off x="937846" y="1799492"/>
                <a:ext cx="2825262" cy="1178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615665-3722-4021-B6D8-AE61C9C3CE2D}"/>
                  </a:ext>
                </a:extLst>
              </p:cNvPr>
              <p:cNvSpPr txBox="1"/>
              <p:nvPr/>
            </p:nvSpPr>
            <p:spPr>
              <a:xfrm>
                <a:off x="1119554" y="1973079"/>
                <a:ext cx="2432538" cy="8617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/>
                  <a:t>Interpersonal Problems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2DCD264-7252-43FE-8883-B049D09B0E1D}"/>
                </a:ext>
              </a:extLst>
            </p:cNvPr>
            <p:cNvGrpSpPr/>
            <p:nvPr/>
          </p:nvGrpSpPr>
          <p:grpSpPr>
            <a:xfrm>
              <a:off x="4832838" y="1781898"/>
              <a:ext cx="2825262" cy="1178170"/>
              <a:chOff x="5169872" y="1735008"/>
              <a:chExt cx="2825262" cy="1178170"/>
            </a:xfrm>
            <a:solidFill>
              <a:srgbClr val="A3CFE1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D3D078-8A92-485D-804B-E1A1A4C1F427}"/>
                  </a:ext>
                </a:extLst>
              </p:cNvPr>
              <p:cNvSpPr/>
              <p:nvPr/>
            </p:nvSpPr>
            <p:spPr>
              <a:xfrm>
                <a:off x="5169872" y="1735008"/>
                <a:ext cx="2825262" cy="1178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48294E-F085-494F-950A-62D62F3929BD}"/>
                  </a:ext>
                </a:extLst>
              </p:cNvPr>
              <p:cNvSpPr txBox="1"/>
              <p:nvPr/>
            </p:nvSpPr>
            <p:spPr>
              <a:xfrm>
                <a:off x="5366235" y="2157742"/>
                <a:ext cx="2432538" cy="49244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err="1"/>
                  <a:t>Depresi</a:t>
                </a:r>
                <a:endParaRPr lang="en-US" sz="1800" b="1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88F3F1-604B-40F9-8804-22AEAD3FDFAB}"/>
                </a:ext>
              </a:extLst>
            </p:cNvPr>
            <p:cNvGrpSpPr/>
            <p:nvPr/>
          </p:nvGrpSpPr>
          <p:grpSpPr>
            <a:xfrm>
              <a:off x="8727830" y="1799490"/>
              <a:ext cx="2825262" cy="1178170"/>
              <a:chOff x="937846" y="1799492"/>
              <a:chExt cx="2825262" cy="1178170"/>
            </a:xfrm>
            <a:solidFill>
              <a:srgbClr val="FFCCCC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0C7051-868C-43D0-9ECF-E589AD8D44F3}"/>
                  </a:ext>
                </a:extLst>
              </p:cNvPr>
              <p:cNvSpPr/>
              <p:nvPr/>
            </p:nvSpPr>
            <p:spPr>
              <a:xfrm>
                <a:off x="937846" y="1799492"/>
                <a:ext cx="2825262" cy="11781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476619-C9D4-48D5-9DF5-45F9651463CA}"/>
                  </a:ext>
                </a:extLst>
              </p:cNvPr>
              <p:cNvSpPr txBox="1"/>
              <p:nvPr/>
            </p:nvSpPr>
            <p:spPr>
              <a:xfrm>
                <a:off x="1119554" y="1973079"/>
                <a:ext cx="2432538" cy="8617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/>
                  <a:t>Interpersonal Problems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7C99130-32F5-47D4-8995-5E08E0CE5CD7}"/>
                </a:ext>
              </a:extLst>
            </p:cNvPr>
            <p:cNvCxnSpPr/>
            <p:nvPr/>
          </p:nvCxnSpPr>
          <p:spPr>
            <a:xfrm>
              <a:off x="3991706" y="2414951"/>
              <a:ext cx="633046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BA7BDB6-BCA3-4AA7-860C-BC228207F852}"/>
                </a:ext>
              </a:extLst>
            </p:cNvPr>
            <p:cNvCxnSpPr/>
            <p:nvPr/>
          </p:nvCxnSpPr>
          <p:spPr>
            <a:xfrm>
              <a:off x="7860316" y="2438389"/>
              <a:ext cx="633046" cy="0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8B32A7-6DAE-4623-9E80-CFD37E61985F}"/>
                </a:ext>
              </a:extLst>
            </p:cNvPr>
            <p:cNvCxnSpPr/>
            <p:nvPr/>
          </p:nvCxnSpPr>
          <p:spPr>
            <a:xfrm>
              <a:off x="8247185" y="2915442"/>
              <a:ext cx="0" cy="6249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13C2249-DFAF-47EC-9CB8-062DC9740B28}"/>
                </a:ext>
              </a:extLst>
            </p:cNvPr>
            <p:cNvCxnSpPr/>
            <p:nvPr/>
          </p:nvCxnSpPr>
          <p:spPr>
            <a:xfrm>
              <a:off x="4237892" y="2874411"/>
              <a:ext cx="0" cy="624927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EE9338-DEC3-4480-90B5-D69CC055F6A7}"/>
                </a:ext>
              </a:extLst>
            </p:cNvPr>
            <p:cNvSpPr/>
            <p:nvPr/>
          </p:nvSpPr>
          <p:spPr>
            <a:xfrm>
              <a:off x="2432539" y="3693480"/>
              <a:ext cx="3610706" cy="29952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C70B1B-F38B-451F-8E93-095D26EFDE0A}"/>
                </a:ext>
              </a:extLst>
            </p:cNvPr>
            <p:cNvSpPr txBox="1"/>
            <p:nvPr/>
          </p:nvSpPr>
          <p:spPr>
            <a:xfrm>
              <a:off x="2514599" y="3759938"/>
              <a:ext cx="3470032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b="1" dirty="0"/>
                <a:t>Expressed Emotions : </a:t>
              </a:r>
              <a:r>
                <a:rPr lang="en-US" dirty="0" err="1"/>
                <a:t>Kritik</a:t>
              </a:r>
              <a:r>
                <a:rPr lang="en-US" dirty="0"/>
                <a:t> dan rasa </a:t>
              </a:r>
              <a:r>
                <a:rPr lang="en-US" dirty="0" err="1"/>
                <a:t>bermusuhan</a:t>
              </a:r>
              <a:r>
                <a:rPr lang="en-US" dirty="0"/>
                <a:t> </a:t>
              </a:r>
              <a:r>
                <a:rPr lang="en-US" dirty="0" err="1"/>
                <a:t>dari</a:t>
              </a:r>
              <a:r>
                <a:rPr lang="en-US" dirty="0"/>
                <a:t> </a:t>
              </a:r>
              <a:r>
                <a:rPr lang="en-US" dirty="0" err="1"/>
                <a:t>anggota</a:t>
              </a:r>
              <a:r>
                <a:rPr lang="en-US" dirty="0"/>
                <a:t> </a:t>
              </a:r>
              <a:r>
                <a:rPr lang="en-US" dirty="0" err="1"/>
                <a:t>keluarga</a:t>
              </a:r>
              <a:r>
                <a:rPr lang="en-US" dirty="0"/>
                <a:t> yang </a:t>
              </a:r>
              <a:r>
                <a:rPr lang="en-US" dirty="0" err="1"/>
                <a:t>ditujukan</a:t>
              </a:r>
              <a:r>
                <a:rPr lang="en-US" dirty="0"/>
                <a:t> </a:t>
              </a:r>
              <a:r>
                <a:rPr lang="en-US" dirty="0" err="1"/>
                <a:t>kepada</a:t>
              </a:r>
              <a:r>
                <a:rPr lang="en-US" dirty="0"/>
                <a:t> </a:t>
              </a:r>
              <a:r>
                <a:rPr lang="en-US" dirty="0" err="1"/>
                <a:t>penderita</a:t>
              </a:r>
              <a:r>
                <a:rPr lang="en-US" dirty="0"/>
                <a:t> </a:t>
              </a:r>
              <a:r>
                <a:rPr lang="en-US" dirty="0" err="1"/>
                <a:t>depresi</a:t>
              </a:r>
              <a:r>
                <a:rPr lang="en-US" dirty="0"/>
                <a:t>. 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US" b="1" dirty="0" err="1"/>
                <a:t>Manital</a:t>
              </a:r>
              <a:r>
                <a:rPr lang="en-US" b="1" dirty="0"/>
                <a:t> Discord :</a:t>
              </a:r>
              <a:r>
                <a:rPr lang="en-US" dirty="0"/>
                <a:t> </a:t>
              </a:r>
              <a:r>
                <a:rPr lang="en-US" dirty="0" err="1"/>
                <a:t>Permasalahan</a:t>
              </a:r>
              <a:r>
                <a:rPr lang="en-US" dirty="0"/>
                <a:t> </a:t>
              </a:r>
              <a:r>
                <a:rPr lang="en-US" dirty="0" err="1"/>
                <a:t>dalam</a:t>
              </a:r>
              <a:r>
                <a:rPr lang="en-US" dirty="0"/>
                <a:t> </a:t>
              </a:r>
              <a:r>
                <a:rPr lang="en-US" dirty="0" err="1"/>
                <a:t>pernikahan</a:t>
              </a:r>
              <a:r>
                <a:rPr lang="en-US" dirty="0"/>
                <a:t>.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529202-C79D-42FD-B890-511D0CD95754}"/>
                </a:ext>
              </a:extLst>
            </p:cNvPr>
            <p:cNvGrpSpPr/>
            <p:nvPr/>
          </p:nvGrpSpPr>
          <p:grpSpPr>
            <a:xfrm>
              <a:off x="6515101" y="3664172"/>
              <a:ext cx="3610706" cy="2995235"/>
              <a:chOff x="6441832" y="3810000"/>
              <a:chExt cx="3610706" cy="2995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B0DB93C-400E-49A0-A169-08D1DCE6BCD7}"/>
                  </a:ext>
                </a:extLst>
              </p:cNvPr>
              <p:cNvSpPr/>
              <p:nvPr/>
            </p:nvSpPr>
            <p:spPr>
              <a:xfrm>
                <a:off x="6441832" y="3810000"/>
                <a:ext cx="3610706" cy="299523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D0BCB9-F5FD-4D21-8AA1-7A9F49BE4103}"/>
                  </a:ext>
                </a:extLst>
              </p:cNvPr>
              <p:cNvSpPr txBox="1"/>
              <p:nvPr/>
            </p:nvSpPr>
            <p:spPr>
              <a:xfrm>
                <a:off x="6682155" y="3905765"/>
                <a:ext cx="2983523" cy="270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dirty="0" err="1"/>
                  <a:t>Penderita</a:t>
                </a:r>
                <a:r>
                  <a:rPr lang="en-US" dirty="0"/>
                  <a:t> </a:t>
                </a:r>
                <a:r>
                  <a:rPr lang="en-US" dirty="0" err="1"/>
                  <a:t>depresi</a:t>
                </a:r>
                <a:r>
                  <a:rPr lang="en-US" dirty="0"/>
                  <a:t> yang </a:t>
                </a:r>
                <a:r>
                  <a:rPr lang="en-US" dirty="0" err="1"/>
                  <a:t>terlalu</a:t>
                </a:r>
                <a:r>
                  <a:rPr lang="en-US" dirty="0"/>
                  <a:t>  </a:t>
                </a:r>
                <a:r>
                  <a:rPr lang="en-US" b="1" dirty="0" err="1"/>
                  <a:t>menutup</a:t>
                </a:r>
                <a:r>
                  <a:rPr lang="en-US" b="1" dirty="0"/>
                  <a:t> </a:t>
                </a:r>
                <a:r>
                  <a:rPr lang="en-US" b="1" dirty="0" err="1"/>
                  <a:t>diri</a:t>
                </a:r>
                <a:r>
                  <a:rPr lang="en-US" b="1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orang-orang </a:t>
                </a:r>
                <a:r>
                  <a:rPr lang="en-US" dirty="0" err="1"/>
                  <a:t>disekitarnya</a:t>
                </a:r>
                <a:r>
                  <a:rPr lang="en-US" dirty="0"/>
                  <a:t>. 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b="1" dirty="0"/>
                  <a:t>Seek reassurance </a:t>
                </a:r>
                <a:r>
                  <a:rPr lang="en-US" dirty="0"/>
                  <a:t>yang </a:t>
                </a:r>
                <a:r>
                  <a:rPr lang="en-US" dirty="0" err="1"/>
                  <a:t>berlebihan</a:t>
                </a:r>
                <a:r>
                  <a:rPr lang="en-US" dirty="0"/>
                  <a:t> dan </a:t>
                </a:r>
                <a:r>
                  <a:rPr lang="en-US" dirty="0" err="1"/>
                  <a:t>dilakukan</a:t>
                </a:r>
                <a:r>
                  <a:rPr lang="en-US" dirty="0"/>
                  <a:t>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terus</a:t>
                </a:r>
                <a:r>
                  <a:rPr lang="en-US" dirty="0"/>
                  <a:t> </a:t>
                </a:r>
                <a:r>
                  <a:rPr lang="en-US" dirty="0" err="1"/>
                  <a:t>menerus</a:t>
                </a:r>
                <a:r>
                  <a:rPr lang="en-US" dirty="0"/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947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0DD9-D775-4F4B-9FDC-1B47B527D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47396"/>
            <a:ext cx="6858000" cy="1326815"/>
          </a:xfrm>
        </p:spPr>
        <p:txBody>
          <a:bodyPr>
            <a:normAutofit/>
          </a:bodyPr>
          <a:lstStyle/>
          <a:p>
            <a:r>
              <a:rPr lang="en-US" sz="4050" b="1" dirty="0"/>
              <a:t>Psychological Factors in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ED000-3949-4B8B-9445-0171C24AE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961" y="3204795"/>
            <a:ext cx="6858000" cy="1387078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Neuroticism </a:t>
            </a:r>
          </a:p>
          <a:p>
            <a:endParaRPr lang="en-US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Cognitive Theories </a:t>
            </a:r>
          </a:p>
          <a:p>
            <a:r>
              <a:rPr lang="en-US" dirty="0"/>
              <a:t>[</a:t>
            </a:r>
            <a:r>
              <a:rPr lang="en-US" i="1" dirty="0"/>
              <a:t>Beck’s Theory, Hopeless Theory, Rumination Theory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08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EF3C-30A4-4675-9B8D-27AD8EE8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B1FB6-F4E2-49CA-B838-3C727C7F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Neuroticism </a:t>
            </a:r>
            <a:r>
              <a:rPr lang="en-US" dirty="0"/>
              <a:t>: </a:t>
            </a:r>
            <a:r>
              <a:rPr lang="en-US" dirty="0" err="1"/>
              <a:t>Kepribadian</a:t>
            </a:r>
            <a:r>
              <a:rPr lang="en-US" dirty="0"/>
              <a:t>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yang </a:t>
            </a:r>
            <a:r>
              <a:rPr lang="en-US" dirty="0" err="1"/>
              <a:t>terlampau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12063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109C-3448-421B-8F1A-98E26CDA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33" y="218978"/>
            <a:ext cx="6766500" cy="891365"/>
          </a:xfrm>
        </p:spPr>
        <p:txBody>
          <a:bodyPr/>
          <a:lstStyle/>
          <a:p>
            <a:r>
              <a:rPr lang="en-US" b="1" dirty="0"/>
              <a:t>Cognitive Theories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40E9-3A42-4637-9D09-B88F37734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33" y="1293223"/>
            <a:ext cx="7886700" cy="3421986"/>
          </a:xfrm>
        </p:spPr>
        <p:txBody>
          <a:bodyPr>
            <a:normAutofit/>
          </a:bodyPr>
          <a:lstStyle/>
          <a:p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pikiran</a:t>
            </a:r>
            <a:r>
              <a:rPr lang="en-US" dirty="0"/>
              <a:t> dan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(</a:t>
            </a:r>
            <a:r>
              <a:rPr lang="en-US" dirty="0" err="1"/>
              <a:t>Pesimis</a:t>
            </a:r>
            <a:r>
              <a:rPr lang="en-US" dirty="0"/>
              <a:t>, </a:t>
            </a:r>
            <a:r>
              <a:rPr lang="en-US" i="1" dirty="0"/>
              <a:t>self-critical thoughts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Cognitive Theories :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Beck’s Theory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Hopelessness Theory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Rumination Theory</a:t>
            </a:r>
          </a:p>
        </p:txBody>
      </p:sp>
    </p:spTree>
    <p:extLst>
      <p:ext uri="{BB962C8B-B14F-4D97-AF65-F5344CB8AC3E}">
        <p14:creationId xmlns:p14="http://schemas.microsoft.com/office/powerpoint/2010/main" val="3691236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D9AF-9EF7-4988-AA9D-F58167BD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" y="206025"/>
            <a:ext cx="5223443" cy="792673"/>
          </a:xfrm>
        </p:spPr>
        <p:txBody>
          <a:bodyPr/>
          <a:lstStyle/>
          <a:p>
            <a:r>
              <a:rPr lang="en-US" b="1" dirty="0"/>
              <a:t>Beck’s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1867-D6F8-429B-B135-A632AB27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12" y="1369222"/>
            <a:ext cx="4284684" cy="3500435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/>
              <a:t>Negative Schema : </a:t>
            </a:r>
            <a:r>
              <a:rPr lang="en-US" sz="1800" dirty="0"/>
              <a:t>Dasar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memaknai</a:t>
            </a:r>
            <a:r>
              <a:rPr lang="en-US" sz="1800" dirty="0"/>
              <a:t> </a:t>
            </a:r>
            <a:r>
              <a:rPr lang="en-US" sz="1800" dirty="0" err="1"/>
              <a:t>kejadian-kejadian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hidupnya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Cognitive Biases : </a:t>
            </a:r>
            <a:r>
              <a:rPr lang="en-US" sz="1800" dirty="0" err="1"/>
              <a:t>Seseorang</a:t>
            </a:r>
            <a:r>
              <a:rPr lang="en-US" sz="1800" dirty="0"/>
              <a:t> yang </a:t>
            </a:r>
            <a:r>
              <a:rPr lang="en-US" sz="1800" dirty="0" err="1"/>
              <a:t>terlalu</a:t>
            </a:r>
            <a:r>
              <a:rPr lang="en-US" sz="1800" dirty="0"/>
              <a:t> </a:t>
            </a:r>
            <a:r>
              <a:rPr lang="en-US" sz="1800" dirty="0" err="1"/>
              <a:t>fokus</a:t>
            </a:r>
            <a:r>
              <a:rPr lang="en-US" sz="1800" dirty="0"/>
              <a:t> pada </a:t>
            </a:r>
            <a:r>
              <a:rPr lang="en-US" sz="1800" dirty="0" err="1"/>
              <a:t>hal-hal</a:t>
            </a:r>
            <a:r>
              <a:rPr lang="en-US" sz="1800" dirty="0"/>
              <a:t> </a:t>
            </a:r>
            <a:r>
              <a:rPr lang="en-US" sz="1800" dirty="0" err="1"/>
              <a:t>negatif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dirinya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Negative Triad 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The Self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The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The Future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D10449-7868-4BF1-8071-41B4D4C68365}"/>
              </a:ext>
            </a:extLst>
          </p:cNvPr>
          <p:cNvGrpSpPr/>
          <p:nvPr/>
        </p:nvGrpSpPr>
        <p:grpSpPr>
          <a:xfrm>
            <a:off x="5120013" y="516700"/>
            <a:ext cx="3847057" cy="3983276"/>
            <a:chOff x="3087665" y="306888"/>
            <a:chExt cx="5169075" cy="53820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127BC4-DE6F-4C92-945D-7F05C47C8430}"/>
                </a:ext>
              </a:extLst>
            </p:cNvPr>
            <p:cNvGrpSpPr/>
            <p:nvPr/>
          </p:nvGrpSpPr>
          <p:grpSpPr>
            <a:xfrm>
              <a:off x="3087665" y="306888"/>
              <a:ext cx="5169075" cy="5382077"/>
              <a:chOff x="3087665" y="306888"/>
              <a:chExt cx="5169075" cy="538207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17F032A-D9EB-499F-8AB2-74F0EC7B13EB}"/>
                  </a:ext>
                </a:extLst>
              </p:cNvPr>
              <p:cNvGrpSpPr/>
              <p:nvPr/>
            </p:nvGrpSpPr>
            <p:grpSpPr>
              <a:xfrm>
                <a:off x="3087665" y="1089733"/>
                <a:ext cx="5169075" cy="4599232"/>
                <a:chOff x="2686832" y="1218311"/>
                <a:chExt cx="5169075" cy="45992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6C0E631-3251-4A59-83C8-ABAA02F79830}"/>
                    </a:ext>
                  </a:extLst>
                </p:cNvPr>
                <p:cNvGrpSpPr/>
                <p:nvPr/>
              </p:nvGrpSpPr>
              <p:grpSpPr>
                <a:xfrm>
                  <a:off x="2686832" y="1221287"/>
                  <a:ext cx="1759907" cy="1208762"/>
                  <a:chOff x="2686832" y="1221287"/>
                  <a:chExt cx="1759907" cy="1208762"/>
                </a:xfrm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D3B5A92A-E3AB-4C46-9973-F31F4E608907}"/>
                      </a:ext>
                    </a:extLst>
                  </p:cNvPr>
                  <p:cNvSpPr/>
                  <p:nvPr/>
                </p:nvSpPr>
                <p:spPr>
                  <a:xfrm>
                    <a:off x="2686832" y="1221287"/>
                    <a:ext cx="1759907" cy="1208762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832D372-790E-4BC5-858A-23DF63260ED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3824" y="1422410"/>
                    <a:ext cx="1545921" cy="790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/>
                      <a:t>Negative Schema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FF185E2-DC8A-44FF-A866-065DE8983319}"/>
                    </a:ext>
                  </a:extLst>
                </p:cNvPr>
                <p:cNvGrpSpPr/>
                <p:nvPr/>
              </p:nvGrpSpPr>
              <p:grpSpPr>
                <a:xfrm>
                  <a:off x="6096000" y="1218311"/>
                  <a:ext cx="1759907" cy="1208762"/>
                  <a:chOff x="2686832" y="1221287"/>
                  <a:chExt cx="1759907" cy="1208762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F9A157C-E183-4408-8E6B-9A31EACCC76B}"/>
                      </a:ext>
                    </a:extLst>
                  </p:cNvPr>
                  <p:cNvSpPr/>
                  <p:nvPr/>
                </p:nvSpPr>
                <p:spPr>
                  <a:xfrm>
                    <a:off x="2686832" y="1221287"/>
                    <a:ext cx="1759907" cy="1208762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8C02EC12-3B37-431F-B582-96D16F0CE0DB}"/>
                      </a:ext>
                    </a:extLst>
                  </p:cNvPr>
                  <p:cNvSpPr txBox="1"/>
                  <p:nvPr/>
                </p:nvSpPr>
                <p:spPr>
                  <a:xfrm>
                    <a:off x="2790172" y="1410170"/>
                    <a:ext cx="1553228" cy="7901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/>
                      <a:t>Cognitive Biases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600714E-AF4E-484F-8947-45B31E007222}"/>
                    </a:ext>
                  </a:extLst>
                </p:cNvPr>
                <p:cNvGrpSpPr/>
                <p:nvPr/>
              </p:nvGrpSpPr>
              <p:grpSpPr>
                <a:xfrm>
                  <a:off x="4439432" y="3067988"/>
                  <a:ext cx="1759907" cy="1208762"/>
                  <a:chOff x="2686832" y="1221287"/>
                  <a:chExt cx="1759907" cy="1208762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9D53E6F1-2D09-4E01-BDF5-1CCE97D2575F}"/>
                      </a:ext>
                    </a:extLst>
                  </p:cNvPr>
                  <p:cNvSpPr/>
                  <p:nvPr/>
                </p:nvSpPr>
                <p:spPr>
                  <a:xfrm>
                    <a:off x="2686832" y="1221287"/>
                    <a:ext cx="1759907" cy="1208762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51861B2-5C65-478C-BB90-56B2E87DECB6}"/>
                      </a:ext>
                    </a:extLst>
                  </p:cNvPr>
                  <p:cNvSpPr txBox="1"/>
                  <p:nvPr/>
                </p:nvSpPr>
                <p:spPr>
                  <a:xfrm>
                    <a:off x="2790172" y="1410170"/>
                    <a:ext cx="1553228" cy="8733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dirty="0"/>
                      <a:t>Negative Triad</a:t>
                    </a: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10F14E4-36DA-47EE-B596-7EE5C585BBCE}"/>
                    </a:ext>
                  </a:extLst>
                </p:cNvPr>
                <p:cNvGrpSpPr/>
                <p:nvPr/>
              </p:nvGrpSpPr>
              <p:grpSpPr>
                <a:xfrm>
                  <a:off x="4181606" y="5072245"/>
                  <a:ext cx="2323578" cy="745298"/>
                  <a:chOff x="4181606" y="5072245"/>
                  <a:chExt cx="2323578" cy="745298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1EF2BDE-CEDA-42BF-A827-57BB0500534D}"/>
                      </a:ext>
                    </a:extLst>
                  </p:cNvPr>
                  <p:cNvSpPr/>
                  <p:nvPr/>
                </p:nvSpPr>
                <p:spPr>
                  <a:xfrm>
                    <a:off x="4181606" y="5072245"/>
                    <a:ext cx="2323578" cy="745298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B3400A-D825-48A1-9820-C8A338E490FA}"/>
                      </a:ext>
                    </a:extLst>
                  </p:cNvPr>
                  <p:cNvSpPr txBox="1"/>
                  <p:nvPr/>
                </p:nvSpPr>
                <p:spPr>
                  <a:xfrm>
                    <a:off x="4439431" y="5157740"/>
                    <a:ext cx="1971283" cy="4990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b="1" dirty="0"/>
                      <a:t>Depression</a:t>
                    </a:r>
                  </a:p>
                </p:txBody>
              </p:sp>
            </p:grp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C17F0EE-47AA-4970-B481-DA3D1123CDC6}"/>
                  </a:ext>
                </a:extLst>
              </p:cNvPr>
              <p:cNvCxnSpPr/>
              <p:nvPr/>
            </p:nvCxnSpPr>
            <p:spPr>
              <a:xfrm>
                <a:off x="7395575" y="319414"/>
                <a:ext cx="0" cy="63256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0E130FC-2ACB-4F8A-BF69-6E11E3901EDA}"/>
                  </a:ext>
                </a:extLst>
              </p:cNvPr>
              <p:cNvCxnSpPr/>
              <p:nvPr/>
            </p:nvCxnSpPr>
            <p:spPr>
              <a:xfrm>
                <a:off x="3981187" y="306888"/>
                <a:ext cx="0" cy="632564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1D6E8F6-A2DD-48A2-9580-7D3D12BF8954}"/>
                  </a:ext>
                </a:extLst>
              </p:cNvPr>
              <p:cNvCxnSpPr/>
              <p:nvPr/>
            </p:nvCxnSpPr>
            <p:spPr>
              <a:xfrm>
                <a:off x="3967618" y="331940"/>
                <a:ext cx="345300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4741AF-8FCF-4473-8C6E-B0E9B76825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121" y="2458233"/>
              <a:ext cx="0" cy="97076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11878C3-02BF-4AFE-A486-00B6FAFB4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8978" y="2458233"/>
              <a:ext cx="0" cy="97076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9C7BC7-A0D8-4538-A8F1-0EF564392263}"/>
                </a:ext>
              </a:extLst>
            </p:cNvPr>
            <p:cNvCxnSpPr/>
            <p:nvPr/>
          </p:nvCxnSpPr>
          <p:spPr>
            <a:xfrm>
              <a:off x="3889332" y="3410211"/>
              <a:ext cx="674318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7C9FCB-1C99-4CFC-83CD-C970BC614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0318" y="3429000"/>
              <a:ext cx="68788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B73909-38D9-46DD-A889-487DE673CDEE}"/>
                </a:ext>
              </a:extLst>
            </p:cNvPr>
            <p:cNvCxnSpPr/>
            <p:nvPr/>
          </p:nvCxnSpPr>
          <p:spPr>
            <a:xfrm>
              <a:off x="5720218" y="4302690"/>
              <a:ext cx="0" cy="51983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2054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04C0-934D-4B07-BDE1-1252C365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3481"/>
            <a:ext cx="6766500" cy="708485"/>
          </a:xfrm>
        </p:spPr>
        <p:txBody>
          <a:bodyPr/>
          <a:lstStyle/>
          <a:p>
            <a:r>
              <a:rPr lang="en-US" sz="5500" b="1" dirty="0"/>
              <a:t>Hopelessness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F49A-77D8-4958-ABD7-D3C8760E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957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/>
              <a:t>Hopelessness</a:t>
            </a:r>
            <a:r>
              <a:rPr lang="en-US" sz="1800" dirty="0"/>
              <a:t> :</a:t>
            </a:r>
          </a:p>
          <a:p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diharapkan</a:t>
            </a:r>
            <a:r>
              <a:rPr lang="en-US" sz="1800" dirty="0"/>
              <a:t> dan </a:t>
            </a:r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respon</a:t>
            </a:r>
            <a:r>
              <a:rPr lang="en-US" sz="1800" dirty="0"/>
              <a:t> yang </a:t>
            </a:r>
            <a:r>
              <a:rPr lang="en-US" sz="1800" dirty="0" err="1"/>
              <a:t>tepat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menghadapinya</a:t>
            </a:r>
            <a:r>
              <a:rPr lang="en-US" sz="1800" dirty="0"/>
              <a:t> </a:t>
            </a:r>
            <a:r>
              <a:rPr lang="en-US" sz="1800" b="1" dirty="0"/>
              <a:t>(negative life event)</a:t>
            </a:r>
            <a:r>
              <a:rPr lang="en-US" sz="1800" dirty="0"/>
              <a:t>.</a:t>
            </a:r>
          </a:p>
          <a:p>
            <a:r>
              <a:rPr lang="en-US" sz="1800" i="1" dirty="0"/>
              <a:t>Self-esteem </a:t>
            </a:r>
            <a:r>
              <a:rPr lang="en-US" sz="1800" dirty="0"/>
              <a:t>yang </a:t>
            </a:r>
            <a:r>
              <a:rPr lang="en-US" sz="1800" dirty="0" err="1"/>
              <a:t>rendah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Attribution : </a:t>
            </a:r>
            <a:r>
              <a:rPr lang="en-US" sz="1800" dirty="0" err="1"/>
              <a:t>Penjelasan</a:t>
            </a:r>
            <a:r>
              <a:rPr lang="en-US" sz="1800" dirty="0"/>
              <a:t> yang </a:t>
            </a:r>
            <a:r>
              <a:rPr lang="en-US" sz="1800" dirty="0" err="1"/>
              <a:t>dibentuk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penyebab</a:t>
            </a:r>
            <a:r>
              <a:rPr lang="en-US" sz="1800" dirty="0"/>
              <a:t> </a:t>
            </a:r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b="1" dirty="0"/>
              <a:t>negative life event.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2 </a:t>
            </a:r>
            <a:r>
              <a:rPr lang="en-US" sz="1800" b="1" dirty="0" err="1"/>
              <a:t>dimensi</a:t>
            </a:r>
            <a:r>
              <a:rPr lang="en-US" sz="1800" b="1" dirty="0"/>
              <a:t> </a:t>
            </a:r>
            <a:r>
              <a:rPr lang="en-US" sz="1800" b="1" dirty="0" err="1"/>
              <a:t>atribut</a:t>
            </a:r>
            <a:r>
              <a:rPr lang="en-US" sz="1800" b="1" dirty="0"/>
              <a:t> : </a:t>
            </a:r>
          </a:p>
          <a:p>
            <a:pPr marL="0" indent="0">
              <a:buNone/>
            </a:pPr>
            <a:r>
              <a:rPr lang="en-US" sz="1800" b="1" dirty="0"/>
              <a:t>[stable </a:t>
            </a:r>
            <a:r>
              <a:rPr lang="en-US" sz="1800" dirty="0"/>
              <a:t>(</a:t>
            </a:r>
            <a:r>
              <a:rPr lang="en-US" sz="1800" dirty="0" err="1"/>
              <a:t>permanen</a:t>
            </a:r>
            <a:r>
              <a:rPr lang="en-US" sz="1800" dirty="0"/>
              <a:t>)</a:t>
            </a:r>
            <a:r>
              <a:rPr lang="en-US" sz="1800" b="1" dirty="0"/>
              <a:t> </a:t>
            </a:r>
            <a:r>
              <a:rPr lang="en-US" sz="1800" dirty="0"/>
              <a:t>vs </a:t>
            </a:r>
            <a:r>
              <a:rPr lang="en-US" sz="1800" b="1" dirty="0"/>
              <a:t>unstable </a:t>
            </a:r>
            <a:r>
              <a:rPr lang="en-US" sz="1800" dirty="0"/>
              <a:t>(</a:t>
            </a:r>
            <a:r>
              <a:rPr lang="en-US" sz="1800" dirty="0" err="1"/>
              <a:t>sementara</a:t>
            </a:r>
            <a:r>
              <a:rPr lang="en-US" sz="1800" dirty="0"/>
              <a:t>)</a:t>
            </a:r>
            <a:r>
              <a:rPr lang="en-US" sz="1800" b="1" dirty="0"/>
              <a:t>]  &amp;  </a:t>
            </a:r>
          </a:p>
          <a:p>
            <a:pPr marL="0" indent="0">
              <a:buNone/>
            </a:pPr>
            <a:r>
              <a:rPr lang="en-US" sz="1800" b="1" dirty="0"/>
              <a:t>[global </a:t>
            </a:r>
            <a:r>
              <a:rPr lang="en-US" sz="1800" dirty="0"/>
              <a:t>(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aspek</a:t>
            </a:r>
            <a:r>
              <a:rPr lang="en-US" sz="1800" dirty="0"/>
              <a:t>) vs </a:t>
            </a:r>
            <a:r>
              <a:rPr lang="en-US" sz="1800" b="1" dirty="0"/>
              <a:t>specific </a:t>
            </a:r>
            <a:r>
              <a:rPr lang="en-US" sz="1800" dirty="0"/>
              <a:t>(</a:t>
            </a:r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)</a:t>
            </a:r>
            <a:r>
              <a:rPr lang="en-US" sz="1800" b="1" dirty="0"/>
              <a:t>]</a:t>
            </a:r>
          </a:p>
          <a:p>
            <a:pPr marL="0" indent="0">
              <a:buNone/>
            </a:pPr>
            <a:r>
              <a:rPr lang="en-US" sz="1800" b="1" dirty="0"/>
              <a:t> – </a:t>
            </a:r>
            <a:r>
              <a:rPr lang="en-US" sz="1800" dirty="0" err="1"/>
              <a:t>atribut</a:t>
            </a:r>
            <a:r>
              <a:rPr lang="en-US" sz="1800" b="1" dirty="0"/>
              <a:t> stable </a:t>
            </a:r>
            <a:r>
              <a:rPr lang="en-US" sz="1800" dirty="0"/>
              <a:t>dan</a:t>
            </a:r>
            <a:r>
              <a:rPr lang="en-US" sz="1800" b="1" dirty="0"/>
              <a:t> global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membentuk</a:t>
            </a:r>
            <a:r>
              <a:rPr lang="en-US" sz="1800" dirty="0"/>
              <a:t> </a:t>
            </a:r>
            <a:r>
              <a:rPr lang="en-US" sz="1800" b="1" dirty="0"/>
              <a:t>hopelessness. </a:t>
            </a:r>
            <a:endParaRPr lang="en-US" sz="1800" dirty="0"/>
          </a:p>
          <a:p>
            <a:endParaRPr lang="en-US" sz="1800" i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6996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75960B8-C6FE-4907-A9DC-58270EFBEA3A}"/>
              </a:ext>
            </a:extLst>
          </p:cNvPr>
          <p:cNvGrpSpPr/>
          <p:nvPr/>
        </p:nvGrpSpPr>
        <p:grpSpPr>
          <a:xfrm>
            <a:off x="926122" y="579789"/>
            <a:ext cx="7424018" cy="3720232"/>
            <a:chOff x="479122" y="356990"/>
            <a:chExt cx="9898691" cy="49603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F8148D-7010-4FC5-9378-D74C8B7C1388}"/>
                </a:ext>
              </a:extLst>
            </p:cNvPr>
            <p:cNvGrpSpPr/>
            <p:nvPr/>
          </p:nvGrpSpPr>
          <p:grpSpPr>
            <a:xfrm>
              <a:off x="479122" y="356990"/>
              <a:ext cx="3245320" cy="3281820"/>
              <a:chOff x="895611" y="551144"/>
              <a:chExt cx="3245320" cy="328182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148849D-0219-48BD-B576-94B8745F5CAA}"/>
                  </a:ext>
                </a:extLst>
              </p:cNvPr>
              <p:cNvGrpSpPr/>
              <p:nvPr/>
            </p:nvGrpSpPr>
            <p:grpSpPr>
              <a:xfrm>
                <a:off x="1168050" y="551144"/>
                <a:ext cx="2972881" cy="888042"/>
                <a:chOff x="883085" y="551145"/>
                <a:chExt cx="2972881" cy="888042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28B85BA-45F2-4744-B9E0-DCF579FC66F3}"/>
                    </a:ext>
                  </a:extLst>
                </p:cNvPr>
                <p:cNvSpPr/>
                <p:nvPr/>
              </p:nvSpPr>
              <p:spPr>
                <a:xfrm>
                  <a:off x="883085" y="551145"/>
                  <a:ext cx="2555310" cy="85803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89C10EF-CB3A-4AD0-91B2-3C41C53ADC93}"/>
                    </a:ext>
                  </a:extLst>
                </p:cNvPr>
                <p:cNvSpPr txBox="1"/>
                <p:nvPr/>
              </p:nvSpPr>
              <p:spPr>
                <a:xfrm>
                  <a:off x="885993" y="577413"/>
                  <a:ext cx="2969973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/>
                    <a:t>Negative life </a:t>
                  </a:r>
                </a:p>
                <a:p>
                  <a:r>
                    <a:rPr lang="en-US" sz="1800" b="1" dirty="0"/>
                    <a:t>event</a:t>
                  </a:r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12E663B-9352-489F-91B1-9C9B7B82DFDF}"/>
                  </a:ext>
                </a:extLst>
              </p:cNvPr>
              <p:cNvCxnSpPr/>
              <p:nvPr/>
            </p:nvCxnSpPr>
            <p:spPr>
              <a:xfrm>
                <a:off x="2445705" y="1546964"/>
                <a:ext cx="0" cy="482252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D71359-81BD-45A3-A37F-2DA60DD5CAD2}"/>
                  </a:ext>
                </a:extLst>
              </p:cNvPr>
              <p:cNvSpPr/>
              <p:nvPr/>
            </p:nvSpPr>
            <p:spPr>
              <a:xfrm>
                <a:off x="895611" y="2167003"/>
                <a:ext cx="3100188" cy="166596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9F00A7-E15B-4FDE-B7B4-7D36A23C31E9}"/>
                  </a:ext>
                </a:extLst>
              </p:cNvPr>
              <p:cNvSpPr txBox="1"/>
              <p:nvPr/>
            </p:nvSpPr>
            <p:spPr>
              <a:xfrm>
                <a:off x="970766" y="2171587"/>
                <a:ext cx="2949876" cy="1600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err="1"/>
                  <a:t>Penderita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membentuk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atribut</a:t>
                </a:r>
                <a:r>
                  <a:rPr lang="en-US" sz="1800" b="1" dirty="0"/>
                  <a:t> stable &amp; global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6D465B2-7F01-4562-8AF5-7FEB2105C4C8}"/>
                </a:ext>
              </a:extLst>
            </p:cNvPr>
            <p:cNvGrpSpPr/>
            <p:nvPr/>
          </p:nvGrpSpPr>
          <p:grpSpPr>
            <a:xfrm>
              <a:off x="7370521" y="2624386"/>
              <a:ext cx="3007292" cy="1014424"/>
              <a:chOff x="7088686" y="2326708"/>
              <a:chExt cx="3007292" cy="101442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4489F5A-D23F-424F-AD8B-8F6C4AFE00DD}"/>
                  </a:ext>
                </a:extLst>
              </p:cNvPr>
              <p:cNvSpPr/>
              <p:nvPr/>
            </p:nvSpPr>
            <p:spPr>
              <a:xfrm>
                <a:off x="7088686" y="2326708"/>
                <a:ext cx="3007292" cy="10144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6B10D2-5755-4C09-8DB2-3A20C6E0766B}"/>
                  </a:ext>
                </a:extLst>
              </p:cNvPr>
              <p:cNvSpPr txBox="1"/>
              <p:nvPr/>
            </p:nvSpPr>
            <p:spPr>
              <a:xfrm>
                <a:off x="7208206" y="2418421"/>
                <a:ext cx="2768252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Self-esteem yang </a:t>
                </a:r>
                <a:r>
                  <a:rPr lang="en-US" sz="1800" b="1" dirty="0" err="1"/>
                  <a:t>rendah</a:t>
                </a:r>
                <a:endParaRPr lang="en-US" sz="1800" b="1" dirty="0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E525FF-7FDC-4998-B41B-5EFB1B4F71FC}"/>
                </a:ext>
              </a:extLst>
            </p:cNvPr>
            <p:cNvCxnSpPr/>
            <p:nvPr/>
          </p:nvCxnSpPr>
          <p:spPr>
            <a:xfrm>
              <a:off x="2029216" y="3782860"/>
              <a:ext cx="1490598" cy="85803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C2693FC-9A02-4059-BB50-A25345FA16CC}"/>
                </a:ext>
              </a:extLst>
            </p:cNvPr>
            <p:cNvSpPr/>
            <p:nvPr/>
          </p:nvSpPr>
          <p:spPr>
            <a:xfrm>
              <a:off x="3895595" y="4255717"/>
              <a:ext cx="2867415" cy="10615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CE11F18-BF71-45E0-A610-30677968CE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5786" y="3839227"/>
              <a:ext cx="1190493" cy="94728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6CB2E4-F88C-49AF-AA13-C2DD7873B6FD}"/>
                </a:ext>
              </a:extLst>
            </p:cNvPr>
            <p:cNvSpPr txBox="1"/>
            <p:nvPr/>
          </p:nvSpPr>
          <p:spPr>
            <a:xfrm>
              <a:off x="4134887" y="4540286"/>
              <a:ext cx="23825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Hopelessness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190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D47E-FE94-493E-9BF5-3DADE931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5" y="362669"/>
            <a:ext cx="6766500" cy="930554"/>
          </a:xfrm>
        </p:spPr>
        <p:txBody>
          <a:bodyPr/>
          <a:lstStyle/>
          <a:p>
            <a:r>
              <a:rPr lang="en-US" b="1" dirty="0"/>
              <a:t>Rumination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6A6AD-1AEE-48CE-866A-86A616011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629" y="1293223"/>
            <a:ext cx="7210692" cy="3444373"/>
          </a:xfrm>
        </p:spPr>
        <p:txBody>
          <a:bodyPr>
            <a:noAutofit/>
          </a:bodyPr>
          <a:lstStyle/>
          <a:p>
            <a:pPr algn="just"/>
            <a:r>
              <a:rPr lang="en-US" b="1" dirty="0"/>
              <a:t>Rumination :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merenungi</a:t>
            </a:r>
            <a:r>
              <a:rPr lang="en-US" dirty="0"/>
              <a:t> </a:t>
            </a:r>
            <a:r>
              <a:rPr lang="en-US" dirty="0" err="1"/>
              <a:t>kesedihan</a:t>
            </a:r>
            <a:r>
              <a:rPr lang="en-US" dirty="0"/>
              <a:t> dan rasa </a:t>
            </a:r>
            <a:r>
              <a:rPr lang="en-US" dirty="0" err="1"/>
              <a:t>bersalah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pada </a:t>
            </a:r>
            <a:r>
              <a:rPr lang="en-US" dirty="0" err="1"/>
              <a:t>wanita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Rumination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mood dan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i="1" dirty="0"/>
              <a:t>problem-solving </a:t>
            </a:r>
            <a:r>
              <a:rPr lang="en-US" dirty="0" err="1"/>
              <a:t>seseorang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/>
              <a:t>Penderita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rasakan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80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4ECE-2493-4A38-8048-6F0E37CC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70" y="395630"/>
            <a:ext cx="5418860" cy="596954"/>
          </a:xfrm>
        </p:spPr>
        <p:txBody>
          <a:bodyPr>
            <a:normAutofit fontScale="90000"/>
          </a:bodyPr>
          <a:lstStyle/>
          <a:p>
            <a:r>
              <a:rPr lang="en-US" sz="3000" b="1" dirty="0"/>
              <a:t>Major depressive disorder (MDD)</a:t>
            </a:r>
            <a:r>
              <a:rPr lang="en-US" sz="3000" dirty="0"/>
              <a:t> </a:t>
            </a:r>
            <a:endParaRPr lang="x-none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94DE-FD50-4C71-A690-AB15F387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83" y="1465146"/>
            <a:ext cx="8031434" cy="2989288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MDD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/>
              <a:t>Episodic Disorder </a:t>
            </a:r>
          </a:p>
          <a:p>
            <a:pPr algn="just"/>
            <a:r>
              <a:rPr lang="en-US" b="1" dirty="0"/>
              <a:t>Onset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Remaja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akhir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usia</a:t>
            </a:r>
            <a:r>
              <a:rPr lang="en-US" dirty="0">
                <a:sym typeface="Wingdings" panose="05000000000000000000" pitchFamily="2" charset="2"/>
              </a:rPr>
              <a:t> 20an</a:t>
            </a:r>
          </a:p>
          <a:p>
            <a:pPr algn="just"/>
            <a:r>
              <a:rPr lang="en-US" dirty="0" err="1">
                <a:sym typeface="Wingdings" panose="05000000000000000000" pitchFamily="2" charset="2"/>
              </a:rPr>
              <a:t>Depresi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sebagai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gangguan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berulang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en-US" dirty="0">
                <a:sym typeface="Wingdings" panose="05000000000000000000" pitchFamily="2" charset="2"/>
              </a:rPr>
              <a:t>Ada 2 </a:t>
            </a:r>
            <a:r>
              <a:rPr lang="en-US" dirty="0" err="1">
                <a:sym typeface="Wingdings" panose="05000000000000000000" pitchFamily="2" charset="2"/>
              </a:rPr>
              <a:t>jenis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i="1" dirty="0">
                <a:sym typeface="Wingdings" panose="05000000000000000000" pitchFamily="2" charset="2"/>
              </a:rPr>
              <a:t>relapse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kambuh</a:t>
            </a:r>
            <a:r>
              <a:rPr lang="en-US" dirty="0">
                <a:sym typeface="Wingdings" panose="05000000000000000000" pitchFamily="2" charset="2"/>
              </a:rPr>
              <a:t>) &amp; </a:t>
            </a:r>
            <a:r>
              <a:rPr lang="en-US" i="1" dirty="0">
                <a:sym typeface="Wingdings" panose="05000000000000000000" pitchFamily="2" charset="2"/>
              </a:rPr>
              <a:t>recurrence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berulang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 algn="just">
              <a:buNone/>
            </a:pPr>
            <a:r>
              <a:rPr lang="en-US" b="1" dirty="0">
                <a:sym typeface="Wingdings" panose="05000000000000000000" pitchFamily="2" charset="2"/>
              </a:rPr>
              <a:t>Relapse</a:t>
            </a:r>
            <a:r>
              <a:rPr lang="en-US" dirty="0">
                <a:sym typeface="Wingdings" panose="05000000000000000000" pitchFamily="2" charset="2"/>
              </a:rPr>
              <a:t> : </a:t>
            </a:r>
            <a:r>
              <a:rPr lang="en-US" dirty="0" err="1">
                <a:sym typeface="Wingdings" panose="05000000000000000000" pitchFamily="2" charset="2"/>
              </a:rPr>
              <a:t>mengacu</a:t>
            </a:r>
            <a:r>
              <a:rPr lang="en-US" dirty="0">
                <a:sym typeface="Wingdings" panose="05000000000000000000" pitchFamily="2" charset="2"/>
              </a:rPr>
              <a:t> pada </a:t>
            </a:r>
            <a:r>
              <a:rPr lang="en-US" dirty="0" err="1">
                <a:sym typeface="Wingdings" panose="05000000000000000000" pitchFamily="2" charset="2"/>
              </a:rPr>
              <a:t>kembalinya</a:t>
            </a:r>
            <a:r>
              <a:rPr lang="en-US" dirty="0">
                <a:sym typeface="Wingdings" panose="05000000000000000000" pitchFamily="2" charset="2"/>
              </a:rPr>
              <a:t> symptom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jangka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waktu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cukup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singkat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ym typeface="Wingdings" panose="05000000000000000000" pitchFamily="2" charset="2"/>
              </a:rPr>
              <a:t>Recurrence</a:t>
            </a:r>
            <a:r>
              <a:rPr lang="en-US" dirty="0">
                <a:sym typeface="Wingdings" panose="05000000000000000000" pitchFamily="2" charset="2"/>
              </a:rPr>
              <a:t> : </a:t>
            </a:r>
            <a:r>
              <a:rPr lang="en-US" dirty="0" err="1">
                <a:sym typeface="Wingdings" panose="05000000000000000000" pitchFamily="2" charset="2"/>
              </a:rPr>
              <a:t>mengacu</a:t>
            </a:r>
            <a:r>
              <a:rPr lang="en-US" dirty="0">
                <a:sym typeface="Wingdings" panose="05000000000000000000" pitchFamily="2" charset="2"/>
              </a:rPr>
              <a:t> pada onset (</a:t>
            </a:r>
            <a:r>
              <a:rPr lang="en-US" dirty="0" err="1">
                <a:sym typeface="Wingdings" panose="05000000000000000000" pitchFamily="2" charset="2"/>
              </a:rPr>
              <a:t>serangan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awal</a:t>
            </a:r>
            <a:r>
              <a:rPr lang="en-US" dirty="0">
                <a:sym typeface="Wingdings" panose="05000000000000000000" pitchFamily="2" charset="2"/>
              </a:rPr>
              <a:t>). </a:t>
            </a:r>
            <a:r>
              <a:rPr lang="en-US" dirty="0" err="1">
                <a:sym typeface="Wingdings" panose="05000000000000000000" pitchFamily="2" charset="2"/>
              </a:rPr>
              <a:t>Probabilitas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terulang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karena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individu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memiliki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gangguan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komorbid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3957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18BB-326A-4A15-B568-2DD54CE58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6766500" cy="1268016"/>
          </a:xfrm>
        </p:spPr>
        <p:txBody>
          <a:bodyPr/>
          <a:lstStyle/>
          <a:p>
            <a:r>
              <a:rPr lang="en-US" sz="4400" dirty="0"/>
              <a:t>Social and Psychological Factors in Bipolar Disorder</a:t>
            </a:r>
            <a:endParaRPr lang="en-ID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CD441-4DA7-4618-8E91-EABF82D9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Depression in Bipolar Disorder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pemicu</a:t>
            </a:r>
            <a:r>
              <a:rPr lang="en-US" dirty="0"/>
              <a:t>/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</a:t>
            </a:r>
            <a:r>
              <a:rPr lang="en-US" i="1" dirty="0" err="1"/>
              <a:t>trigger</a:t>
            </a:r>
            <a:r>
              <a:rPr lang="en-US" dirty="0"/>
              <a:t> </a:t>
            </a:r>
            <a:r>
              <a:rPr lang="en-US" i="1" dirty="0"/>
              <a:t>depressive episodes </a:t>
            </a:r>
            <a:r>
              <a:rPr lang="en-US" dirty="0"/>
              <a:t>pada </a:t>
            </a:r>
            <a:r>
              <a:rPr lang="en-US" i="1" dirty="0"/>
              <a:t>bipolar disorder </a:t>
            </a:r>
            <a:r>
              <a:rPr lang="en-US" dirty="0" err="1"/>
              <a:t>dengan</a:t>
            </a:r>
            <a:r>
              <a:rPr lang="en-US" dirty="0"/>
              <a:t> MDD [</a:t>
            </a:r>
            <a:r>
              <a:rPr lang="en-US" i="1" dirty="0"/>
              <a:t>Major Depressive Disorder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i="1" dirty="0"/>
              <a:t>Neuroticism, expressed emotion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</a:t>
            </a:r>
            <a:r>
              <a:rPr lang="en-US" dirty="0" err="1"/>
              <a:t>minimnya</a:t>
            </a:r>
            <a:r>
              <a:rPr lang="en-US" dirty="0"/>
              <a:t> </a:t>
            </a:r>
            <a:r>
              <a:rPr lang="en-US" i="1" dirty="0"/>
              <a:t>social support</a:t>
            </a:r>
            <a:r>
              <a:rPr lang="en-US" dirty="0"/>
              <a:t>,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pikir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0090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489F6-1E0B-4D4A-9F85-347F038D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930" y="187350"/>
            <a:ext cx="2128215" cy="413542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/>
              <a:t>Predictors of Mania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D4D195-513D-4D81-AC5E-44DB05153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284684"/>
              </p:ext>
            </p:extLst>
          </p:nvPr>
        </p:nvGraphicFramePr>
        <p:xfrm>
          <a:off x="56375" y="370231"/>
          <a:ext cx="9087625" cy="608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097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3368-A078-4DA3-B0BB-73750C92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1" y="127539"/>
            <a:ext cx="8373288" cy="695422"/>
          </a:xfrm>
        </p:spPr>
        <p:txBody>
          <a:bodyPr/>
          <a:lstStyle/>
          <a:p>
            <a:r>
              <a:rPr lang="en-US" sz="4800" dirty="0"/>
              <a:t>Treatment of Mood Disorder</a:t>
            </a:r>
            <a:endParaRPr lang="en-ID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8EF4-08B8-4EB9-9CCE-8545DDD0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58" y="822961"/>
            <a:ext cx="7810299" cy="150222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Psychological Treatment of Depression</a:t>
            </a:r>
          </a:p>
          <a:p>
            <a:pPr marL="385763" indent="-385763">
              <a:buAutoNum type="arabicPeriod"/>
            </a:pPr>
            <a:r>
              <a:rPr lang="en-US" sz="1400" b="1" dirty="0"/>
              <a:t>Interpersonal Psychotherapy (IPT)</a:t>
            </a:r>
          </a:p>
          <a:p>
            <a:pPr marL="0" indent="0">
              <a:buNone/>
            </a:pPr>
            <a:r>
              <a:rPr lang="en-US" sz="1400" dirty="0" err="1"/>
              <a:t>Dibangun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gagasan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/>
              <a:t>depresi</a:t>
            </a:r>
            <a:r>
              <a:rPr lang="en-US" sz="1400" dirty="0"/>
              <a:t> </a:t>
            </a:r>
            <a:r>
              <a:rPr lang="en-US" sz="1400" dirty="0" err="1"/>
              <a:t>berkaitan</a:t>
            </a:r>
            <a:r>
              <a:rPr lang="en-US" sz="1400" dirty="0"/>
              <a:t> </a:t>
            </a:r>
            <a:r>
              <a:rPr lang="en-US" sz="1400" dirty="0" err="1"/>
              <a:t>erat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interpersonal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ID" sz="14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DFCC2D-605C-4E74-8540-77DFC2289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634841"/>
              </p:ext>
            </p:extLst>
          </p:nvPr>
        </p:nvGraphicFramePr>
        <p:xfrm>
          <a:off x="261260" y="2325189"/>
          <a:ext cx="8567341" cy="271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132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1A335-A174-4CCC-98BD-68118093D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45" y="1268472"/>
            <a:ext cx="3943350" cy="2506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2.  Cognitive </a:t>
            </a:r>
            <a:r>
              <a:rPr lang="en-US" b="1" dirty="0" err="1"/>
              <a:t>Theraphy</a:t>
            </a:r>
            <a:r>
              <a:rPr lang="en-US" b="1" dirty="0"/>
              <a:t> (CT)</a:t>
            </a:r>
          </a:p>
          <a:p>
            <a:pPr marL="0" indent="0">
              <a:buNone/>
            </a:pP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pemikiran</a:t>
            </a:r>
            <a:r>
              <a:rPr lang="en-ID" dirty="0"/>
              <a:t> </a:t>
            </a:r>
            <a:r>
              <a:rPr lang="en-ID" dirty="0" err="1"/>
              <a:t>maladaptif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pemicu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</a:t>
            </a:r>
            <a:r>
              <a:rPr lang="en-ID" i="1" dirty="0" err="1"/>
              <a:t>trigger</a:t>
            </a:r>
            <a:endParaRPr lang="en-ID" i="1" dirty="0"/>
          </a:p>
          <a:p>
            <a:pPr marL="0" indent="0">
              <a:buNone/>
            </a:pPr>
            <a:endParaRPr lang="en-ID" sz="600" i="1" dirty="0"/>
          </a:p>
          <a:p>
            <a:pPr marL="0" indent="0">
              <a:buNone/>
            </a:pPr>
            <a:endParaRPr lang="en-ID" sz="600" i="1" dirty="0"/>
          </a:p>
          <a:p>
            <a:pPr marL="0" indent="0">
              <a:buNone/>
            </a:pPr>
            <a:r>
              <a:rPr lang="en-ID" dirty="0" err="1"/>
              <a:t>Terapis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memperbaiki</a:t>
            </a:r>
            <a:r>
              <a:rPr lang="en-ID" dirty="0"/>
              <a:t> </a:t>
            </a:r>
            <a:r>
              <a:rPr lang="en-ID" dirty="0" err="1"/>
              <a:t>opini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penderita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: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85EF0B-1C04-4364-9A65-ECB63F966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24864"/>
              </p:ext>
            </p:extLst>
          </p:nvPr>
        </p:nvGraphicFramePr>
        <p:xfrm>
          <a:off x="4429340" y="-56720"/>
          <a:ext cx="5161548" cy="51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92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F6D1-981D-4465-A8AA-F5E9C9F6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5165"/>
            <a:ext cx="7886700" cy="42975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Mindfulness-Based Cognitive Therapy (MBCT)</a:t>
            </a:r>
          </a:p>
          <a:p>
            <a:pPr marL="0" indent="0">
              <a:buNone/>
            </a:pPr>
            <a:r>
              <a:rPr lang="en-US" sz="1500" dirty="0"/>
              <a:t>[ </a:t>
            </a:r>
            <a:r>
              <a:rPr lang="en-US" sz="1500" dirty="0" err="1"/>
              <a:t>merupakan</a:t>
            </a:r>
            <a:r>
              <a:rPr lang="en-US" sz="1500" dirty="0"/>
              <a:t> </a:t>
            </a:r>
            <a:r>
              <a:rPr lang="en-US" sz="1500" dirty="0" err="1"/>
              <a:t>adptasi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CT ]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65D01-740E-4375-A3B2-B4DB5A5FC7C5}"/>
              </a:ext>
            </a:extLst>
          </p:cNvPr>
          <p:cNvSpPr txBox="1"/>
          <p:nvPr/>
        </p:nvSpPr>
        <p:spPr>
          <a:xfrm>
            <a:off x="628650" y="1615253"/>
            <a:ext cx="41096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Fokus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pencegahan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kambuh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sukses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menjalankan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treatment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episode </a:t>
            </a:r>
            <a:r>
              <a:rPr lang="en-US" i="1" dirty="0">
                <a:solidFill>
                  <a:schemeClr val="bg1"/>
                </a:solidFill>
              </a:rPr>
              <a:t>major depression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depresi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berat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asumsi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seseorang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vulnerable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kambuh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err="1">
                <a:solidFill>
                  <a:schemeClr val="bg1"/>
                </a:solidFill>
              </a:rPr>
              <a:t>sebab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sedih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devaluasi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diri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pola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pikir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hopeless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dirasakan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menerus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>
                <a:solidFill>
                  <a:schemeClr val="bg1"/>
                </a:solidFill>
              </a:rPr>
              <a:t>Pemikiran</a:t>
            </a:r>
            <a:r>
              <a:rPr lang="en-US" dirty="0">
                <a:solidFill>
                  <a:schemeClr val="bg1"/>
                </a:solidFill>
              </a:rPr>
              <a:t> negative yang </a:t>
            </a:r>
            <a:r>
              <a:rPr lang="en-US" dirty="0" err="1">
                <a:solidFill>
                  <a:schemeClr val="bg1"/>
                </a:solidFill>
              </a:rPr>
              <a:t>terulang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episode </a:t>
            </a:r>
            <a:r>
              <a:rPr lang="en-US" dirty="0" err="1">
                <a:solidFill>
                  <a:schemeClr val="bg1"/>
                </a:solidFill>
              </a:rPr>
              <a:t>depresi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dipicu</a:t>
            </a:r>
            <a:r>
              <a:rPr lang="en-US" dirty="0">
                <a:solidFill>
                  <a:schemeClr val="bg1"/>
                </a:solidFill>
              </a:rPr>
              <a:t> oleh </a:t>
            </a:r>
            <a:r>
              <a:rPr lang="en-US" dirty="0" err="1">
                <a:solidFill>
                  <a:schemeClr val="bg1"/>
                </a:solidFill>
              </a:rPr>
              <a:t>kesedihan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muncul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ID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B3C721D-0FF5-42DF-9FF7-14F70820E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078052"/>
              </p:ext>
            </p:extLst>
          </p:nvPr>
        </p:nvGraphicFramePr>
        <p:xfrm>
          <a:off x="5471791" y="1615252"/>
          <a:ext cx="3190947" cy="229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136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7669-40F5-4BA8-AEAA-98F0272F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1261"/>
            <a:ext cx="4522585" cy="4261462"/>
          </a:xfrm>
        </p:spPr>
        <p:txBody>
          <a:bodyPr>
            <a:normAutofit lnSpcReduction="10000"/>
          </a:bodyPr>
          <a:lstStyle/>
          <a:p>
            <a:pPr marL="385763" indent="-385763">
              <a:buAutoNum type="arabicPeriod" startAt="3"/>
            </a:pPr>
            <a:r>
              <a:rPr lang="en-US" b="1" dirty="0"/>
              <a:t>Behavioral Activation (BA)</a:t>
            </a:r>
          </a:p>
          <a:p>
            <a:pPr mar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factor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rendahnya</a:t>
            </a:r>
            <a:r>
              <a:rPr lang="en-US" i="1" dirty="0"/>
              <a:t> reinforcement </a:t>
            </a:r>
            <a:r>
              <a:rPr lang="en-US" dirty="0" err="1"/>
              <a:t>positif</a:t>
            </a:r>
            <a:endParaRPr lang="en-US" dirty="0"/>
          </a:p>
          <a:p>
            <a:pPr marL="0" indent="0">
              <a:buNone/>
            </a:pPr>
            <a:r>
              <a:rPr lang="en-US" sz="1650" dirty="0"/>
              <a:t>[ </a:t>
            </a:r>
            <a:r>
              <a:rPr lang="en-US" sz="1650" dirty="0" err="1"/>
              <a:t>seperti</a:t>
            </a:r>
            <a:r>
              <a:rPr lang="en-US" sz="1650" dirty="0"/>
              <a:t> </a:t>
            </a:r>
            <a:r>
              <a:rPr lang="en-US" sz="1650" dirty="0" err="1"/>
              <a:t>pengalaman</a:t>
            </a:r>
            <a:r>
              <a:rPr lang="en-US" sz="1650" dirty="0"/>
              <a:t> </a:t>
            </a:r>
            <a:r>
              <a:rPr lang="en-US" sz="1650" dirty="0" err="1"/>
              <a:t>buruk</a:t>
            </a:r>
            <a:r>
              <a:rPr lang="en-US" sz="1650" dirty="0"/>
              <a:t>, </a:t>
            </a:r>
            <a:r>
              <a:rPr lang="en-US" sz="1650" dirty="0" err="1"/>
              <a:t>rendahnya</a:t>
            </a:r>
            <a:r>
              <a:rPr lang="en-US" sz="1650" dirty="0"/>
              <a:t> social support, </a:t>
            </a:r>
            <a:r>
              <a:rPr lang="en-US" sz="1650" dirty="0" err="1"/>
              <a:t>problematika</a:t>
            </a:r>
            <a:r>
              <a:rPr lang="en-US" sz="1650" dirty="0"/>
              <a:t> </a:t>
            </a:r>
            <a:r>
              <a:rPr lang="en-US" sz="1650" dirty="0" err="1"/>
              <a:t>finansial</a:t>
            </a:r>
            <a:r>
              <a:rPr lang="en-US" sz="1650" dirty="0"/>
              <a:t>, </a:t>
            </a:r>
            <a:r>
              <a:rPr lang="en-US" sz="1650" dirty="0" err="1"/>
              <a:t>perbedaan</a:t>
            </a:r>
            <a:r>
              <a:rPr lang="en-US" sz="1650" dirty="0"/>
              <a:t> orang </a:t>
            </a:r>
            <a:r>
              <a:rPr lang="en-US" sz="1650" dirty="0" err="1"/>
              <a:t>dalam</a:t>
            </a:r>
            <a:r>
              <a:rPr lang="en-US" sz="1650" dirty="0"/>
              <a:t> </a:t>
            </a:r>
            <a:r>
              <a:rPr lang="en-US" sz="1650" dirty="0" err="1"/>
              <a:t>kemampuan</a:t>
            </a:r>
            <a:r>
              <a:rPr lang="en-US" sz="1650" dirty="0"/>
              <a:t> </a:t>
            </a:r>
            <a:r>
              <a:rPr lang="en-US" sz="1650" dirty="0" err="1"/>
              <a:t>sosial</a:t>
            </a:r>
            <a:r>
              <a:rPr lang="en-US" sz="1650" dirty="0"/>
              <a:t>, coping, dan lain </a:t>
            </a:r>
            <a:r>
              <a:rPr lang="en-US" sz="1650" dirty="0" err="1"/>
              <a:t>sebagainya</a:t>
            </a:r>
            <a:r>
              <a:rPr lang="en-US" sz="1650" dirty="0"/>
              <a:t>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Kepasifan</a:t>
            </a:r>
            <a:r>
              <a:rPr lang="en-US" dirty="0"/>
              <a:t>/</a:t>
            </a:r>
            <a:r>
              <a:rPr lang="en-US" dirty="0" err="1"/>
              <a:t>ketidakaktivan</a:t>
            </a:r>
            <a:r>
              <a:rPr lang="en-US" dirty="0"/>
              <a:t>, </a:t>
            </a:r>
            <a:r>
              <a:rPr lang="en-US" dirty="0" err="1"/>
              <a:t>kelemahan</a:t>
            </a:r>
            <a:r>
              <a:rPr lang="en-US" dirty="0"/>
              <a:t>, dan </a:t>
            </a:r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symptom </a:t>
            </a:r>
            <a:r>
              <a:rPr lang="en-US" dirty="0" err="1"/>
              <a:t>umumnya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i="1" dirty="0"/>
              <a:t>reinforcement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berkurang</a:t>
            </a: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2FAA94-1433-42F9-902B-18A2E723F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022323"/>
              </p:ext>
            </p:extLst>
          </p:nvPr>
        </p:nvGraphicFramePr>
        <p:xfrm>
          <a:off x="5471791" y="1615252"/>
          <a:ext cx="3190947" cy="2292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6994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DEB5-0CBD-452F-BB29-B5786050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3904"/>
            <a:ext cx="7886700" cy="24956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Behavioral Couples Therapy</a:t>
            </a:r>
          </a:p>
          <a:p>
            <a:pPr marL="0" indent="0">
              <a:buNone/>
            </a:pP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pernikahan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6198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AEFE8-C1A8-4D0F-8F8E-978E01B3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8767"/>
            <a:ext cx="7886700" cy="40139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Psychological Treatment of Bipolar Disorder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Psychoeducational Approach</a:t>
            </a:r>
          </a:p>
          <a:p>
            <a:pPr marL="0" indent="0">
              <a:buNone/>
            </a:pPr>
            <a:r>
              <a:rPr lang="en-US" dirty="0" err="1"/>
              <a:t>Mengedukasi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symptom </a:t>
            </a:r>
            <a:r>
              <a:rPr lang="en-US" dirty="0" err="1"/>
              <a:t>dari</a:t>
            </a:r>
            <a:r>
              <a:rPr lang="en-US" dirty="0"/>
              <a:t> bipolar disorder,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symptom, trigger </a:t>
            </a:r>
            <a:r>
              <a:rPr lang="en-US" dirty="0" err="1"/>
              <a:t>biologis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medication.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psikoterapi</a:t>
            </a:r>
            <a:r>
              <a:rPr lang="en-US" dirty="0"/>
              <a:t> pada </a:t>
            </a:r>
            <a:r>
              <a:rPr lang="en-US" dirty="0" err="1"/>
              <a:t>penderita</a:t>
            </a:r>
            <a:r>
              <a:rPr lang="en-US" dirty="0"/>
              <a:t> bipolar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dan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[CT, FFT </a:t>
            </a:r>
            <a:r>
              <a:rPr lang="en-US" dirty="0" err="1"/>
              <a:t>atau</a:t>
            </a:r>
            <a:r>
              <a:rPr lang="en-US" dirty="0"/>
              <a:t> Family-focused Therapy, </a:t>
            </a:r>
            <a:r>
              <a:rPr lang="en-US" dirty="0" err="1"/>
              <a:t>atau</a:t>
            </a:r>
            <a:r>
              <a:rPr lang="en-US" dirty="0"/>
              <a:t> IPT]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62084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52ED-C765-4A90-9BCF-554A948D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7203"/>
            <a:ext cx="7886700" cy="40655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Biological Treatment of Mood Disorder</a:t>
            </a:r>
          </a:p>
          <a:p>
            <a:pPr marL="0" indent="0">
              <a:buNone/>
            </a:pPr>
            <a:endParaRPr lang="en-US" dirty="0"/>
          </a:p>
          <a:p>
            <a:pPr marL="385763" indent="-385763">
              <a:buAutoNum type="arabicPeriod"/>
            </a:pPr>
            <a:r>
              <a:rPr lang="en-US" b="1" dirty="0"/>
              <a:t>Electroconvulsive Therapy for Depression (ECT)</a:t>
            </a:r>
          </a:p>
          <a:p>
            <a:pPr marL="0" indent="0">
              <a:buNone/>
            </a:pP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kejang</a:t>
            </a:r>
            <a:r>
              <a:rPr lang="en-US" dirty="0"/>
              <a:t> </a:t>
            </a:r>
            <a:r>
              <a:rPr lang="en-US" dirty="0" err="1"/>
              <a:t>sesaat</a:t>
            </a:r>
            <a:r>
              <a:rPr lang="en-US" dirty="0"/>
              <a:t> dan </a:t>
            </a:r>
            <a:r>
              <a:rPr lang="en-US" dirty="0" err="1"/>
              <a:t>ketidaksadaran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menyetrum</a:t>
            </a:r>
            <a:r>
              <a:rPr lang="en-US" dirty="0"/>
              <a:t> 70-130 volt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6B63397-BC06-4D61-9DB5-83AAC310B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4460"/>
              </p:ext>
            </p:extLst>
          </p:nvPr>
        </p:nvGraphicFramePr>
        <p:xfrm>
          <a:off x="2928830" y="1459259"/>
          <a:ext cx="5976257" cy="38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396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F162-8345-4C65-B45E-0674089E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712" y="939997"/>
            <a:ext cx="3377866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paling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ketimbang</a:t>
            </a:r>
            <a:r>
              <a:rPr lang="en-US" dirty="0"/>
              <a:t> </a:t>
            </a:r>
            <a:r>
              <a:rPr lang="en-US" dirty="0" err="1"/>
              <a:t>medikasi</a:t>
            </a:r>
            <a:r>
              <a:rPr lang="en-US" dirty="0"/>
              <a:t> </a:t>
            </a:r>
            <a:r>
              <a:rPr lang="en-US" dirty="0" err="1"/>
              <a:t>antidepresan</a:t>
            </a:r>
            <a:r>
              <a:rPr lang="en-US" dirty="0"/>
              <a:t>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kontroversial</a:t>
            </a:r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ECT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pilihan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treatment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gagal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019F65-EC89-490D-91A7-57867C4E0B51}"/>
              </a:ext>
            </a:extLst>
          </p:cNvPr>
          <p:cNvGraphicFramePr/>
          <p:nvPr/>
        </p:nvGraphicFramePr>
        <p:xfrm>
          <a:off x="4893415" y="2449286"/>
          <a:ext cx="3989900" cy="226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B51292-9C1C-4C47-9199-CC70132AAF1E}"/>
              </a:ext>
            </a:extLst>
          </p:cNvPr>
          <p:cNvSpPr txBox="1">
            <a:spLocks/>
          </p:cNvSpPr>
          <p:nvPr/>
        </p:nvSpPr>
        <p:spPr>
          <a:xfrm>
            <a:off x="5080836" y="939998"/>
            <a:ext cx="3377866" cy="12557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err="1">
                <a:solidFill>
                  <a:schemeClr val="bg1"/>
                </a:solidFill>
              </a:rPr>
              <a:t>Walaupun</a:t>
            </a:r>
            <a:r>
              <a:rPr lang="en-US" sz="2100" dirty="0">
                <a:solidFill>
                  <a:schemeClr val="bg1"/>
                </a:solidFill>
              </a:rPr>
              <a:t> Unilateral ECT yang paling modern, </a:t>
            </a:r>
            <a:r>
              <a:rPr lang="en-US" sz="2100" dirty="0" err="1">
                <a:solidFill>
                  <a:schemeClr val="bg1"/>
                </a:solidFill>
              </a:rPr>
              <a:t>namun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efek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samping</a:t>
            </a:r>
            <a:r>
              <a:rPr lang="en-US" sz="2100" dirty="0">
                <a:solidFill>
                  <a:schemeClr val="bg1"/>
                </a:solidFill>
              </a:rPr>
              <a:t> yang </a:t>
            </a:r>
            <a:r>
              <a:rPr lang="en-US" sz="2100" dirty="0" err="1">
                <a:solidFill>
                  <a:schemeClr val="bg1"/>
                </a:solidFill>
              </a:rPr>
              <a:t>beresiko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tinggi</a:t>
            </a:r>
            <a:r>
              <a:rPr lang="en-US" sz="2100" dirty="0">
                <a:solidFill>
                  <a:schemeClr val="bg1"/>
                </a:solidFill>
              </a:rPr>
              <a:t>:</a:t>
            </a:r>
            <a:endParaRPr lang="en-ID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5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8FB67D-63A4-4A68-BB5B-6CF7A63391ED}"/>
              </a:ext>
            </a:extLst>
          </p:cNvPr>
          <p:cNvSpPr txBox="1">
            <a:spLocks/>
          </p:cNvSpPr>
          <p:nvPr/>
        </p:nvSpPr>
        <p:spPr>
          <a:xfrm>
            <a:off x="1787236" y="208939"/>
            <a:ext cx="5418860" cy="5969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bg1"/>
                </a:solidFill>
              </a:rPr>
              <a:t>Major depressive disorder (MDD)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endParaRPr lang="x-none" sz="3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BB152-2F39-4601-98FF-DD42E050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67" y="946150"/>
            <a:ext cx="2184341" cy="3988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C970B-7063-4F6C-966F-21F56BFE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68" y="946149"/>
            <a:ext cx="2265327" cy="3833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31C1D6-A50F-4A91-9055-9EC128BCA268}"/>
              </a:ext>
            </a:extLst>
          </p:cNvPr>
          <p:cNvSpPr/>
          <p:nvPr/>
        </p:nvSpPr>
        <p:spPr>
          <a:xfrm>
            <a:off x="3837505" y="1816971"/>
            <a:ext cx="1646352" cy="2246769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kurun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sekitar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/>
              <a:t>2 </a:t>
            </a:r>
            <a:r>
              <a:rPr lang="en-US" b="1" dirty="0" err="1"/>
              <a:t>minggu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simptom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</a:p>
          <a:p>
            <a:pPr algn="ctr"/>
            <a:r>
              <a:rPr lang="en-US" b="1" u="sng" dirty="0"/>
              <a:t>depressed mood</a:t>
            </a:r>
            <a:r>
              <a:rPr lang="en-US" dirty="0"/>
              <a:t> </a:t>
            </a:r>
            <a:r>
              <a:rPr lang="en-US" dirty="0" err="1"/>
              <a:t>atau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u="sng" dirty="0"/>
              <a:t>loss of interest and pleasure. 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10655389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EB5E-19B6-4F4C-9CEC-4441500B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87" y="148848"/>
            <a:ext cx="6359979" cy="1196626"/>
          </a:xfrm>
        </p:spPr>
        <p:txBody>
          <a:bodyPr/>
          <a:lstStyle/>
          <a:p>
            <a:pPr marL="385763" indent="-385763">
              <a:buAutoNum type="arabicPeriod" startAt="2"/>
            </a:pPr>
            <a:r>
              <a:rPr lang="en-US" b="1" dirty="0"/>
              <a:t>Medication for Depressive Disorder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Ada 3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antidepresan</a:t>
            </a:r>
            <a:r>
              <a:rPr lang="en-US" dirty="0"/>
              <a:t>: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5075C-CFE5-49A3-81FC-3EEF0749A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426178"/>
              </p:ext>
            </p:extLst>
          </p:nvPr>
        </p:nvGraphicFramePr>
        <p:xfrm>
          <a:off x="1524000" y="9625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211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D014-5DD8-483B-9F83-A2167729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0796"/>
            <a:ext cx="7886700" cy="41119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Masih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perdebatan</a:t>
            </a:r>
            <a:r>
              <a:rPr lang="en-US" dirty="0"/>
              <a:t> dan </a:t>
            </a:r>
            <a:r>
              <a:rPr lang="en-US" i="1" dirty="0"/>
              <a:t>gap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dunia </a:t>
            </a:r>
            <a:r>
              <a:rPr lang="en-US" dirty="0" err="1"/>
              <a:t>sains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yang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A89DD5-7970-4F09-B742-5A60C1CC0C71}"/>
              </a:ext>
            </a:extLst>
          </p:cNvPr>
          <p:cNvGraphicFramePr/>
          <p:nvPr/>
        </p:nvGraphicFramePr>
        <p:xfrm>
          <a:off x="849086" y="1325193"/>
          <a:ext cx="7445828" cy="351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921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E3B2-46C6-408D-B90A-1E328290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7829" y="182879"/>
            <a:ext cx="10493804" cy="692877"/>
          </a:xfrm>
        </p:spPr>
        <p:txBody>
          <a:bodyPr/>
          <a:lstStyle/>
          <a:p>
            <a:pPr algn="ctr"/>
            <a:r>
              <a:rPr lang="en-US" sz="4600" dirty="0"/>
              <a:t>Medications for Bipolar Disorder</a:t>
            </a:r>
            <a:endParaRPr lang="id-ID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24F2-6136-4BD6-8F4E-685A3C1C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117" y="1268016"/>
            <a:ext cx="6239289" cy="3263504"/>
          </a:xfrm>
        </p:spPr>
        <p:txBody>
          <a:bodyPr>
            <a:normAutofit/>
          </a:bodyPr>
          <a:lstStyle/>
          <a:p>
            <a:pPr algn="just"/>
            <a:r>
              <a:rPr lang="id-ID" dirty="0"/>
              <a:t>Obat yang mengurangi gejala manik disebut</a:t>
            </a:r>
            <a:r>
              <a:rPr lang="en-US" dirty="0"/>
              <a:t> </a:t>
            </a:r>
            <a:r>
              <a:rPr lang="id-ID" dirty="0"/>
              <a:t>obat penstabil suasana hati</a:t>
            </a:r>
            <a:r>
              <a:rPr lang="en-US" dirty="0"/>
              <a:t> (</a:t>
            </a:r>
            <a:r>
              <a:rPr lang="en-US" i="1" dirty="0"/>
              <a:t>mood-stabilizing medications</a:t>
            </a:r>
            <a:r>
              <a:rPr lang="en-US" dirty="0"/>
              <a:t>)</a:t>
            </a:r>
            <a:r>
              <a:rPr lang="id-ID" dirty="0"/>
              <a:t>. </a:t>
            </a:r>
            <a:endParaRPr lang="en-US" dirty="0"/>
          </a:p>
          <a:p>
            <a:pPr algn="just"/>
            <a:r>
              <a:rPr lang="id-ID" dirty="0"/>
              <a:t>Lithium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id-ID" dirty="0"/>
              <a:t>penstabil suasana hati pertama yang diidentifikasi.</a:t>
            </a:r>
            <a:r>
              <a:rPr lang="en-US" dirty="0"/>
              <a:t> </a:t>
            </a:r>
            <a:r>
              <a:rPr lang="id-ID" dirty="0"/>
              <a:t>Hingga 80 persen orang dengan gangguan bipolar I mengonsumsi obat ini</a:t>
            </a:r>
            <a:endParaRPr lang="en-US" dirty="0"/>
          </a:p>
          <a:p>
            <a:pPr algn="just"/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,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(</a:t>
            </a:r>
            <a:r>
              <a:rPr lang="en-US" dirty="0" err="1"/>
              <a:t>intensif</a:t>
            </a:r>
            <a:r>
              <a:rPr lang="en-US" dirty="0"/>
              <a:t>) dan </a:t>
            </a:r>
            <a:r>
              <a:rPr lang="en-US" dirty="0" err="1"/>
              <a:t>psikoedukasi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bipolar.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3AE9E-C15F-4075-99EC-62F19816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0" y="1041150"/>
            <a:ext cx="2246516" cy="1639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DF45E-CD0D-4F5C-A45B-4FDB6CDC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0" y="3055506"/>
            <a:ext cx="2246516" cy="16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8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BA48-A870-4261-9756-768EDCA5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210"/>
            <a:ext cx="5784574" cy="994172"/>
          </a:xfrm>
        </p:spPr>
        <p:txBody>
          <a:bodyPr/>
          <a:lstStyle/>
          <a:p>
            <a:pPr algn="ctr"/>
            <a:r>
              <a:rPr lang="en-US" dirty="0"/>
              <a:t>Suicide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7713-A846-4621-A0BD-6041FC1D1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20" y="1208381"/>
            <a:ext cx="5360297" cy="326350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: </a:t>
            </a:r>
            <a:r>
              <a:rPr lang="en-US" dirty="0" err="1"/>
              <a:t>usaha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nyawa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, stress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,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berdaya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dan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melarikan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i="1" dirty="0" err="1"/>
              <a:t>Nonsuicidal</a:t>
            </a:r>
            <a:r>
              <a:rPr lang="en-US" i="1" dirty="0"/>
              <a:t> self-injury :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</a:t>
            </a:r>
            <a:endParaRPr lang="id-ID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B28E0-7F87-4385-8BAA-B4D23BD0D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07" y="597719"/>
            <a:ext cx="2650032" cy="1757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52768-BF4F-4AEB-AB79-154AF005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224" y="2502073"/>
            <a:ext cx="1708599" cy="22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04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6E90-E4AE-44F1-80F5-E14BD4CC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3899" y="905931"/>
            <a:ext cx="7886700" cy="862148"/>
          </a:xfrm>
        </p:spPr>
        <p:txBody>
          <a:bodyPr/>
          <a:lstStyle/>
          <a:p>
            <a:pPr algn="ctr"/>
            <a:r>
              <a:rPr lang="en-US" sz="4600" dirty="0"/>
              <a:t>Psychological Disorders</a:t>
            </a:r>
            <a:br>
              <a:rPr lang="id-ID" sz="4600" dirty="0"/>
            </a:br>
            <a:endParaRPr lang="id-ID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17B77-21FD-40D4-B301-BC580428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861603" cy="3263504"/>
          </a:xfrm>
        </p:spPr>
        <p:txBody>
          <a:bodyPr/>
          <a:lstStyle/>
          <a:p>
            <a:pPr algn="just"/>
            <a:r>
              <a:rPr lang="en-US" dirty="0"/>
              <a:t>G</a:t>
            </a:r>
            <a:r>
              <a:rPr lang="id-ID" dirty="0"/>
              <a:t>angguan mood memiliki pikiran untuk bunuh diri dan beberapa terlibat dalam perilaku bunuh diri</a:t>
            </a:r>
            <a:endParaRPr lang="en-US" dirty="0"/>
          </a:p>
          <a:p>
            <a:pPr algn="just"/>
            <a:r>
              <a:rPr lang="en-US" dirty="0"/>
              <a:t>S</a:t>
            </a:r>
            <a:r>
              <a:rPr lang="id-ID" dirty="0"/>
              <a:t>ebanyak 90 persen orang yang mencoba bunuh diri adalah</a:t>
            </a:r>
            <a:r>
              <a:rPr lang="en-US" dirty="0"/>
              <a:t> p</a:t>
            </a:r>
            <a:r>
              <a:rPr lang="id-ID" dirty="0"/>
              <a:t>enderita penyakit mental. </a:t>
            </a:r>
            <a:endParaRPr lang="en-US" dirty="0"/>
          </a:p>
          <a:p>
            <a:pPr algn="just"/>
            <a:r>
              <a:rPr lang="en-US" dirty="0"/>
              <a:t>10 – 12%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id-ID" dirty="0"/>
              <a:t>skizofrenia, gangguan bipolar I</a:t>
            </a:r>
            <a:r>
              <a:rPr lang="en-US" dirty="0"/>
              <a:t> dan </a:t>
            </a:r>
            <a:r>
              <a:rPr lang="id-ID" dirty="0"/>
              <a:t>gangguan bipolar II</a:t>
            </a:r>
            <a:r>
              <a:rPr lang="en-US" dirty="0"/>
              <a:t> </a:t>
            </a:r>
            <a:r>
              <a:rPr lang="id-ID" dirty="0"/>
              <a:t>meninggal akibat bunuh diri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EF376-54DA-4162-B5EB-03E2978B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614" y="964407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712A-B3CA-485A-B161-CF869B87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25" y="910623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Sociocultural Models</a:t>
            </a:r>
            <a:br>
              <a:rPr lang="en-US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66D62-CAF1-4701-B1A3-47656C34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5" y="1407709"/>
            <a:ext cx="6766500" cy="1567500"/>
          </a:xfrm>
        </p:spPr>
        <p:txBody>
          <a:bodyPr/>
          <a:lstStyle/>
          <a:p>
            <a:pPr algn="just"/>
            <a:r>
              <a:rPr lang="id-ID" i="1" dirty="0"/>
              <a:t>Egoistic suicide</a:t>
            </a:r>
            <a:r>
              <a:rPr lang="en-US" i="1" dirty="0"/>
              <a:t> :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orang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. </a:t>
            </a:r>
            <a:endParaRPr lang="en-US" i="1" dirty="0"/>
          </a:p>
          <a:p>
            <a:pPr algn="just"/>
            <a:r>
              <a:rPr lang="id-ID" i="1" dirty="0"/>
              <a:t>Altruistic suicide</a:t>
            </a:r>
            <a:r>
              <a:rPr lang="en-US" i="1" dirty="0"/>
              <a:t> :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algn="just"/>
            <a:r>
              <a:rPr lang="id-ID" i="1" dirty="0"/>
              <a:t>Anomic suicide</a:t>
            </a:r>
            <a:r>
              <a:rPr lang="en-US" i="1" dirty="0"/>
              <a:t> :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1628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C26E-120F-49A9-94A9-7591B81B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5" y="205915"/>
            <a:ext cx="6766500" cy="904428"/>
          </a:xfrm>
        </p:spPr>
        <p:txBody>
          <a:bodyPr/>
          <a:lstStyle/>
          <a:p>
            <a:pPr algn="ctr"/>
            <a:r>
              <a:rPr lang="en-US" dirty="0"/>
              <a:t>Preventing suicide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864E-5BBD-4E55-B902-03A283ADD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5" y="1401948"/>
            <a:ext cx="6766500" cy="15675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Treating the Associated Mental Disorder :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id-ID" i="1" dirty="0"/>
              <a:t>Beck’s cognitive approach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dan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pada </a:t>
            </a:r>
            <a:r>
              <a:rPr lang="en-US" dirty="0" err="1"/>
              <a:t>pasien</a:t>
            </a:r>
            <a:endParaRPr lang="en-US" dirty="0"/>
          </a:p>
          <a:p>
            <a:pPr marL="385763" indent="-385763" algn="just">
              <a:buFont typeface="+mj-lt"/>
              <a:buAutoNum type="arabicPeriod"/>
            </a:pPr>
            <a:r>
              <a:rPr lang="en-US" i="1" dirty="0"/>
              <a:t>Marsha Linehan’s dialectical behavior therapy </a:t>
            </a:r>
            <a:r>
              <a:rPr lang="en-US" dirty="0"/>
              <a:t>juga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 marL="385763" indent="-385763" algn="just">
              <a:buFont typeface="+mj-lt"/>
              <a:buAutoNum type="arabicPeriod"/>
            </a:pP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mood juga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kali </a:t>
            </a:r>
            <a:r>
              <a:rPr lang="en-US" dirty="0" err="1"/>
              <a:t>lipat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4526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A95DE-75F3-4025-AB89-B2011F7B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919" y="707712"/>
            <a:ext cx="7235121" cy="676951"/>
          </a:xfrm>
        </p:spPr>
        <p:txBody>
          <a:bodyPr/>
          <a:lstStyle/>
          <a:p>
            <a:r>
              <a:rPr lang="id-ID" sz="4600" dirty="0"/>
              <a:t>Suicide Prevention Centers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318D20-98FC-4CB5-82F4-8ABE0F74F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7051" y="1779323"/>
            <a:ext cx="2312504" cy="24535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4A75D1E-24E8-45A6-8F52-8055A93A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20" y="1779325"/>
            <a:ext cx="2453567" cy="24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013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8660-EBE5-46EB-BD2F-1D684FAE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43" y="271229"/>
            <a:ext cx="8020618" cy="695422"/>
          </a:xfrm>
        </p:spPr>
        <p:txBody>
          <a:bodyPr/>
          <a:lstStyle/>
          <a:p>
            <a:pPr algn="ctr"/>
            <a:r>
              <a:rPr lang="id-ID" sz="4600" dirty="0"/>
              <a:t>Suicide Prevention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FC62-4CFD-4D14-8165-8263B1C6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9" y="966651"/>
            <a:ext cx="6766500" cy="1567500"/>
          </a:xfrm>
        </p:spPr>
        <p:txBody>
          <a:bodyPr>
            <a:noAutofit/>
          </a:bodyPr>
          <a:lstStyle/>
          <a:p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mengakses</a:t>
            </a:r>
            <a:r>
              <a:rPr lang="en-ID" sz="1400" dirty="0"/>
              <a:t> </a:t>
            </a:r>
            <a:r>
              <a:rPr lang="en-ID" sz="1400" dirty="0" err="1"/>
              <a:t>layanan</a:t>
            </a:r>
            <a:r>
              <a:rPr lang="en-ID" sz="1400" dirty="0"/>
              <a:t> </a:t>
            </a:r>
            <a:r>
              <a:rPr lang="en-ID" sz="1400" dirty="0" err="1"/>
              <a:t>konseling</a:t>
            </a:r>
            <a:r>
              <a:rPr lang="en-ID" sz="1400" dirty="0"/>
              <a:t> </a:t>
            </a:r>
            <a:r>
              <a:rPr lang="en-ID" sz="1400" dirty="0" err="1"/>
              <a:t>pencegahan</a:t>
            </a:r>
            <a:r>
              <a:rPr lang="en-ID" sz="1400" dirty="0"/>
              <a:t> </a:t>
            </a:r>
            <a:r>
              <a:rPr lang="en-ID" sz="1400" dirty="0" err="1"/>
              <a:t>bunuh</a:t>
            </a:r>
            <a:r>
              <a:rPr lang="en-ID" sz="1400" dirty="0"/>
              <a:t> </a:t>
            </a:r>
            <a:r>
              <a:rPr lang="en-ID" sz="1400" dirty="0" err="1"/>
              <a:t>diri</a:t>
            </a:r>
            <a:r>
              <a:rPr lang="en-ID" sz="1400" dirty="0"/>
              <a:t>, Kementerian </a:t>
            </a:r>
            <a:r>
              <a:rPr lang="en-ID" sz="1400" dirty="0" err="1"/>
              <a:t>Kesehatan</a:t>
            </a:r>
            <a:r>
              <a:rPr lang="en-ID" sz="1400" dirty="0"/>
              <a:t> </a:t>
            </a:r>
            <a:r>
              <a:rPr lang="en-ID" sz="1400" dirty="0" err="1"/>
              <a:t>mempersilakan</a:t>
            </a:r>
            <a:r>
              <a:rPr lang="en-ID" sz="1400" dirty="0"/>
              <a:t> </a:t>
            </a:r>
            <a:r>
              <a:rPr lang="en-ID" sz="1400" dirty="0" err="1"/>
              <a:t>masyarakat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mengakses</a:t>
            </a:r>
            <a:r>
              <a:rPr lang="en-ID" sz="1400" dirty="0"/>
              <a:t> </a:t>
            </a:r>
            <a:r>
              <a:rPr lang="en-ID" sz="1400" dirty="0" err="1"/>
              <a:t>nomor</a:t>
            </a:r>
            <a:r>
              <a:rPr lang="en-ID" sz="1400" dirty="0"/>
              <a:t> </a:t>
            </a:r>
            <a:r>
              <a:rPr lang="en-ID" sz="1400" dirty="0" err="1"/>
              <a:t>telepon</a:t>
            </a:r>
            <a:r>
              <a:rPr lang="en-ID" sz="1400" dirty="0"/>
              <a:t> </a:t>
            </a:r>
            <a:r>
              <a:rPr lang="en-ID" sz="1400" dirty="0" err="1"/>
              <a:t>gawat</a:t>
            </a:r>
            <a:r>
              <a:rPr lang="en-ID" sz="1400" dirty="0"/>
              <a:t> </a:t>
            </a:r>
            <a:r>
              <a:rPr lang="en-ID" sz="1400" dirty="0" err="1"/>
              <a:t>darurat</a:t>
            </a:r>
            <a:r>
              <a:rPr lang="en-ID" sz="1400" dirty="0"/>
              <a:t> (emergency) </a:t>
            </a:r>
            <a:r>
              <a:rPr lang="en-ID" sz="1400" dirty="0" err="1"/>
              <a:t>miliknya</a:t>
            </a:r>
            <a:r>
              <a:rPr lang="en-ID" sz="1400" dirty="0"/>
              <a:t>, </a:t>
            </a:r>
            <a:r>
              <a:rPr lang="en-ID" sz="1400" dirty="0" err="1"/>
              <a:t>yakni</a:t>
            </a:r>
            <a:r>
              <a:rPr lang="en-ID" sz="1400" dirty="0"/>
              <a:t> 119, </a:t>
            </a:r>
            <a:r>
              <a:rPr lang="en-ID" sz="1400" dirty="0" err="1"/>
              <a:t>bebas</a:t>
            </a:r>
            <a:r>
              <a:rPr lang="en-ID" sz="1400" dirty="0"/>
              <a:t> </a:t>
            </a:r>
            <a:r>
              <a:rPr lang="en-ID" sz="1400" dirty="0" err="1"/>
              <a:t>pulsa</a:t>
            </a:r>
            <a:r>
              <a:rPr lang="en-ID" sz="1400" dirty="0"/>
              <a:t>.</a:t>
            </a:r>
            <a:br>
              <a:rPr lang="en-ID" sz="1400" dirty="0"/>
            </a:br>
            <a:br>
              <a:rPr lang="en-ID" sz="1400" dirty="0"/>
            </a:br>
            <a:r>
              <a:rPr lang="en-ID" sz="1400" dirty="0"/>
              <a:t>Lima </a:t>
            </a:r>
            <a:r>
              <a:rPr lang="en-ID" sz="1400" dirty="0" err="1"/>
              <a:t>rumah</a:t>
            </a:r>
            <a:r>
              <a:rPr lang="en-ID" sz="1400" dirty="0"/>
              <a:t> </a:t>
            </a:r>
            <a:r>
              <a:rPr lang="en-ID" sz="1400" dirty="0" err="1"/>
              <a:t>sakit</a:t>
            </a:r>
            <a:r>
              <a:rPr lang="en-ID" sz="1400" dirty="0"/>
              <a:t> juga </a:t>
            </a:r>
            <a:r>
              <a:rPr lang="en-ID" sz="1400" dirty="0" err="1"/>
              <a:t>disiagakan</a:t>
            </a:r>
            <a:r>
              <a:rPr lang="en-ID" sz="1400" dirty="0"/>
              <a:t> Kementerian </a:t>
            </a:r>
            <a:r>
              <a:rPr lang="en-ID" sz="1400" dirty="0" err="1"/>
              <a:t>Kesehatan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melayani</a:t>
            </a:r>
            <a:r>
              <a:rPr lang="en-ID" sz="1400" dirty="0"/>
              <a:t> </a:t>
            </a:r>
            <a:r>
              <a:rPr lang="en-ID" sz="1400" dirty="0" err="1"/>
              <a:t>panggilan</a:t>
            </a:r>
            <a:r>
              <a:rPr lang="en-ID" sz="1400" dirty="0"/>
              <a:t> </a:t>
            </a:r>
            <a:r>
              <a:rPr lang="en-ID" sz="1400" dirty="0" err="1"/>
              <a:t>telepon</a:t>
            </a:r>
            <a:r>
              <a:rPr lang="en-ID" sz="1400" dirty="0"/>
              <a:t> </a:t>
            </a:r>
            <a:r>
              <a:rPr lang="en-ID" sz="1400" dirty="0" err="1"/>
              <a:t>konseling</a:t>
            </a:r>
            <a:r>
              <a:rPr lang="en-ID" sz="1400" dirty="0"/>
              <a:t> </a:t>
            </a:r>
            <a:r>
              <a:rPr lang="en-ID" sz="1400" dirty="0" err="1"/>
              <a:t>pencegahan</a:t>
            </a:r>
            <a:r>
              <a:rPr lang="en-ID" sz="1400" dirty="0"/>
              <a:t> </a:t>
            </a:r>
            <a:r>
              <a:rPr lang="en-ID" sz="1400" dirty="0" err="1"/>
              <a:t>bunuh</a:t>
            </a:r>
            <a:r>
              <a:rPr lang="en-ID" sz="1400" dirty="0"/>
              <a:t> </a:t>
            </a:r>
            <a:r>
              <a:rPr lang="en-ID" sz="1400" dirty="0" err="1"/>
              <a:t>diri</a:t>
            </a:r>
            <a:r>
              <a:rPr lang="en-ID" sz="1400" dirty="0"/>
              <a:t>, </a:t>
            </a:r>
            <a:r>
              <a:rPr lang="en-ID" sz="1400" dirty="0" err="1"/>
              <a:t>yakni</a:t>
            </a:r>
            <a:r>
              <a:rPr lang="en-ID" sz="1400" dirty="0"/>
              <a:t>:</a:t>
            </a:r>
            <a:br>
              <a:rPr lang="en-ID" sz="1400" dirty="0"/>
            </a:br>
            <a:r>
              <a:rPr lang="en-ID" sz="1400" dirty="0"/>
              <a:t>1. RSJ Amino </a:t>
            </a:r>
            <a:r>
              <a:rPr lang="en-ID" sz="1400" dirty="0" err="1"/>
              <a:t>Gondohutomo</a:t>
            </a:r>
            <a:r>
              <a:rPr lang="en-ID" sz="1400" dirty="0"/>
              <a:t> Semarang (024) 6722565</a:t>
            </a:r>
            <a:br>
              <a:rPr lang="en-ID" sz="1400" dirty="0"/>
            </a:br>
            <a:r>
              <a:rPr lang="en-ID" sz="1400" dirty="0"/>
              <a:t>2. RSJ </a:t>
            </a:r>
            <a:r>
              <a:rPr lang="en-ID" sz="1400" dirty="0" err="1"/>
              <a:t>Marzoeki</a:t>
            </a:r>
            <a:r>
              <a:rPr lang="en-ID" sz="1400" dirty="0"/>
              <a:t> Mahdi Bogor (0251) 8324024, 8324025, 8320467</a:t>
            </a:r>
            <a:br>
              <a:rPr lang="en-ID" sz="1400" dirty="0"/>
            </a:br>
            <a:r>
              <a:rPr lang="en-ID" sz="1400" dirty="0"/>
              <a:t>3. RSJ </a:t>
            </a:r>
            <a:r>
              <a:rPr lang="en-ID" sz="1400" dirty="0" err="1"/>
              <a:t>Soeharto</a:t>
            </a:r>
            <a:r>
              <a:rPr lang="en-ID" sz="1400" dirty="0"/>
              <a:t> </a:t>
            </a:r>
            <a:r>
              <a:rPr lang="en-ID" sz="1400" dirty="0" err="1"/>
              <a:t>Heerdjan</a:t>
            </a:r>
            <a:r>
              <a:rPr lang="en-ID" sz="1400" dirty="0"/>
              <a:t> Jakarta (021) 5682841</a:t>
            </a:r>
            <a:br>
              <a:rPr lang="en-ID" sz="1400" dirty="0"/>
            </a:br>
            <a:r>
              <a:rPr lang="en-ID" sz="1400" dirty="0"/>
              <a:t>4. RSJ Prof Dr </a:t>
            </a:r>
            <a:r>
              <a:rPr lang="en-ID" sz="1400" dirty="0" err="1"/>
              <a:t>Soerojo</a:t>
            </a:r>
            <a:r>
              <a:rPr lang="en-ID" sz="1400" dirty="0"/>
              <a:t> </a:t>
            </a:r>
            <a:r>
              <a:rPr lang="en-ID" sz="1400" dirty="0" err="1"/>
              <a:t>Magelang</a:t>
            </a:r>
            <a:r>
              <a:rPr lang="en-ID" sz="1400" dirty="0"/>
              <a:t> (0293) 363601</a:t>
            </a:r>
            <a:br>
              <a:rPr lang="en-ID" sz="1400" dirty="0"/>
            </a:br>
            <a:r>
              <a:rPr lang="en-ID" sz="1400" dirty="0"/>
              <a:t>5. RSJ </a:t>
            </a:r>
            <a:r>
              <a:rPr lang="en-ID" sz="1400" dirty="0" err="1"/>
              <a:t>Radjiman</a:t>
            </a:r>
            <a:r>
              <a:rPr lang="en-ID" sz="1400" dirty="0"/>
              <a:t> </a:t>
            </a:r>
            <a:r>
              <a:rPr lang="en-ID" sz="1400" dirty="0" err="1"/>
              <a:t>Wediodiningrat</a:t>
            </a:r>
            <a:r>
              <a:rPr lang="en-ID" sz="1400" dirty="0"/>
              <a:t> Malang (0341) 423444</a:t>
            </a:r>
            <a:br>
              <a:rPr lang="en-ID" sz="1400" dirty="0"/>
            </a:br>
            <a:br>
              <a:rPr lang="en-ID" sz="1400" dirty="0"/>
            </a:br>
            <a:r>
              <a:rPr lang="en-ID" sz="1400" dirty="0"/>
              <a:t>Ada pula </a:t>
            </a:r>
            <a:r>
              <a:rPr lang="en-ID" sz="1400" dirty="0" err="1"/>
              <a:t>nomor</a:t>
            </a:r>
            <a:r>
              <a:rPr lang="en-ID" sz="1400" dirty="0"/>
              <a:t> hotline Halo </a:t>
            </a:r>
            <a:r>
              <a:rPr lang="en-ID" sz="1400" dirty="0" err="1"/>
              <a:t>Kemkes</a:t>
            </a:r>
            <a:r>
              <a:rPr lang="en-ID" sz="1400" dirty="0"/>
              <a:t> di 1500-567 yang </a:t>
            </a:r>
            <a:r>
              <a:rPr lang="en-ID" sz="1400" dirty="0" err="1"/>
              <a:t>bisa</a:t>
            </a:r>
            <a:r>
              <a:rPr lang="en-ID" sz="1400" dirty="0"/>
              <a:t> </a:t>
            </a:r>
            <a:r>
              <a:rPr lang="en-ID" sz="1400" dirty="0" err="1"/>
              <a:t>dihubungi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mendapatkan</a:t>
            </a:r>
            <a:r>
              <a:rPr lang="en-ID" sz="1400" dirty="0"/>
              <a:t> </a:t>
            </a:r>
            <a:r>
              <a:rPr lang="en-ID" sz="1400" dirty="0" err="1"/>
              <a:t>informasi</a:t>
            </a:r>
            <a:r>
              <a:rPr lang="en-ID" sz="1400" dirty="0"/>
              <a:t> di </a:t>
            </a:r>
            <a:r>
              <a:rPr lang="en-ID" sz="1400" dirty="0" err="1"/>
              <a:t>bidang</a:t>
            </a:r>
            <a:r>
              <a:rPr lang="en-ID" sz="1400" dirty="0"/>
              <a:t> </a:t>
            </a:r>
            <a:r>
              <a:rPr lang="en-ID" sz="1400" dirty="0" err="1"/>
              <a:t>kesehatan</a:t>
            </a:r>
            <a:r>
              <a:rPr lang="en-ID" sz="1400" dirty="0"/>
              <a:t>, 24 jam.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36481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6" name="Google Shape;786;p42"/>
          <p:cNvSpPr txBox="1"/>
          <p:nvPr/>
        </p:nvSpPr>
        <p:spPr>
          <a:xfrm>
            <a:off x="542208" y="863353"/>
            <a:ext cx="57654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6000" dirty="0" err="1">
                <a:solidFill>
                  <a:schemeClr val="bg1"/>
                </a:solidFill>
              </a:rPr>
              <a:t>Terima</a:t>
            </a:r>
            <a:r>
              <a:rPr lang="en-ID" sz="6000" dirty="0">
                <a:solidFill>
                  <a:schemeClr val="bg1"/>
                </a:solidFill>
              </a:rPr>
              <a:t> </a:t>
            </a:r>
            <a:r>
              <a:rPr lang="en-ID" sz="6000" dirty="0" err="1">
                <a:solidFill>
                  <a:schemeClr val="bg1"/>
                </a:solidFill>
              </a:rPr>
              <a:t>Kasih</a:t>
            </a:r>
            <a:r>
              <a:rPr lang="en-ID" sz="6000" dirty="0">
                <a:solidFill>
                  <a:schemeClr val="bg1"/>
                </a:solidFill>
              </a:rPr>
              <a:t>!!</a:t>
            </a:r>
            <a:endParaRPr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6DC7-4E7E-4A00-AB01-B27374BF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79" y="435784"/>
            <a:ext cx="4336340" cy="994172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Persistent depressive disorder </a:t>
            </a:r>
            <a:br>
              <a:rPr lang="en-US" sz="2700" b="1" dirty="0"/>
            </a:br>
            <a:r>
              <a:rPr lang="en-US" sz="2700" b="1" dirty="0"/>
              <a:t>(dysthymia)</a:t>
            </a:r>
            <a:endParaRPr lang="x-none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C475F-F0BB-45B5-A593-A177CE87D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4"/>
          <a:stretch/>
        </p:blipFill>
        <p:spPr>
          <a:xfrm>
            <a:off x="664987" y="1663355"/>
            <a:ext cx="4793540" cy="1816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57F01E-F7C4-4CBD-9289-5339B86D9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97" y="540010"/>
            <a:ext cx="2640724" cy="40634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59CD70-EB32-472B-BD32-918EEFAAB7E0}"/>
              </a:ext>
            </a:extLst>
          </p:cNvPr>
          <p:cNvSpPr/>
          <p:nvPr/>
        </p:nvSpPr>
        <p:spPr>
          <a:xfrm>
            <a:off x="775757" y="3798218"/>
            <a:ext cx="4572000" cy="607539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menegakan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dysthymia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setidaknya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simptom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simptom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depresi</a:t>
            </a:r>
            <a:endParaRPr lang="x-non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998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B5B54D-974A-4D8F-9A42-E40FC77D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12" y="153784"/>
            <a:ext cx="5687206" cy="724758"/>
          </a:xfrm>
        </p:spPr>
        <p:txBody>
          <a:bodyPr/>
          <a:lstStyle/>
          <a:p>
            <a:r>
              <a:rPr lang="en-US" dirty="0"/>
              <a:t>PERTANYAAN</a:t>
            </a:r>
            <a:endParaRPr lang="id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39FA8-0DDE-48F6-90BE-C556C1E2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5" y="878542"/>
            <a:ext cx="6766500" cy="3540883"/>
          </a:xfrm>
        </p:spPr>
        <p:txBody>
          <a:bodyPr/>
          <a:lstStyle/>
          <a:p>
            <a:pPr marL="469900" indent="-342900">
              <a:buFont typeface="+mj-lt"/>
              <a:buAutoNum type="arabicPeriod"/>
            </a:pPr>
            <a:r>
              <a:rPr lang="en-US" sz="1400" dirty="0"/>
              <a:t>Ada </a:t>
            </a:r>
            <a:r>
              <a:rPr lang="en-US" sz="1400" dirty="0" err="1"/>
              <a:t>bagian</a:t>
            </a:r>
            <a:r>
              <a:rPr lang="en-US" sz="1400" dirty="0"/>
              <a:t> depressive disorder, </a:t>
            </a:r>
            <a:r>
              <a:rPr lang="en-US" sz="1400" dirty="0" err="1"/>
              <a:t>sgb</a:t>
            </a:r>
            <a:r>
              <a:rPr lang="en-US" sz="1400" dirty="0"/>
              <a:t> </a:t>
            </a:r>
            <a:r>
              <a:rPr lang="en-US" sz="1400" dirty="0" err="1"/>
              <a:t>anak</a:t>
            </a:r>
            <a:r>
              <a:rPr lang="en-US" sz="1400" dirty="0"/>
              <a:t> psi </a:t>
            </a:r>
            <a:r>
              <a:rPr lang="en-US" sz="1400" dirty="0" err="1"/>
              <a:t>kan</a:t>
            </a:r>
            <a:r>
              <a:rPr lang="en-US" sz="1400" dirty="0"/>
              <a:t> </a:t>
            </a:r>
            <a:r>
              <a:rPr lang="en-US" sz="1400" dirty="0" err="1"/>
              <a:t>udh</a:t>
            </a:r>
            <a:r>
              <a:rPr lang="en-US" sz="1400" dirty="0"/>
              <a:t> </a:t>
            </a:r>
            <a:r>
              <a:rPr lang="en-US" sz="1400" dirty="0" err="1"/>
              <a:t>paham</a:t>
            </a:r>
            <a:r>
              <a:rPr lang="en-US" sz="1400" dirty="0"/>
              <a:t> </a:t>
            </a:r>
            <a:r>
              <a:rPr lang="en-US" sz="1400" dirty="0" err="1"/>
              <a:t>nih</a:t>
            </a:r>
            <a:r>
              <a:rPr lang="en-US" sz="1400" dirty="0"/>
              <a:t> </a:t>
            </a:r>
            <a:r>
              <a:rPr lang="en-US" sz="1400" dirty="0" err="1"/>
              <a:t>trs</a:t>
            </a:r>
            <a:r>
              <a:rPr lang="en-US" sz="1400" dirty="0"/>
              <a:t> </a:t>
            </a:r>
            <a:r>
              <a:rPr lang="en-US" sz="1400" dirty="0" err="1"/>
              <a:t>pny</a:t>
            </a:r>
            <a:r>
              <a:rPr lang="en-US" sz="1400" dirty="0"/>
              <a:t> </a:t>
            </a:r>
            <a:r>
              <a:rPr lang="en-US" sz="1400" dirty="0" err="1"/>
              <a:t>tmn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munculin</a:t>
            </a:r>
            <a:r>
              <a:rPr lang="en-US" sz="1400" dirty="0"/>
              <a:t> </a:t>
            </a:r>
            <a:r>
              <a:rPr lang="en-US" sz="1400" dirty="0" err="1"/>
              <a:t>gejala</a:t>
            </a:r>
            <a:r>
              <a:rPr lang="en-US" sz="1400" dirty="0"/>
              <a:t> </a:t>
            </a:r>
            <a:r>
              <a:rPr lang="en-US" sz="1400" dirty="0" err="1"/>
              <a:t>depresif</a:t>
            </a:r>
            <a:r>
              <a:rPr lang="en-US" sz="1400" dirty="0"/>
              <a:t> </a:t>
            </a:r>
            <a:r>
              <a:rPr lang="en-US" sz="1400" dirty="0" err="1"/>
              <a:t>tp</a:t>
            </a:r>
            <a:r>
              <a:rPr lang="en-US" sz="1400" dirty="0"/>
              <a:t> org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apatis</a:t>
            </a:r>
            <a:r>
              <a:rPr lang="en-US" sz="1400" dirty="0"/>
              <a:t>, </a:t>
            </a:r>
            <a:r>
              <a:rPr lang="en-US" sz="1400" dirty="0" err="1"/>
              <a:t>mnrt</a:t>
            </a:r>
            <a:r>
              <a:rPr lang="en-US" sz="1400" dirty="0"/>
              <a:t> kalian </a:t>
            </a:r>
            <a:r>
              <a:rPr lang="en-US" sz="1400" dirty="0" err="1"/>
              <a:t>gmn</a:t>
            </a:r>
            <a:r>
              <a:rPr lang="en-US" sz="1400" dirty="0"/>
              <a:t>? (</a:t>
            </a:r>
            <a:r>
              <a:rPr lang="en-US" sz="1400" dirty="0" err="1"/>
              <a:t>zahran</a:t>
            </a:r>
            <a:r>
              <a:rPr lang="en-US" sz="1400" dirty="0"/>
              <a:t>)v</a:t>
            </a:r>
          </a:p>
          <a:p>
            <a:pPr marL="469900" indent="-342900">
              <a:buFont typeface="+mj-lt"/>
              <a:buAutoNum type="arabicPeriod"/>
            </a:pPr>
            <a:r>
              <a:rPr lang="en-US" sz="1400" dirty="0" err="1"/>
              <a:t>Mnrt</a:t>
            </a:r>
            <a:r>
              <a:rPr lang="en-US" sz="1400" dirty="0"/>
              <a:t> </a:t>
            </a:r>
            <a:r>
              <a:rPr lang="en-US" sz="1400" dirty="0" err="1"/>
              <a:t>pndpt</a:t>
            </a:r>
            <a:r>
              <a:rPr lang="en-US" sz="1400" dirty="0"/>
              <a:t>, life </a:t>
            </a:r>
            <a:r>
              <a:rPr lang="en-US" sz="1400" dirty="0" err="1"/>
              <a:t>events</a:t>
            </a:r>
            <a:r>
              <a:rPr lang="en-US" sz="1400" dirty="0" err="1">
                <a:sym typeface="Wingdings" panose="05000000000000000000" pitchFamily="2" charset="2"/>
              </a:rPr>
              <a:t>depresilife</a:t>
            </a:r>
            <a:r>
              <a:rPr lang="en-US" sz="1400" dirty="0">
                <a:sym typeface="Wingdings" panose="05000000000000000000" pitchFamily="2" charset="2"/>
              </a:rPr>
              <a:t> events, </a:t>
            </a:r>
            <a:r>
              <a:rPr lang="en-US" sz="1400" dirty="0" err="1">
                <a:sym typeface="Wingdings" panose="05000000000000000000" pitchFamily="2" charset="2"/>
              </a:rPr>
              <a:t>cocoknya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biar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ga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mempengaruhi</a:t>
            </a:r>
            <a:r>
              <a:rPr lang="en-US" sz="1400" dirty="0">
                <a:sym typeface="Wingdings" panose="05000000000000000000" pitchFamily="2" charset="2"/>
              </a:rPr>
              <a:t> life events </a:t>
            </a:r>
            <a:r>
              <a:rPr lang="en-US" sz="1400" dirty="0" err="1">
                <a:sym typeface="Wingdings" panose="05000000000000000000" pitchFamily="2" charset="2"/>
              </a:rPr>
              <a:t>selanjutnya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pake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apa</a:t>
            </a:r>
            <a:r>
              <a:rPr lang="en-US" sz="1400" dirty="0">
                <a:sym typeface="Wingdings" panose="05000000000000000000" pitchFamily="2" charset="2"/>
              </a:rPr>
              <a:t>? (ka </a:t>
            </a:r>
            <a:r>
              <a:rPr lang="en-US" sz="1400" dirty="0" err="1">
                <a:sym typeface="Wingdings" panose="05000000000000000000" pitchFamily="2" charset="2"/>
              </a:rPr>
              <a:t>juli</a:t>
            </a:r>
            <a:r>
              <a:rPr lang="en-US" sz="1400" dirty="0">
                <a:sym typeface="Wingdings" panose="05000000000000000000" pitchFamily="2" charset="2"/>
              </a:rPr>
              <a:t>)v</a:t>
            </a:r>
          </a:p>
          <a:p>
            <a:pPr marL="469900" indent="-3429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Cara </a:t>
            </a:r>
            <a:r>
              <a:rPr lang="en-US" sz="1400" dirty="0" err="1">
                <a:sym typeface="Wingdings" panose="05000000000000000000" pitchFamily="2" charset="2"/>
              </a:rPr>
              <a:t>bedain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mdd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sm</a:t>
            </a:r>
            <a:r>
              <a:rPr lang="en-US" sz="1400" dirty="0">
                <a:sym typeface="Wingdings" panose="05000000000000000000" pitchFamily="2" charset="2"/>
              </a:rPr>
              <a:t> bipolar  1 , </a:t>
            </a:r>
            <a:r>
              <a:rPr lang="en-US" sz="1400" dirty="0" err="1">
                <a:sym typeface="Wingdings" panose="05000000000000000000" pitchFamily="2" charset="2"/>
              </a:rPr>
              <a:t>klo</a:t>
            </a:r>
            <a:r>
              <a:rPr lang="en-US" sz="1400" dirty="0">
                <a:sym typeface="Wingdings" panose="05000000000000000000" pitchFamily="2" charset="2"/>
              </a:rPr>
              <a:t> cm </a:t>
            </a:r>
            <a:r>
              <a:rPr lang="en-US" sz="1400" dirty="0" err="1">
                <a:sym typeface="Wingdings" panose="05000000000000000000" pitchFamily="2" charset="2"/>
              </a:rPr>
              <a:t>ngalamin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depresi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episodenya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doang</a:t>
            </a:r>
            <a:r>
              <a:rPr lang="en-US" sz="1400" dirty="0">
                <a:sym typeface="Wingdings" panose="05000000000000000000" pitchFamily="2" charset="2"/>
              </a:rPr>
              <a:t>? (ka </a:t>
            </a:r>
            <a:r>
              <a:rPr lang="en-US" sz="1400" dirty="0" err="1">
                <a:sym typeface="Wingdings" panose="05000000000000000000" pitchFamily="2" charset="2"/>
              </a:rPr>
              <a:t>nanda</a:t>
            </a:r>
            <a:r>
              <a:rPr lang="en-US" sz="1400" dirty="0">
                <a:sym typeface="Wingdings" panose="05000000000000000000" pitchFamily="2" charset="2"/>
              </a:rPr>
              <a:t>)v</a:t>
            </a:r>
          </a:p>
          <a:p>
            <a:pPr marL="469900" indent="-3429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Sleep disruption, </a:t>
            </a:r>
            <a:r>
              <a:rPr lang="en-US" sz="1400" dirty="0" err="1">
                <a:sym typeface="Wingdings" panose="05000000000000000000" pitchFamily="2" charset="2"/>
              </a:rPr>
              <a:t>yg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pemotongan</a:t>
            </a:r>
            <a:r>
              <a:rPr lang="en-US" sz="1400" dirty="0">
                <a:sym typeface="Wingdings" panose="05000000000000000000" pitchFamily="2" charset="2"/>
              </a:rPr>
              <a:t> jam </a:t>
            </a:r>
            <a:r>
              <a:rPr lang="en-US" sz="1400" dirty="0" err="1">
                <a:sym typeface="Wingdings" panose="05000000000000000000" pitchFamily="2" charset="2"/>
              </a:rPr>
              <a:t>tidur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bsa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mentrigger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simtom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manik</a:t>
            </a:r>
            <a:r>
              <a:rPr lang="en-US" sz="1400" dirty="0">
                <a:sym typeface="Wingdings" panose="05000000000000000000" pitchFamily="2" charset="2"/>
              </a:rPr>
              <a:t>? </a:t>
            </a:r>
            <a:r>
              <a:rPr lang="en-US" sz="1400" dirty="0" err="1">
                <a:sym typeface="Wingdings" panose="05000000000000000000" pitchFamily="2" charset="2"/>
              </a:rPr>
              <a:t>Knp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bisa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ketrigger</a:t>
            </a:r>
            <a:r>
              <a:rPr lang="en-US" sz="1400" dirty="0">
                <a:sym typeface="Wingdings" panose="05000000000000000000" pitchFamily="2" charset="2"/>
              </a:rPr>
              <a:t>? (</a:t>
            </a:r>
            <a:r>
              <a:rPr lang="en-US" sz="1400" dirty="0" err="1">
                <a:sym typeface="Wingdings" panose="05000000000000000000" pitchFamily="2" charset="2"/>
              </a:rPr>
              <a:t>emi</a:t>
            </a:r>
            <a:r>
              <a:rPr lang="en-US" sz="1400" dirty="0">
                <a:sym typeface="Wingdings" panose="05000000000000000000" pitchFamily="2" charset="2"/>
              </a:rPr>
              <a:t>)v</a:t>
            </a:r>
          </a:p>
          <a:p>
            <a:pPr marL="469900" indent="-3429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Dysphoric disorder/premenstrual, </a:t>
            </a:r>
            <a:r>
              <a:rPr lang="en-US" sz="1400" dirty="0" err="1">
                <a:sym typeface="Wingdings" panose="05000000000000000000" pitchFamily="2" charset="2"/>
              </a:rPr>
              <a:t>beda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sm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pms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biasa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apa</a:t>
            </a:r>
            <a:r>
              <a:rPr lang="en-US" sz="1400" dirty="0">
                <a:sym typeface="Wingdings" panose="05000000000000000000" pitchFamily="2" charset="2"/>
              </a:rPr>
              <a:t>? (</a:t>
            </a:r>
            <a:r>
              <a:rPr lang="en-US" sz="1400" dirty="0" err="1">
                <a:sym typeface="Wingdings" panose="05000000000000000000" pitchFamily="2" charset="2"/>
              </a:rPr>
              <a:t>citra</a:t>
            </a:r>
            <a:r>
              <a:rPr lang="en-US" sz="1400" dirty="0">
                <a:sym typeface="Wingdings" panose="05000000000000000000" pitchFamily="2" charset="2"/>
              </a:rPr>
              <a:t>)v</a:t>
            </a:r>
          </a:p>
          <a:p>
            <a:pPr marL="469900" indent="-342900">
              <a:buFont typeface="+mj-lt"/>
              <a:buAutoNum type="arabicPeriod"/>
            </a:pPr>
            <a:r>
              <a:rPr lang="en-US" sz="1400" dirty="0">
                <a:sym typeface="Wingdings" panose="05000000000000000000" pitchFamily="2" charset="2"/>
              </a:rPr>
              <a:t>Bipolar </a:t>
            </a:r>
            <a:r>
              <a:rPr lang="en-US" sz="1400" dirty="0" err="1">
                <a:sym typeface="Wingdings" panose="05000000000000000000" pitchFamily="2" charset="2"/>
              </a:rPr>
              <a:t>sm</a:t>
            </a:r>
            <a:r>
              <a:rPr lang="en-US" sz="1400" dirty="0">
                <a:sym typeface="Wingdings" panose="05000000000000000000" pitchFamily="2" charset="2"/>
              </a:rPr>
              <a:t> bpd </a:t>
            </a:r>
            <a:r>
              <a:rPr lang="en-US" sz="1400" dirty="0" err="1">
                <a:sym typeface="Wingdings" panose="05000000000000000000" pitchFamily="2" charset="2"/>
              </a:rPr>
              <a:t>bedanya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apa</a:t>
            </a:r>
            <a:r>
              <a:rPr lang="en-US" sz="1400" dirty="0">
                <a:sym typeface="Wingdings" panose="05000000000000000000" pitchFamily="2" charset="2"/>
              </a:rPr>
              <a:t>? (Yoram)v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CFAAC-339F-4172-91C2-263185010C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383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82BEC-4AC3-49DE-8B70-1B8CC1915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47" y="233689"/>
            <a:ext cx="4705106" cy="4676123"/>
          </a:xfrm>
        </p:spPr>
      </p:pic>
    </p:spTree>
    <p:extLst>
      <p:ext uri="{BB962C8B-B14F-4D97-AF65-F5344CB8AC3E}">
        <p14:creationId xmlns:p14="http://schemas.microsoft.com/office/powerpoint/2010/main" val="111927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4A14BB-575D-48E5-B738-BE69226F4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8" y="985243"/>
            <a:ext cx="5283337" cy="3470338"/>
          </a:xfr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4573FC5-2C25-40C2-A6BF-D1589D34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3844"/>
            <a:ext cx="7886700" cy="582216"/>
          </a:xfrm>
        </p:spPr>
        <p:txBody>
          <a:bodyPr/>
          <a:lstStyle/>
          <a:p>
            <a:r>
              <a:rPr lang="en-US" b="1" dirty="0"/>
              <a:t>Premenstrual Dysphoric Disorder</a:t>
            </a:r>
            <a:endParaRPr lang="x-none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23BD71-37E7-4710-87CF-E2526DC025DF}"/>
              </a:ext>
            </a:extLst>
          </p:cNvPr>
          <p:cNvSpPr/>
          <p:nvPr/>
        </p:nvSpPr>
        <p:spPr>
          <a:xfrm>
            <a:off x="5918835" y="1995755"/>
            <a:ext cx="2857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minimal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lima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gejala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muncul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pada 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seminggu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sebelum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haid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hilang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ketika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haid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mulai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j-lt"/>
              </a:rPr>
              <a:t>keluar</a:t>
            </a:r>
            <a:endParaRPr lang="x-none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6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413-3963-4DDF-A9B8-95752A8C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6020"/>
            <a:ext cx="9052560" cy="582216"/>
          </a:xfrm>
        </p:spPr>
        <p:txBody>
          <a:bodyPr>
            <a:noAutofit/>
          </a:bodyPr>
          <a:lstStyle/>
          <a:p>
            <a:r>
              <a:rPr lang="en-US" sz="4600" b="1" dirty="0"/>
              <a:t>Disruptive Mood </a:t>
            </a:r>
            <a:r>
              <a:rPr lang="en-US" sz="4600" b="1" dirty="0" err="1"/>
              <a:t>Dysregulation</a:t>
            </a:r>
            <a:r>
              <a:rPr lang="en-US" sz="4600" b="1" dirty="0"/>
              <a:t> Disorder (DMDD)</a:t>
            </a:r>
            <a:endParaRPr lang="x-none" sz="4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6A972-7FA1-4052-AD30-EC9696654008}"/>
              </a:ext>
            </a:extLst>
          </p:cNvPr>
          <p:cNvSpPr txBox="1"/>
          <p:nvPr/>
        </p:nvSpPr>
        <p:spPr>
          <a:xfrm>
            <a:off x="548640" y="1561181"/>
            <a:ext cx="7886700" cy="3323987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/>
              <a:t>DSM V - DMDD</a:t>
            </a:r>
          </a:p>
          <a:p>
            <a:pPr marL="214313" indent="-214313" algn="just">
              <a:buFontTx/>
              <a:buChar char="-"/>
            </a:pP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Ledakan</a:t>
            </a:r>
            <a:r>
              <a:rPr lang="en-US" dirty="0"/>
              <a:t> </a:t>
            </a:r>
            <a:r>
              <a:rPr lang="en-US" dirty="0" err="1"/>
              <a:t>amarah</a:t>
            </a:r>
            <a:r>
              <a:rPr lang="en-US" dirty="0"/>
              <a:t> yang </a:t>
            </a:r>
            <a:r>
              <a:rPr lang="en-US" dirty="0" err="1"/>
              <a:t>parah</a:t>
            </a:r>
            <a:r>
              <a:rPr lang="en-US" dirty="0"/>
              <a:t> dan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verbal/</a:t>
            </a:r>
            <a:r>
              <a:rPr lang="en-US" dirty="0" err="1"/>
              <a:t>behavioural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insensitas</a:t>
            </a:r>
            <a:r>
              <a:rPr lang="en-US" dirty="0"/>
              <a:t> yang </a:t>
            </a:r>
            <a:r>
              <a:rPr lang="en-US" dirty="0" err="1"/>
              <a:t>berlebihan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Ledakan</a:t>
            </a:r>
            <a:r>
              <a:rPr lang="en-US" dirty="0"/>
              <a:t> </a:t>
            </a:r>
            <a:r>
              <a:rPr lang="en-US" dirty="0" err="1"/>
              <a:t>amarah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Ledakan</a:t>
            </a:r>
            <a:r>
              <a:rPr lang="en-US" dirty="0"/>
              <a:t> </a:t>
            </a:r>
            <a:r>
              <a:rPr lang="en-US" dirty="0" err="1"/>
              <a:t>amarah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3x per </a:t>
            </a:r>
            <a:r>
              <a:rPr lang="en-US" dirty="0" err="1"/>
              <a:t>minggu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yang negative (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marah</a:t>
            </a:r>
            <a:r>
              <a:rPr lang="en-US" dirty="0"/>
              <a:t>)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oleh orang lain (guru, </a:t>
            </a:r>
            <a:r>
              <a:rPr lang="en-US" dirty="0" err="1"/>
              <a:t>orgtua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marL="214313" indent="-214313" algn="just">
              <a:buFontTx/>
              <a:buChar char="-"/>
            </a:pPr>
            <a:r>
              <a:rPr lang="x-none" dirty="0" err="1"/>
              <a:t>Gejala-gejala</a:t>
            </a:r>
            <a:r>
              <a:rPr lang="x-none" dirty="0"/>
              <a:t> </a:t>
            </a:r>
            <a:r>
              <a:rPr lang="x-none" dirty="0" err="1"/>
              <a:t>ini</a:t>
            </a:r>
            <a:r>
              <a:rPr lang="x-none" dirty="0"/>
              <a:t> </a:t>
            </a:r>
            <a:r>
              <a:rPr lang="x-none" dirty="0" err="1"/>
              <a:t>telah</a:t>
            </a:r>
            <a:r>
              <a:rPr lang="x-none" dirty="0"/>
              <a:t> </a:t>
            </a:r>
            <a:r>
              <a:rPr lang="x-none" dirty="0" err="1"/>
              <a:t>hadir</a:t>
            </a:r>
            <a:r>
              <a:rPr lang="x-none" dirty="0"/>
              <a:t> </a:t>
            </a:r>
            <a:r>
              <a:rPr lang="x-none" dirty="0" err="1"/>
              <a:t>setidaknya</a:t>
            </a:r>
            <a:r>
              <a:rPr lang="x-none" dirty="0"/>
              <a:t> </a:t>
            </a:r>
            <a:r>
              <a:rPr lang="x-none" dirty="0" err="1"/>
              <a:t>selama</a:t>
            </a:r>
            <a:r>
              <a:rPr lang="x-none" dirty="0"/>
              <a:t> 12 </a:t>
            </a:r>
            <a:r>
              <a:rPr lang="x-none" dirty="0" err="1"/>
              <a:t>bulan</a:t>
            </a:r>
            <a:r>
              <a:rPr lang="x-none" dirty="0"/>
              <a:t> </a:t>
            </a:r>
            <a:endParaRPr lang="en-US" dirty="0"/>
          </a:p>
          <a:p>
            <a:pPr algn="just"/>
            <a:r>
              <a:rPr lang="en-US" dirty="0"/>
              <a:t>     </a:t>
            </a:r>
            <a:r>
              <a:rPr lang="x-none" dirty="0"/>
              <a:t>dan </a:t>
            </a:r>
            <a:r>
              <a:rPr lang="x-none" dirty="0" err="1"/>
              <a:t>tidak</a:t>
            </a:r>
            <a:r>
              <a:rPr lang="x-none" dirty="0"/>
              <a:t> </a:t>
            </a:r>
            <a:r>
              <a:rPr lang="x-none" dirty="0" err="1"/>
              <a:t>hilang</a:t>
            </a:r>
            <a:r>
              <a:rPr lang="x-none" dirty="0"/>
              <a:t> </a:t>
            </a:r>
            <a:r>
              <a:rPr lang="x-none" dirty="0" err="1"/>
              <a:t>lebih</a:t>
            </a:r>
            <a:r>
              <a:rPr lang="x-none" dirty="0"/>
              <a:t> </a:t>
            </a:r>
            <a:r>
              <a:rPr lang="x-none" dirty="0" err="1"/>
              <a:t>dari</a:t>
            </a:r>
            <a:r>
              <a:rPr lang="x-none" dirty="0"/>
              <a:t> 3 </a:t>
            </a:r>
            <a:r>
              <a:rPr lang="x-none" dirty="0" err="1"/>
              <a:t>bulan</a:t>
            </a:r>
            <a:r>
              <a:rPr lang="x-none" dirty="0"/>
              <a:t> pada </a:t>
            </a:r>
            <a:r>
              <a:rPr lang="x-none" dirty="0" err="1"/>
              <a:t>suatu</a:t>
            </a:r>
            <a:r>
              <a:rPr lang="x-none" dirty="0"/>
              <a:t> </a:t>
            </a:r>
            <a:r>
              <a:rPr lang="x-none" dirty="0" err="1"/>
              <a:t>waktu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Ledakan</a:t>
            </a:r>
            <a:r>
              <a:rPr lang="en-US" dirty="0"/>
              <a:t> </a:t>
            </a:r>
            <a:r>
              <a:rPr lang="en-US" dirty="0" err="1"/>
              <a:t>amarah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pada minimal 2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lingkungan</a:t>
            </a:r>
            <a:r>
              <a:rPr lang="en-US" dirty="0"/>
              <a:t> (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teman</a:t>
            </a:r>
            <a:r>
              <a:rPr lang="en-US" dirty="0"/>
              <a:t> </a:t>
            </a:r>
            <a:r>
              <a:rPr lang="en-US" dirty="0" err="1"/>
              <a:t>sebaya</a:t>
            </a:r>
            <a:r>
              <a:rPr lang="en-US" dirty="0"/>
              <a:t>)</a:t>
            </a:r>
          </a:p>
          <a:p>
            <a:pPr marL="214313" indent="-214313" algn="just">
              <a:buFontTx/>
              <a:buChar char="-"/>
            </a:pPr>
            <a:r>
              <a:rPr lang="en-US" dirty="0"/>
              <a:t>Onset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10 </a:t>
            </a:r>
            <a:r>
              <a:rPr lang="en-US" dirty="0" err="1"/>
              <a:t>tahun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manik</a:t>
            </a:r>
            <a:r>
              <a:rPr lang="en-US" dirty="0"/>
              <a:t> yang </a:t>
            </a:r>
            <a:r>
              <a:rPr lang="en-US" dirty="0" err="1"/>
              <a:t>muncul</a:t>
            </a:r>
            <a:endParaRPr lang="en-US" dirty="0"/>
          </a:p>
          <a:p>
            <a:pPr marL="214313" indent="-214313" algn="just">
              <a:buFontTx/>
              <a:buChar char="-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x-none" dirty="0"/>
          </a:p>
          <a:p>
            <a:pPr marL="214313" indent="-214313" algn="just">
              <a:buFontTx/>
              <a:buChar char="-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25671551"/>
      </p:ext>
    </p:extLst>
  </p:cSld>
  <p:clrMapOvr>
    <a:masterClrMapping/>
  </p:clrMapOvr>
</p:sld>
</file>

<file path=ppt/theme/theme1.xml><?xml version="1.0" encoding="utf-8"?>
<a:theme xmlns:a="http://schemas.openxmlformats.org/drawingml/2006/main" name="Mutius template">
  <a:themeElements>
    <a:clrScheme name="Custom 347">
      <a:dk1>
        <a:srgbClr val="11191F"/>
      </a:dk1>
      <a:lt1>
        <a:srgbClr val="FFFFFF"/>
      </a:lt1>
      <a:dk2>
        <a:srgbClr val="97A5C2"/>
      </a:dk2>
      <a:lt2>
        <a:srgbClr val="E6E6EC"/>
      </a:lt2>
      <a:accent1>
        <a:srgbClr val="11191F"/>
      </a:accent1>
      <a:accent2>
        <a:srgbClr val="525666"/>
      </a:accent2>
      <a:accent3>
        <a:srgbClr val="757B96"/>
      </a:accent3>
      <a:accent4>
        <a:srgbClr val="9CA1B6"/>
      </a:accent4>
      <a:accent5>
        <a:srgbClr val="CC5900"/>
      </a:accent5>
      <a:accent6>
        <a:srgbClr val="FF880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4176</Words>
  <Application>Microsoft Office PowerPoint</Application>
  <PresentationFormat>On-screen Show (16:9)</PresentationFormat>
  <Paragraphs>432</Paragraphs>
  <Slides>60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DM Serif Display</vt:lpstr>
      <vt:lpstr>Arial</vt:lpstr>
      <vt:lpstr>Montserrat Light</vt:lpstr>
      <vt:lpstr>Montserrat</vt:lpstr>
      <vt:lpstr>Calibri</vt:lpstr>
      <vt:lpstr>Mutius template</vt:lpstr>
      <vt:lpstr>GANGGUAN MOOD DAN BUNUH DIRI</vt:lpstr>
      <vt:lpstr>Mood Disorders</vt:lpstr>
      <vt:lpstr>PowerPoint Presentation</vt:lpstr>
      <vt:lpstr>Major depressive disorder (MDD) </vt:lpstr>
      <vt:lpstr>PowerPoint Presentation</vt:lpstr>
      <vt:lpstr>Persistent depressive disorder  (dysthymia)</vt:lpstr>
      <vt:lpstr>PowerPoint Presentation</vt:lpstr>
      <vt:lpstr>Premenstrual Dysphoric Disorder</vt:lpstr>
      <vt:lpstr>Disruptive Mood Dysregulation Disorder (DMDD)</vt:lpstr>
      <vt:lpstr>DSM 4-TR</vt:lpstr>
      <vt:lpstr>DSM 5</vt:lpstr>
      <vt:lpstr>PowerPoint Presentation</vt:lpstr>
      <vt:lpstr>Bipolar I</vt:lpstr>
      <vt:lpstr>Bipolar II</vt:lpstr>
      <vt:lpstr>PowerPoint Presentation</vt:lpstr>
      <vt:lpstr>Cyclothymic Disorder</vt:lpstr>
      <vt:lpstr>DSM 4-TR</vt:lpstr>
      <vt:lpstr>Epidemiology and Consequences of Bipolar Disorders</vt:lpstr>
      <vt:lpstr>Epidemiology and Consequences of Bipolar Disorders</vt:lpstr>
      <vt:lpstr>Subtype of Depressive Disorders dan Bipolar Disorders</vt:lpstr>
      <vt:lpstr>Etiology of Mood Disorders</vt:lpstr>
      <vt:lpstr>Etiologi </vt:lpstr>
      <vt:lpstr>PowerPoint Presentation</vt:lpstr>
      <vt:lpstr>Neurotransmitter</vt:lpstr>
      <vt:lpstr>Brain Imaging Studies </vt:lpstr>
      <vt:lpstr>The Amygdala</vt:lpstr>
      <vt:lpstr>Subgenual Anterior Cingulate</vt:lpstr>
      <vt:lpstr>Hippocampus &amp; Dorsolateral Prefrontal Cortex</vt:lpstr>
      <vt:lpstr>PowerPoint Presentation</vt:lpstr>
      <vt:lpstr>Social Factors in Depression</vt:lpstr>
      <vt:lpstr>Life Events</vt:lpstr>
      <vt:lpstr>Interpersonal Problems</vt:lpstr>
      <vt:lpstr>Psychological Factors in Depression</vt:lpstr>
      <vt:lpstr>Neuroticism</vt:lpstr>
      <vt:lpstr>Cognitive Theories </vt:lpstr>
      <vt:lpstr>Beck’s Theory</vt:lpstr>
      <vt:lpstr>Hopelessness Theory</vt:lpstr>
      <vt:lpstr>PowerPoint Presentation</vt:lpstr>
      <vt:lpstr>Rumination Theory</vt:lpstr>
      <vt:lpstr>Social and Psychological Factors in Bipolar Disorder</vt:lpstr>
      <vt:lpstr>PowerPoint Presentation</vt:lpstr>
      <vt:lpstr>Treatment of Mood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Medications for Bipolar Disorder</vt:lpstr>
      <vt:lpstr>Suicide </vt:lpstr>
      <vt:lpstr>Psychological Disorders </vt:lpstr>
      <vt:lpstr>Sociocultural Models </vt:lpstr>
      <vt:lpstr>Preventing suicide</vt:lpstr>
      <vt:lpstr>Suicide Prevention Centers</vt:lpstr>
      <vt:lpstr>Suicide Prevention Centers</vt:lpstr>
      <vt:lpstr>PowerPoint Presentation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GANGGUAN MOOD DAN BUNUH DIRI</dc:title>
  <cp:lastModifiedBy>syifa alya muthiah</cp:lastModifiedBy>
  <cp:revision>51</cp:revision>
  <dcterms:modified xsi:type="dcterms:W3CDTF">2020-03-04T05:05:10Z</dcterms:modified>
</cp:coreProperties>
</file>