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98133-91D2-49DC-B667-20A82E7C4049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9E97D-D4AE-406D-BE60-8D8CA8776D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139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0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9" name="Google Shape;1609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4" name="Google Shape;1714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1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9" name="Google Shape;1729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1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6" name="Google Shape;1736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1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3" name="Google Shape;1743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1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0" name="Google Shape;1750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1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7" name="Google Shape;1757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1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4" name="Google Shape;1764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1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2" name="Google Shape;1772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1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9" name="Google Shape;1779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1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8" name="Google Shape;1788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10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6" name="Google Shape;1616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0" name="Google Shape;1830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2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3" name="Google Shape;1843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12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0" name="Google Shape;1850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12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7" name="Google Shape;1857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10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</a:t>
            </a:r>
            <a:endParaRPr/>
          </a:p>
        </p:txBody>
      </p:sp>
      <p:sp>
        <p:nvSpPr>
          <p:cNvPr id="1635" name="Google Shape;1635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10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7" name="Google Shape;1667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1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9" name="Google Shape;1679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1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6" name="Google Shape;1686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11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3" name="Google Shape;1693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1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0" name="Google Shape;1700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1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7" name="Google Shape;1707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C29D-0C3D-4192-908C-D54446D4C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79F82-1BF3-49CC-A6C8-2E13F3ED8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72B05-9A45-402A-B4C1-C4ABE61B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F49-21CD-4262-B90C-2B6BAA89559D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E33C2-81AC-420E-8851-562F828F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64EAE-22E8-4EF2-90A7-C70AE96C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1AAE-4586-4E33-BC63-6F4FE1886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052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017B-741D-475C-9F67-C6B53DD5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F18DC-D572-4847-AC92-31FEE51E2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03981-1F6B-4C25-8DBE-6CB66259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F49-21CD-4262-B90C-2B6BAA89559D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85E91-77EC-41D9-B394-EFD1F7EE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6896D-B4E2-4A32-A68C-ED0D61C8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1AAE-4586-4E33-BC63-6F4FE1886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663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357BE4-EC5E-4906-A15D-C94AA8BFF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6F25D-99E4-4A26-9980-09126B884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59EB3-8212-452D-B116-C5B90E8A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F49-21CD-4262-B90C-2B6BAA89559D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E8A43-474B-49D5-9EB0-70888AED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DAE5-21CB-4AFC-921A-96948C77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1AAE-4586-4E33-BC63-6F4FE1886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433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3019-3659-48D9-843B-9B8D591C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37003-02D1-4092-84B6-A4CB73A15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C2FEA-471A-4D61-9324-05B131EA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F49-21CD-4262-B90C-2B6BAA89559D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29EAA-21B0-40FC-9899-94BF933F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A7598-DD8C-4B3E-B100-6BF53C13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1AAE-4586-4E33-BC63-6F4FE1886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494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40E0-0ED9-45AB-9EE9-2CC02B1C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AE8E6-F152-43E0-85DC-6C6B02DBC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CCB06-6754-4A51-B4CD-96E119CC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F49-21CD-4262-B90C-2B6BAA89559D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EF301-AC76-4A9D-AD39-671F9BC3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1AE34-8C6D-4B84-8342-71AF1D09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1AAE-4586-4E33-BC63-6F4FE1886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103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E42A-F566-494E-AA86-24C43991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50444-2AB1-49BC-A7CC-8CB594DF4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E96F4-6829-4A7F-8367-3168612CD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C2552-7A6B-44D8-BC78-9A8513DC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F49-21CD-4262-B90C-2B6BAA89559D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2D941-71EF-449D-8132-81597AA9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45AA5-D9CE-459E-820F-450A75AC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1AAE-4586-4E33-BC63-6F4FE1886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156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9943-013B-4A03-89A2-0A37ECFE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E15FD-A4A4-4C22-B948-EEB646D80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BC6B5-DF41-428C-BCAB-537923D7A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D770B-5E3A-4FF0-A652-FA9B1B214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B0B41-096A-453E-B494-7DDE14776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A9AF7-E49B-4AAB-A1F6-E3F9CF8C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F49-21CD-4262-B90C-2B6BAA89559D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AD8D3-81BD-4C67-88C4-D8D94569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41365-5BA7-4DE9-8DA4-9F554005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1AAE-4586-4E33-BC63-6F4FE1886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822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004E-4ABE-48F5-8CD5-1EC65CF2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AAAD2-5FB2-48CA-AE1B-79E4D682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F49-21CD-4262-B90C-2B6BAA89559D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7731A-CE7E-4312-9A76-3347292E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725F6-181A-49AE-949D-EFCB6907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1AAE-4586-4E33-BC63-6F4FE1886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705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993CA-5FC3-47F5-B1CA-952446F6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F49-21CD-4262-B90C-2B6BAA89559D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FD97D-B2D8-48E9-816D-5B117970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1C21A-1E19-42D6-97EA-265AC67F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1AAE-4586-4E33-BC63-6F4FE1886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542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E252-5104-40CA-9F5F-3A9EFBFB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96FD1-E62B-4353-944D-987B8A7E7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7198C-FF9C-4B00-AD22-2E71C7143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DF3CD-CAC0-4AD6-B4E1-DDC4996C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F49-21CD-4262-B90C-2B6BAA89559D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1C042-C610-4134-8A99-97B38AA8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9028B-D7B4-4390-9C86-E1D0D1B1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1AAE-4586-4E33-BC63-6F4FE1886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580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C02C-B38B-4EDC-B00C-6C2C5A93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34037-EE71-41EB-B1EA-C218FC853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4EBC1-8EE3-450C-921D-41DF6819F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95640-AD5C-4967-849B-5BD04628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F49-21CD-4262-B90C-2B6BAA89559D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6D1DC-D46C-489C-9569-38693258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D54CE-9574-4ED3-916B-101A2BDA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1AAE-4586-4E33-BC63-6F4FE1886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213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88129-8EAD-4324-9C35-4871D7C4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720FC-C407-451B-94E0-C93AF0E1D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9C7B2-AB72-4382-8ACF-36DC2DB40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8BF49-21CD-4262-B90C-2B6BAA89559D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6F1BC-5361-4B9D-AB1B-CD5571E02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63A99-FC6F-49BA-9C21-C583EC1C8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21AAE-4586-4E33-BC63-6F4FE188678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056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3C4B-1312-47B6-B443-7CF0C6A7A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355CF-4C14-4CB6-B572-F95934AD17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282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126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0" name="Google Shape;1710;p126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891667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OBSERVASI DALAM PEMERIKSAAN PSIKOLOGIS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1" name="Google Shape;1711;p126"/>
          <p:cNvSpPr txBox="1"/>
          <p:nvPr/>
        </p:nvSpPr>
        <p:spPr>
          <a:xfrm>
            <a:off x="1057147" y="2257170"/>
            <a:ext cx="9543415" cy="367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600" rIns="0" bIns="0" anchor="t" anchorCtr="0">
            <a:noAutofit/>
          </a:bodyPr>
          <a:lstStyle/>
          <a:p>
            <a:pPr marL="241300" marR="6223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Memperhatikan secara akurat, mencatat fenomena yang muncul,  dan mempertimbangkan hubungan antar aspek dalam fenomena  tersebut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41300" marR="5080" lvl="0" indent="-228600" algn="just" rtl="0">
              <a:lnSpc>
                <a:spcPct val="107857"/>
              </a:lnSpc>
              <a:spcBef>
                <a:spcPts val="1450"/>
              </a:spcBef>
              <a:spcAft>
                <a:spcPts val="0"/>
              </a:spcAft>
              <a:buClr>
                <a:srgbClr val="1CACE3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Tidak hanya dilakukan secara langsung, namun juga pengamatan  tidak langsung (melalui kuesioner atau tes)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78740" lvl="0" indent="-228600" algn="just" rtl="0">
              <a:lnSpc>
                <a:spcPct val="107857"/>
              </a:lnSpc>
              <a:spcBef>
                <a:spcPts val="2385"/>
              </a:spcBef>
              <a:spcAft>
                <a:spcPts val="0"/>
              </a:spcAft>
              <a:buClr>
                <a:srgbClr val="1CACE3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Sebagai alat untuk mengukur perilaku yang tidak terukur melalui  metode lainnya – terutama pada anak-anak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127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7" name="Google Shape;1717;p127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7102475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OBSERVASI SEBAGAI METODE ILMIAH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8" name="Google Shape;1718;p127"/>
          <p:cNvSpPr txBox="1"/>
          <p:nvPr/>
        </p:nvSpPr>
        <p:spPr>
          <a:xfrm>
            <a:off x="1057147" y="2125497"/>
            <a:ext cx="6192520" cy="345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7475" rIns="0" bIns="0" anchor="t" anchorCtr="0">
            <a:noAutofit/>
          </a:bodyPr>
          <a:lstStyle/>
          <a:p>
            <a:pPr marL="241300" marR="0" lvl="0" indent="-2292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Memiliki tujuan-tujuan yang telah dirumuskan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41300" marR="0" lvl="0" indent="-229234" algn="l" rtl="0">
              <a:lnSpc>
                <a:spcPct val="114090"/>
              </a:lnSpc>
              <a:spcBef>
                <a:spcPts val="114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Direncanakan secara sistematik, bukan terjadi secara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41300" marR="0" lvl="0" indent="0" algn="l" rtl="0">
              <a:lnSpc>
                <a:spcPct val="114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tidak teratur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41300" marR="267970" lvl="0" indent="-229234" algn="l" rtl="0">
              <a:lnSpc>
                <a:spcPct val="90000"/>
              </a:lnSpc>
              <a:spcBef>
                <a:spcPts val="139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Dicatat dan dihubungkan secara sistematik dengan  proporsi-proporsi yang lebih umum, tidak hanya  dilakukan untuk memenuhi rasa ingin tahu semata-  mata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41300" marR="209550" lvl="0" indent="-229234" algn="l" rtl="0">
              <a:lnSpc>
                <a:spcPct val="108181"/>
              </a:lnSpc>
              <a:spcBef>
                <a:spcPts val="143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Dapat dicek dan dikontril validitas, reliabilitas, dan  ketelitiannya sebagaimana data ilmiah lainnya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9" name="Google Shape;1719;p127"/>
          <p:cNvSpPr txBox="1"/>
          <p:nvPr/>
        </p:nvSpPr>
        <p:spPr>
          <a:xfrm>
            <a:off x="9318117" y="2346452"/>
            <a:ext cx="973455" cy="52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</a:t>
            </a:r>
            <a:endParaRPr sz="33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0" name="Google Shape;1720;p127"/>
          <p:cNvSpPr txBox="1"/>
          <p:nvPr/>
        </p:nvSpPr>
        <p:spPr>
          <a:xfrm>
            <a:off x="10777473" y="2981705"/>
            <a:ext cx="838200" cy="52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Who</a:t>
            </a:r>
            <a:endParaRPr sz="33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1" name="Google Shape;1721;p127"/>
          <p:cNvSpPr txBox="1"/>
          <p:nvPr/>
        </p:nvSpPr>
        <p:spPr>
          <a:xfrm>
            <a:off x="10686033" y="4060063"/>
            <a:ext cx="1021715" cy="52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When</a:t>
            </a:r>
            <a:endParaRPr sz="33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2" name="Google Shape;1722;p127"/>
          <p:cNvSpPr/>
          <p:nvPr/>
        </p:nvSpPr>
        <p:spPr>
          <a:xfrm>
            <a:off x="9027350" y="3049142"/>
            <a:ext cx="1554098" cy="16401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3" name="Google Shape;1723;p127"/>
          <p:cNvSpPr txBox="1"/>
          <p:nvPr/>
        </p:nvSpPr>
        <p:spPr>
          <a:xfrm>
            <a:off x="10024109" y="2713685"/>
            <a:ext cx="2046605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CACE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… yang akan diamati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4" name="Google Shape;1724;p127"/>
          <p:cNvSpPr txBox="1"/>
          <p:nvPr/>
        </p:nvSpPr>
        <p:spPr>
          <a:xfrm>
            <a:off x="9211436" y="4581270"/>
            <a:ext cx="2896235" cy="6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786765" marR="0" lvl="0" indent="0" algn="l" rtl="0">
              <a:lnSpc>
                <a:spcPct val="93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CACE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pengamatan dilakukan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0" lvl="0" indent="0" algn="l" rtl="0">
              <a:lnSpc>
                <a:spcPct val="1057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Where</a:t>
            </a:r>
            <a:endParaRPr sz="33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5" name="Google Shape;1725;p127"/>
          <p:cNvSpPr txBox="1"/>
          <p:nvPr/>
        </p:nvSpPr>
        <p:spPr>
          <a:xfrm>
            <a:off x="7521956" y="2729568"/>
            <a:ext cx="1532255" cy="18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5425" rIns="0" bIns="0" anchor="t" anchorCtr="0">
            <a:noAutofit/>
          </a:bodyPr>
          <a:lstStyle/>
          <a:p>
            <a:pPr marL="5276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How</a:t>
            </a:r>
            <a:endParaRPr sz="33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1CACE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… yang diamati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89584" marR="0" lvl="0" indent="0" algn="l" rtl="0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Why</a:t>
            </a:r>
            <a:endParaRPr sz="33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6" name="Google Shape;1726;p127"/>
          <p:cNvSpPr txBox="1"/>
          <p:nvPr/>
        </p:nvSpPr>
        <p:spPr>
          <a:xfrm>
            <a:off x="7420102" y="2911221"/>
            <a:ext cx="270383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pelaksanaan dan pencatatan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28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2" name="Google Shape;1732;p128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3723004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TUJUAN OBSERVASI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3" name="Google Shape;1733;p128"/>
          <p:cNvSpPr txBox="1"/>
          <p:nvPr/>
        </p:nvSpPr>
        <p:spPr>
          <a:xfrm>
            <a:off x="1057147" y="2125497"/>
            <a:ext cx="9046845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7475" rIns="0" bIns="0" anchor="t" anchorCtr="0">
            <a:noAutofit/>
          </a:bodyPr>
          <a:lstStyle/>
          <a:p>
            <a:pPr marL="419734" marR="0" lvl="0" indent="-4076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❑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Mendeskripsikan setting yang dipelajari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19734" marR="0" lvl="0" indent="-407670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❑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Mendeskripsikan aktivitas-aktivitas yang berlangsung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19734" marR="0" lvl="0" indent="-407670" algn="l" rtl="0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❑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Menjelaskan orang-orang yang terlibat dalam aktivitas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19734" marR="5080" lvl="0" indent="-407670" algn="l" rtl="0">
              <a:lnSpc>
                <a:spcPct val="108181"/>
              </a:lnSpc>
              <a:spcBef>
                <a:spcPts val="143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❑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Makna kejadian dilihat dari perspektif mereka yang terlibat dalam kejadian  yang diamati tersebut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- - - - - - - - - - - - - - - - - -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69900" marR="0" lvl="0" indent="-457833" algn="l" rtl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❑"/>
            </a:pPr>
            <a:r>
              <a:rPr lang="en-US" sz="2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Pre-session assessment </a:t>
            </a: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dilakukan di awal, di luar ruang pemeriksaan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69900" marR="0" lvl="0" indent="-457833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❑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Pemantauan perkembangan klien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69900" marR="0" lvl="0" indent="-457833" algn="l" rtl="0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❑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Laporan deskripsi dan informasi status mengenai klien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129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9" name="Google Shape;1739;p129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3646804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TARGET OBSERVASI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0" name="Google Shape;1740;p129"/>
          <p:cNvSpPr txBox="1"/>
          <p:nvPr/>
        </p:nvSpPr>
        <p:spPr>
          <a:xfrm>
            <a:off x="1057147" y="2120620"/>
            <a:ext cx="5283200" cy="37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noAutofit/>
          </a:bodyPr>
          <a:lstStyle/>
          <a:p>
            <a:pPr marL="648335" marR="0" lvl="0" indent="-636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3200"/>
              <a:buFont typeface="Noto Sans Symbols"/>
              <a:buChar char="❑"/>
            </a:pPr>
            <a:r>
              <a:rPr lang="en-US"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Penampilan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8335" marR="0" lvl="0" indent="-636270" algn="l" rtl="0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rgbClr val="1CACE3"/>
              </a:buClr>
              <a:buSzPts val="3200"/>
              <a:buFont typeface="Noto Sans Symbols"/>
              <a:buChar char="❑"/>
            </a:pPr>
            <a:r>
              <a:rPr lang="en-US"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Reaksi emosi, ekspresi wajah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8335" marR="0" lvl="0" indent="-636270" algn="l" rtl="0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>
                <a:srgbClr val="1CACE3"/>
              </a:buClr>
              <a:buSzPts val="3200"/>
              <a:buFont typeface="Noto Sans Symbols"/>
              <a:buChar char="❑"/>
            </a:pPr>
            <a:r>
              <a:rPr lang="en-US"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Cara bicara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8335" marR="0" lvl="0" indent="-636270" algn="l" rtl="0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>
                <a:srgbClr val="1CACE3"/>
              </a:buClr>
              <a:buSzPts val="3200"/>
              <a:buFont typeface="Noto Sans Symbols"/>
              <a:buChar char="❑"/>
            </a:pPr>
            <a:r>
              <a:rPr lang="en-US"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Pola respon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8335" marR="0" lvl="0" indent="-636270" algn="l" rtl="0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rgbClr val="1CACE3"/>
              </a:buClr>
              <a:buSzPts val="3200"/>
              <a:buFont typeface="Noto Sans Symbols"/>
              <a:buChar char="❑"/>
            </a:pPr>
            <a:r>
              <a:rPr lang="en-US"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Gerak tubuh, gestur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48335" marR="0" lvl="0" indent="-636270" algn="l" rtl="0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>
                <a:srgbClr val="1CACE3"/>
              </a:buClr>
              <a:buSzPts val="3200"/>
              <a:buFont typeface="Noto Sans Symbols"/>
              <a:buChar char="❑"/>
            </a:pPr>
            <a:r>
              <a:rPr lang="en-US"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Aktivitas yang dilakukan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130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6" name="Google Shape;1746;p130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615315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LANGKAH-LANGKAH OBSERVASI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7" name="Google Shape;1747;p130"/>
          <p:cNvSpPr txBox="1"/>
          <p:nvPr/>
        </p:nvSpPr>
        <p:spPr>
          <a:xfrm>
            <a:off x="1057147" y="2128240"/>
            <a:ext cx="8720455" cy="398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750" rIns="0" bIns="0" anchor="t" anchorCtr="0">
            <a:noAutofit/>
          </a:bodyPr>
          <a:lstStyle/>
          <a:p>
            <a:pPr marL="419734" marR="0" lvl="0" indent="-4076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600"/>
              <a:buFont typeface="Noto Sans Symbols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Menentukan tujuan umum dan tujuan khusus.</a:t>
            </a:r>
            <a:endParaRPr sz="26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19734" marR="0" lvl="0" indent="-40767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1CACE3"/>
              </a:buClr>
              <a:buSzPts val="2600"/>
              <a:buFont typeface="Noto Sans Symbols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Mengetahui/memperoleh pengetahuan yang akan diobservasi.</a:t>
            </a:r>
            <a:endParaRPr sz="26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19734" marR="0" lvl="0" indent="-40767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1CACE3"/>
              </a:buClr>
              <a:buSzPts val="2600"/>
              <a:buFont typeface="Noto Sans Symbols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Jawab 5W+1H</a:t>
            </a:r>
            <a:endParaRPr sz="26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19734" marR="0" lvl="0" indent="-40767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1CACE3"/>
              </a:buClr>
              <a:buSzPts val="2600"/>
              <a:buFont typeface="Noto Sans Symbols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Membuat tata cara observasi (metode apa, alatnya apa).</a:t>
            </a:r>
            <a:endParaRPr sz="26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19734" marR="0" lvl="0" indent="-40767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1CACE3"/>
              </a:buClr>
              <a:buSzPts val="2600"/>
              <a:buFont typeface="Noto Sans Symbols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Membatasi dengan tegas hal-hal yang akan diobservasi.</a:t>
            </a:r>
            <a:endParaRPr sz="26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19734" marR="0" lvl="0" indent="-40767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1CACE3"/>
              </a:buClr>
              <a:buSzPts val="2600"/>
              <a:buFont typeface="Noto Sans Symbols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Melakukan observasi dengan secermat-cermatnya.</a:t>
            </a:r>
            <a:endParaRPr sz="26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19734" marR="0" lvl="0" indent="-40767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1CACE3"/>
              </a:buClr>
              <a:buSzPts val="2600"/>
              <a:buFont typeface="Noto Sans Symbols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Membuat hasil catatan-catatan/observasi.</a:t>
            </a:r>
            <a:endParaRPr sz="26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19734" marR="0" lvl="0" indent="-40767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1CACE3"/>
              </a:buClr>
              <a:buSzPts val="2600"/>
              <a:buFont typeface="Noto Sans Symbols"/>
              <a:buChar char="❖"/>
            </a:pPr>
            <a:r>
              <a:rPr lang="en-US"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Memahami pencatatan dan penggunaan alat</a:t>
            </a:r>
            <a:r>
              <a:rPr lang="en-US" sz="26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 sz="26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13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3" name="Google Shape;1753;p131"/>
          <p:cNvSpPr/>
          <p:nvPr/>
        </p:nvSpPr>
        <p:spPr>
          <a:xfrm>
            <a:off x="8386826" y="5264150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349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382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4" name="Google Shape;1754;p131"/>
          <p:cNvSpPr txBox="1">
            <a:spLocks noGrp="1"/>
          </p:cNvSpPr>
          <p:nvPr>
            <p:ph type="title"/>
          </p:nvPr>
        </p:nvSpPr>
        <p:spPr>
          <a:xfrm>
            <a:off x="3709161" y="5196941"/>
            <a:ext cx="4413885" cy="78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METODE WAWANCARA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132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60" name="Google Shape;1760;p132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4347845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DEFINISI WAWANCARA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61" name="Google Shape;1761;p132"/>
          <p:cNvSpPr txBox="1"/>
          <p:nvPr/>
        </p:nvSpPr>
        <p:spPr>
          <a:xfrm>
            <a:off x="1148588" y="2248026"/>
            <a:ext cx="9563735" cy="390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noAutofit/>
          </a:bodyPr>
          <a:lstStyle/>
          <a:p>
            <a:pPr marL="12700" marR="171450" lvl="0" indent="20955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 interview is a conversation directed to a definite purpose  other than the satisfaction in the conversation itself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(Bingham &amp; Moore, 1959)</a:t>
            </a:r>
            <a:endParaRPr sz="24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endParaRPr sz="28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1233170" lvl="0" indent="20955" algn="l" rtl="0">
              <a:lnSpc>
                <a:spcPct val="108124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 interview is a conversation encounter between two  individuals encompassing bith verbal and non verbal  interaction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(Pope, 1979)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133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67" name="Google Shape;1767;p133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4347845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DEFINISI WAWANCARA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68" name="Google Shape;1768;p133"/>
          <p:cNvSpPr txBox="1"/>
          <p:nvPr/>
        </p:nvSpPr>
        <p:spPr>
          <a:xfrm>
            <a:off x="1148588" y="2248026"/>
            <a:ext cx="9563735" cy="335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noAutofit/>
          </a:bodyPr>
          <a:lstStyle/>
          <a:p>
            <a:pPr marL="12700" marR="226695" lvl="0" indent="209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 interview is an </a:t>
            </a:r>
            <a:r>
              <a:rPr lang="en-US" sz="3200" b="1" i="1" u="none" strike="noStrike" cap="none">
                <a:solidFill>
                  <a:srgbClr val="1CACE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interactional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communication </a:t>
            </a:r>
            <a:r>
              <a:rPr lang="en-US" sz="3200" b="1" i="1" u="none" strike="noStrike" cap="none">
                <a:solidFill>
                  <a:srgbClr val="1CACE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process 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between </a:t>
            </a:r>
            <a:r>
              <a:rPr lang="en-US" sz="3200" b="1" i="1" u="none" strike="noStrike" cap="none">
                <a:solidFill>
                  <a:srgbClr val="1CACE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two parties</a:t>
            </a:r>
            <a:r>
              <a:rPr lang="en-US" sz="3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at least one of whom has a  predetermined and serious </a:t>
            </a:r>
            <a:r>
              <a:rPr lang="en-US" sz="3200" b="1" i="1" u="none" strike="noStrike" cap="none">
                <a:solidFill>
                  <a:srgbClr val="1CACE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purpose</a:t>
            </a:r>
            <a:r>
              <a:rPr lang="en-US" sz="3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and usually involves the  asking and answering of </a:t>
            </a:r>
            <a:r>
              <a:rPr lang="en-US" sz="3200" b="1" i="1" u="none" strike="noStrike" cap="none">
                <a:solidFill>
                  <a:srgbClr val="1CACE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(Stewart &amp; Cash, 2006)</a:t>
            </a:r>
            <a:endParaRPr sz="24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320" marR="0" lvl="0" indent="0" algn="l" rtl="0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Elemen :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769" name="Google Shape;1769;p133"/>
          <p:cNvGraphicFramePr/>
          <p:nvPr/>
        </p:nvGraphicFramePr>
        <p:xfrm>
          <a:off x="1162050" y="571712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7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925">
                <a:tc>
                  <a:txBody>
                    <a:bodyPr/>
                    <a:lstStyle/>
                    <a:p>
                      <a:pPr marL="18923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INTERACTIONAL</a:t>
                      </a:r>
                      <a:endParaRPr sz="1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1778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PROCESS</a:t>
                      </a:r>
                      <a:endParaRPr sz="1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1778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59626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PARTIES</a:t>
                      </a:r>
                      <a:endParaRPr sz="1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1778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5340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PURPOSE</a:t>
                      </a:r>
                      <a:endParaRPr sz="1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1778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4749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QUESTION</a:t>
                      </a:r>
                      <a:endParaRPr sz="1800" u="none" strike="noStrike" cap="none"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0" marR="0" marT="1778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A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134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5" name="Google Shape;1775;p134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626999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HAL YANG PERLU DIPERHATIKAN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76" name="Google Shape;1776;p134"/>
          <p:cNvSpPr txBox="1"/>
          <p:nvPr/>
        </p:nvSpPr>
        <p:spPr>
          <a:xfrm>
            <a:off x="1057147" y="2238535"/>
            <a:ext cx="9486265" cy="3995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450" rIns="0" bIns="0" anchor="t" anchorCtr="0">
            <a:noAutofit/>
          </a:bodyPr>
          <a:lstStyle/>
          <a:p>
            <a:pPr marL="469900" marR="0" lvl="0" indent="-4578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❑"/>
            </a:pPr>
            <a:r>
              <a:rPr lang="en-US" sz="2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Timing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814069" marR="0" lvl="1" indent="-285115" algn="l" rtl="0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>
                <a:srgbClr val="1CACE3"/>
              </a:buClr>
              <a:buSzPts val="1800"/>
              <a:buFont typeface="Twentieth Century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Kapan waktu yang tepat untuk melakukan wawancara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814069" marR="0" lvl="1" indent="-285115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1CACE3"/>
              </a:buClr>
              <a:buSzPts val="1800"/>
              <a:buFont typeface="Twentieth Century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Berapa lama waktu wawancara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69900" marR="0" lvl="0" indent="-457833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❑"/>
            </a:pPr>
            <a:r>
              <a:rPr lang="en-US" sz="2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Content of interview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812800" marR="0" lvl="1" indent="-279400" algn="l" rtl="0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>
                <a:srgbClr val="1CACE3"/>
              </a:buClr>
              <a:buSzPts val="1800"/>
              <a:buFont typeface="Twentieth Century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Apa yang akan ditanyakan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69900" marR="0" lvl="0" indent="-457833" algn="l" rtl="0">
              <a:lnSpc>
                <a:spcPct val="100000"/>
              </a:lnSpc>
              <a:spcBef>
                <a:spcPts val="130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❑"/>
            </a:pPr>
            <a:r>
              <a:rPr lang="en-US" sz="2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Manner of response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812800" marR="0" lvl="1" indent="-2794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1CACE3"/>
              </a:buClr>
              <a:buSzPts val="1800"/>
              <a:buFont typeface="Twentieth Century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Lihat jenis pertanyaanya, harapan jawabannya sesuai atau tidak dengan jenis pertanyaannya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812800" marR="0" lvl="1" indent="-2794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1CACE3"/>
              </a:buClr>
              <a:buSzPts val="1800"/>
              <a:buFont typeface="Twentieth Century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Open / closed response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69900" marR="0" lvl="0" indent="-457833" algn="l" rtl="0">
              <a:lnSpc>
                <a:spcPct val="100000"/>
              </a:lnSpc>
              <a:spcBef>
                <a:spcPts val="131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❑"/>
            </a:pPr>
            <a:r>
              <a:rPr lang="en-US" sz="2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Feedback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812800" marR="5080" lvl="1" indent="-279400" algn="l" rtl="0">
              <a:lnSpc>
                <a:spcPct val="108333"/>
              </a:lnSpc>
              <a:spcBef>
                <a:spcPts val="450"/>
              </a:spcBef>
              <a:spcAft>
                <a:spcPts val="0"/>
              </a:spcAft>
              <a:buClr>
                <a:srgbClr val="1CACE3"/>
              </a:buClr>
              <a:buSzPts val="1800"/>
              <a:buFont typeface="Twentieth Century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Usaha untuk memperjelas informasi / data yang sudah diperoleh. Salah satu contohnya adalah  dengan melakukan </a:t>
            </a:r>
            <a:r>
              <a:rPr lang="en-US" sz="18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paraphrasing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dan </a:t>
            </a:r>
            <a:r>
              <a:rPr lang="en-US" sz="18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perception checking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135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2" name="Google Shape;1782;p135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562864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KETERAMPILAN WAWANCARA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3" name="Google Shape;1783;p135"/>
          <p:cNvSpPr txBox="1"/>
          <p:nvPr/>
        </p:nvSpPr>
        <p:spPr>
          <a:xfrm>
            <a:off x="1057147" y="2120620"/>
            <a:ext cx="5615940" cy="310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0325" rIns="0" bIns="0" anchor="t" anchorCtr="0">
            <a:noAutofit/>
          </a:bodyPr>
          <a:lstStyle/>
          <a:p>
            <a:pPr marL="584200" marR="0" lvl="0" indent="-5721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3200"/>
              <a:buFont typeface="Noto Sans Symbols"/>
              <a:buChar char="❑"/>
            </a:pPr>
            <a:r>
              <a:rPr lang="en-US" sz="3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Listening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84200" marR="0" lvl="0" indent="-572135" algn="l" rtl="0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rgbClr val="1CACE3"/>
              </a:buClr>
              <a:buSzPts val="3200"/>
              <a:buFont typeface="Noto Sans Symbols"/>
              <a:buChar char="❑"/>
            </a:pPr>
            <a:r>
              <a:rPr lang="en-US" sz="3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Observing voice and speech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84200" marR="0" lvl="0" indent="-572135" algn="l" rtl="0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>
                <a:srgbClr val="1CACE3"/>
              </a:buClr>
              <a:buSzPts val="3200"/>
              <a:buFont typeface="Noto Sans Symbols"/>
              <a:buChar char="❑"/>
            </a:pPr>
            <a:r>
              <a:rPr lang="en-US" sz="3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Observing non verbal behavior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84200" marR="0" lvl="0" indent="-572135" algn="l" rtl="0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>
                <a:srgbClr val="1CACE3"/>
              </a:buClr>
              <a:buSzPts val="3200"/>
              <a:buFont typeface="Noto Sans Symbols"/>
              <a:buChar char="❑"/>
            </a:pPr>
            <a:r>
              <a:rPr lang="en-US" sz="3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Observing personal appearance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84200" marR="0" lvl="0" indent="-572135" algn="l" rtl="0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rgbClr val="1CACE3"/>
              </a:buClr>
              <a:buSzPts val="3200"/>
              <a:buFont typeface="Noto Sans Symbols"/>
              <a:buChar char="❑"/>
            </a:pPr>
            <a:r>
              <a:rPr lang="en-US" sz="3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Integratif observation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4" name="Google Shape;1784;p135"/>
          <p:cNvSpPr/>
          <p:nvPr/>
        </p:nvSpPr>
        <p:spPr>
          <a:xfrm>
            <a:off x="6692900" y="2984500"/>
            <a:ext cx="635000" cy="2324100"/>
          </a:xfrm>
          <a:custGeom>
            <a:avLst/>
            <a:gdLst/>
            <a:ahLst/>
            <a:cxnLst/>
            <a:rect l="l" t="t" r="r" b="b"/>
            <a:pathLst>
              <a:path w="635000" h="2324100" extrusionOk="0">
                <a:moveTo>
                  <a:pt x="0" y="0"/>
                </a:moveTo>
                <a:lnTo>
                  <a:pt x="72811" y="1400"/>
                </a:lnTo>
                <a:lnTo>
                  <a:pt x="139644" y="5389"/>
                </a:lnTo>
                <a:lnTo>
                  <a:pt x="198595" y="11646"/>
                </a:lnTo>
                <a:lnTo>
                  <a:pt x="247760" y="19851"/>
                </a:lnTo>
                <a:lnTo>
                  <a:pt x="285235" y="29685"/>
                </a:lnTo>
                <a:lnTo>
                  <a:pt x="317500" y="52959"/>
                </a:lnTo>
                <a:lnTo>
                  <a:pt x="317500" y="1109091"/>
                </a:lnTo>
                <a:lnTo>
                  <a:pt x="325883" y="1121221"/>
                </a:lnTo>
                <a:lnTo>
                  <a:pt x="387239" y="1142198"/>
                </a:lnTo>
                <a:lnTo>
                  <a:pt x="436404" y="1150403"/>
                </a:lnTo>
                <a:lnTo>
                  <a:pt x="495355" y="1156660"/>
                </a:lnTo>
                <a:lnTo>
                  <a:pt x="562188" y="1160649"/>
                </a:lnTo>
                <a:lnTo>
                  <a:pt x="635000" y="1162050"/>
                </a:lnTo>
                <a:lnTo>
                  <a:pt x="562188" y="1163450"/>
                </a:lnTo>
                <a:lnTo>
                  <a:pt x="495355" y="1167439"/>
                </a:lnTo>
                <a:lnTo>
                  <a:pt x="436404" y="1173696"/>
                </a:lnTo>
                <a:lnTo>
                  <a:pt x="387239" y="1181901"/>
                </a:lnTo>
                <a:lnTo>
                  <a:pt x="349764" y="1191735"/>
                </a:lnTo>
                <a:lnTo>
                  <a:pt x="317500" y="1215008"/>
                </a:lnTo>
                <a:lnTo>
                  <a:pt x="317500" y="2271141"/>
                </a:lnTo>
                <a:lnTo>
                  <a:pt x="309116" y="2283271"/>
                </a:lnTo>
                <a:lnTo>
                  <a:pt x="247760" y="2304248"/>
                </a:lnTo>
                <a:lnTo>
                  <a:pt x="198595" y="2312453"/>
                </a:lnTo>
                <a:lnTo>
                  <a:pt x="139644" y="2318710"/>
                </a:lnTo>
                <a:lnTo>
                  <a:pt x="72811" y="2322699"/>
                </a:lnTo>
                <a:lnTo>
                  <a:pt x="0" y="2324100"/>
                </a:lnTo>
              </a:path>
            </a:pathLst>
          </a:custGeom>
          <a:noFill/>
          <a:ln w="9525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5" name="Google Shape;1785;p135"/>
          <p:cNvSpPr txBox="1"/>
          <p:nvPr/>
        </p:nvSpPr>
        <p:spPr>
          <a:xfrm>
            <a:off x="7407656" y="3797553"/>
            <a:ext cx="243395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1CACE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OBSERVASI</a:t>
            </a:r>
            <a:endParaRPr sz="4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1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12" name="Google Shape;1612;p118"/>
          <p:cNvSpPr/>
          <p:nvPr/>
        </p:nvSpPr>
        <p:spPr>
          <a:xfrm>
            <a:off x="8386826" y="5264150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349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382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13" name="Google Shape;1613;p118"/>
          <p:cNvSpPr txBox="1">
            <a:spLocks noGrp="1"/>
          </p:cNvSpPr>
          <p:nvPr>
            <p:ph type="title"/>
          </p:nvPr>
        </p:nvSpPr>
        <p:spPr>
          <a:xfrm>
            <a:off x="584708" y="4892116"/>
            <a:ext cx="7532370" cy="139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0" marR="10795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WAWANCARA DAN  OBSERVASI DALAM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508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PSIKODIAGNOSTIK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136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1" name="Google Shape;1791;p136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371856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JENIS WAWANCARA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2" name="Google Shape;1792;p136"/>
          <p:cNvSpPr/>
          <p:nvPr/>
        </p:nvSpPr>
        <p:spPr>
          <a:xfrm>
            <a:off x="5206619" y="1858391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60" extrusionOk="0">
                <a:moveTo>
                  <a:pt x="5996178" y="0"/>
                </a:moveTo>
                <a:lnTo>
                  <a:pt x="5996178" y="79121"/>
                </a:lnTo>
                <a:lnTo>
                  <a:pt x="0" y="79121"/>
                </a:lnTo>
                <a:lnTo>
                  <a:pt x="0" y="553212"/>
                </a:lnTo>
                <a:lnTo>
                  <a:pt x="5996178" y="553212"/>
                </a:lnTo>
                <a:lnTo>
                  <a:pt x="5996178" y="632206"/>
                </a:lnTo>
                <a:lnTo>
                  <a:pt x="6312281" y="316103"/>
                </a:lnTo>
                <a:lnTo>
                  <a:pt x="5996178" y="0"/>
                </a:lnTo>
                <a:close/>
              </a:path>
            </a:pathLst>
          </a:custGeom>
          <a:solidFill>
            <a:srgbClr val="CCE2F5">
              <a:alpha val="8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3" name="Google Shape;1793;p136"/>
          <p:cNvSpPr/>
          <p:nvPr/>
        </p:nvSpPr>
        <p:spPr>
          <a:xfrm>
            <a:off x="5206619" y="1858391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60" extrusionOk="0">
                <a:moveTo>
                  <a:pt x="0" y="79121"/>
                </a:moveTo>
                <a:lnTo>
                  <a:pt x="5996178" y="79121"/>
                </a:lnTo>
                <a:lnTo>
                  <a:pt x="5996178" y="0"/>
                </a:lnTo>
                <a:lnTo>
                  <a:pt x="6312281" y="316103"/>
                </a:lnTo>
                <a:lnTo>
                  <a:pt x="5996178" y="632206"/>
                </a:lnTo>
                <a:lnTo>
                  <a:pt x="5996178" y="553212"/>
                </a:lnTo>
                <a:lnTo>
                  <a:pt x="0" y="553212"/>
                </a:lnTo>
                <a:lnTo>
                  <a:pt x="0" y="79121"/>
                </a:lnTo>
                <a:close/>
              </a:path>
            </a:pathLst>
          </a:custGeom>
          <a:noFill/>
          <a:ln w="15875" cap="flat" cmpd="sng">
            <a:solidFill>
              <a:srgbClr val="CCE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4" name="Google Shape;1794;p136"/>
          <p:cNvSpPr txBox="1"/>
          <p:nvPr/>
        </p:nvSpPr>
        <p:spPr>
          <a:xfrm>
            <a:off x="5206110" y="1878533"/>
            <a:ext cx="2798445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84785" marR="0" lvl="0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orientation, training, briefing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5" name="Google Shape;1795;p136"/>
          <p:cNvSpPr/>
          <p:nvPr/>
        </p:nvSpPr>
        <p:spPr>
          <a:xfrm>
            <a:off x="998537" y="1858391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60" extrusionOk="0">
                <a:moveTo>
                  <a:pt x="4102798" y="0"/>
                </a:moveTo>
                <a:lnTo>
                  <a:pt x="105371" y="0"/>
                </a:lnTo>
                <a:lnTo>
                  <a:pt x="64358" y="8290"/>
                </a:lnTo>
                <a:lnTo>
                  <a:pt x="30864" y="30892"/>
                </a:lnTo>
                <a:lnTo>
                  <a:pt x="8281" y="64400"/>
                </a:lnTo>
                <a:lnTo>
                  <a:pt x="0" y="105410"/>
                </a:lnTo>
                <a:lnTo>
                  <a:pt x="0" y="526923"/>
                </a:lnTo>
                <a:lnTo>
                  <a:pt x="8281" y="567912"/>
                </a:lnTo>
                <a:lnTo>
                  <a:pt x="30864" y="601376"/>
                </a:lnTo>
                <a:lnTo>
                  <a:pt x="64358" y="623935"/>
                </a:lnTo>
                <a:lnTo>
                  <a:pt x="105371" y="632206"/>
                </a:lnTo>
                <a:lnTo>
                  <a:pt x="4102798" y="632206"/>
                </a:lnTo>
                <a:lnTo>
                  <a:pt x="4143787" y="623935"/>
                </a:lnTo>
                <a:lnTo>
                  <a:pt x="4177252" y="601376"/>
                </a:lnTo>
                <a:lnTo>
                  <a:pt x="4199810" y="567912"/>
                </a:lnTo>
                <a:lnTo>
                  <a:pt x="4208081" y="526923"/>
                </a:lnTo>
                <a:lnTo>
                  <a:pt x="4208081" y="105410"/>
                </a:lnTo>
                <a:lnTo>
                  <a:pt x="4199810" y="64400"/>
                </a:lnTo>
                <a:lnTo>
                  <a:pt x="4177252" y="30892"/>
                </a:lnTo>
                <a:lnTo>
                  <a:pt x="4143787" y="8290"/>
                </a:lnTo>
                <a:lnTo>
                  <a:pt x="4102798" y="0"/>
                </a:lnTo>
                <a:close/>
              </a:path>
            </a:pathLst>
          </a:cu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6" name="Google Shape;1796;p136"/>
          <p:cNvSpPr/>
          <p:nvPr/>
        </p:nvSpPr>
        <p:spPr>
          <a:xfrm>
            <a:off x="998537" y="1858391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60" extrusionOk="0">
                <a:moveTo>
                  <a:pt x="0" y="105410"/>
                </a:moveTo>
                <a:lnTo>
                  <a:pt x="8281" y="64400"/>
                </a:lnTo>
                <a:lnTo>
                  <a:pt x="30864" y="30892"/>
                </a:lnTo>
                <a:lnTo>
                  <a:pt x="64358" y="8290"/>
                </a:lnTo>
                <a:lnTo>
                  <a:pt x="105371" y="0"/>
                </a:lnTo>
                <a:lnTo>
                  <a:pt x="4102798" y="0"/>
                </a:lnTo>
                <a:lnTo>
                  <a:pt x="4143787" y="8290"/>
                </a:lnTo>
                <a:lnTo>
                  <a:pt x="4177252" y="30892"/>
                </a:lnTo>
                <a:lnTo>
                  <a:pt x="4199810" y="64400"/>
                </a:lnTo>
                <a:lnTo>
                  <a:pt x="4208081" y="105410"/>
                </a:lnTo>
                <a:lnTo>
                  <a:pt x="4208081" y="526923"/>
                </a:lnTo>
                <a:lnTo>
                  <a:pt x="4199810" y="567912"/>
                </a:lnTo>
                <a:lnTo>
                  <a:pt x="4177252" y="601376"/>
                </a:lnTo>
                <a:lnTo>
                  <a:pt x="4143787" y="623935"/>
                </a:lnTo>
                <a:lnTo>
                  <a:pt x="4102798" y="632206"/>
                </a:lnTo>
                <a:lnTo>
                  <a:pt x="105371" y="632206"/>
                </a:lnTo>
                <a:lnTo>
                  <a:pt x="64358" y="623935"/>
                </a:lnTo>
                <a:lnTo>
                  <a:pt x="30864" y="601376"/>
                </a:lnTo>
                <a:lnTo>
                  <a:pt x="8281" y="567912"/>
                </a:lnTo>
                <a:lnTo>
                  <a:pt x="0" y="526923"/>
                </a:lnTo>
                <a:lnTo>
                  <a:pt x="0" y="105410"/>
                </a:lnTo>
                <a:close/>
              </a:path>
            </a:pathLst>
          </a:custGeom>
          <a:noFill/>
          <a:ln w="158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7" name="Google Shape;1797;p136"/>
          <p:cNvSpPr/>
          <p:nvPr/>
        </p:nvSpPr>
        <p:spPr>
          <a:xfrm>
            <a:off x="5206619" y="2553842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60" extrusionOk="0">
                <a:moveTo>
                  <a:pt x="5996178" y="0"/>
                </a:moveTo>
                <a:lnTo>
                  <a:pt x="5996178" y="78994"/>
                </a:lnTo>
                <a:lnTo>
                  <a:pt x="0" y="78994"/>
                </a:lnTo>
                <a:lnTo>
                  <a:pt x="0" y="553212"/>
                </a:lnTo>
                <a:lnTo>
                  <a:pt x="5996178" y="553212"/>
                </a:lnTo>
                <a:lnTo>
                  <a:pt x="5996178" y="632206"/>
                </a:lnTo>
                <a:lnTo>
                  <a:pt x="6312281" y="316103"/>
                </a:lnTo>
                <a:lnTo>
                  <a:pt x="5996178" y="0"/>
                </a:lnTo>
                <a:close/>
              </a:path>
            </a:pathLst>
          </a:custGeom>
          <a:solidFill>
            <a:srgbClr val="CCE2F5">
              <a:alpha val="8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8" name="Google Shape;1798;p136"/>
          <p:cNvSpPr/>
          <p:nvPr/>
        </p:nvSpPr>
        <p:spPr>
          <a:xfrm>
            <a:off x="5206619" y="2553842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60" extrusionOk="0">
                <a:moveTo>
                  <a:pt x="0" y="78994"/>
                </a:moveTo>
                <a:lnTo>
                  <a:pt x="5996178" y="78994"/>
                </a:lnTo>
                <a:lnTo>
                  <a:pt x="5996178" y="0"/>
                </a:lnTo>
                <a:lnTo>
                  <a:pt x="6312281" y="316103"/>
                </a:lnTo>
                <a:lnTo>
                  <a:pt x="5996178" y="632206"/>
                </a:lnTo>
                <a:lnTo>
                  <a:pt x="5996178" y="553212"/>
                </a:lnTo>
                <a:lnTo>
                  <a:pt x="0" y="553212"/>
                </a:lnTo>
                <a:lnTo>
                  <a:pt x="0" y="78994"/>
                </a:lnTo>
                <a:close/>
              </a:path>
            </a:pathLst>
          </a:custGeom>
          <a:noFill/>
          <a:ln w="15875" cap="flat" cmpd="sng">
            <a:solidFill>
              <a:srgbClr val="CCE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9" name="Google Shape;1799;p136"/>
          <p:cNvSpPr txBox="1"/>
          <p:nvPr/>
        </p:nvSpPr>
        <p:spPr>
          <a:xfrm>
            <a:off x="5206110" y="2574416"/>
            <a:ext cx="506793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84785" marR="0" lvl="0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survey, exit interview, research interview, investigation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0" name="Google Shape;1800;p136"/>
          <p:cNvSpPr/>
          <p:nvPr/>
        </p:nvSpPr>
        <p:spPr>
          <a:xfrm>
            <a:off x="998537" y="2553842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60" extrusionOk="0">
                <a:moveTo>
                  <a:pt x="4102798" y="0"/>
                </a:moveTo>
                <a:lnTo>
                  <a:pt x="105371" y="0"/>
                </a:lnTo>
                <a:lnTo>
                  <a:pt x="64358" y="8290"/>
                </a:lnTo>
                <a:lnTo>
                  <a:pt x="30864" y="30892"/>
                </a:lnTo>
                <a:lnTo>
                  <a:pt x="8281" y="64400"/>
                </a:lnTo>
                <a:lnTo>
                  <a:pt x="0" y="105410"/>
                </a:lnTo>
                <a:lnTo>
                  <a:pt x="0" y="526923"/>
                </a:lnTo>
                <a:lnTo>
                  <a:pt x="8281" y="567912"/>
                </a:lnTo>
                <a:lnTo>
                  <a:pt x="30864" y="601376"/>
                </a:lnTo>
                <a:lnTo>
                  <a:pt x="64358" y="623935"/>
                </a:lnTo>
                <a:lnTo>
                  <a:pt x="105371" y="632206"/>
                </a:lnTo>
                <a:lnTo>
                  <a:pt x="4102798" y="632206"/>
                </a:lnTo>
                <a:lnTo>
                  <a:pt x="4143787" y="623935"/>
                </a:lnTo>
                <a:lnTo>
                  <a:pt x="4177252" y="601376"/>
                </a:lnTo>
                <a:lnTo>
                  <a:pt x="4199810" y="567912"/>
                </a:lnTo>
                <a:lnTo>
                  <a:pt x="4208081" y="526923"/>
                </a:lnTo>
                <a:lnTo>
                  <a:pt x="4208081" y="105410"/>
                </a:lnTo>
                <a:lnTo>
                  <a:pt x="4199810" y="64400"/>
                </a:lnTo>
                <a:lnTo>
                  <a:pt x="4177252" y="30892"/>
                </a:lnTo>
                <a:lnTo>
                  <a:pt x="4143787" y="8290"/>
                </a:lnTo>
                <a:lnTo>
                  <a:pt x="4102798" y="0"/>
                </a:lnTo>
                <a:close/>
              </a:path>
            </a:pathLst>
          </a:cu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1" name="Google Shape;1801;p136"/>
          <p:cNvSpPr/>
          <p:nvPr/>
        </p:nvSpPr>
        <p:spPr>
          <a:xfrm>
            <a:off x="998537" y="2553842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60" extrusionOk="0">
                <a:moveTo>
                  <a:pt x="0" y="105410"/>
                </a:moveTo>
                <a:lnTo>
                  <a:pt x="8281" y="64400"/>
                </a:lnTo>
                <a:lnTo>
                  <a:pt x="30864" y="30892"/>
                </a:lnTo>
                <a:lnTo>
                  <a:pt x="64358" y="8290"/>
                </a:lnTo>
                <a:lnTo>
                  <a:pt x="105371" y="0"/>
                </a:lnTo>
                <a:lnTo>
                  <a:pt x="4102798" y="0"/>
                </a:lnTo>
                <a:lnTo>
                  <a:pt x="4143787" y="8290"/>
                </a:lnTo>
                <a:lnTo>
                  <a:pt x="4177252" y="30892"/>
                </a:lnTo>
                <a:lnTo>
                  <a:pt x="4199810" y="64400"/>
                </a:lnTo>
                <a:lnTo>
                  <a:pt x="4208081" y="105410"/>
                </a:lnTo>
                <a:lnTo>
                  <a:pt x="4208081" y="526923"/>
                </a:lnTo>
                <a:lnTo>
                  <a:pt x="4199810" y="567912"/>
                </a:lnTo>
                <a:lnTo>
                  <a:pt x="4177252" y="601376"/>
                </a:lnTo>
                <a:lnTo>
                  <a:pt x="4143787" y="623935"/>
                </a:lnTo>
                <a:lnTo>
                  <a:pt x="4102798" y="632206"/>
                </a:lnTo>
                <a:lnTo>
                  <a:pt x="105371" y="632206"/>
                </a:lnTo>
                <a:lnTo>
                  <a:pt x="64358" y="623935"/>
                </a:lnTo>
                <a:lnTo>
                  <a:pt x="30864" y="601376"/>
                </a:lnTo>
                <a:lnTo>
                  <a:pt x="8281" y="567912"/>
                </a:lnTo>
                <a:lnTo>
                  <a:pt x="0" y="526923"/>
                </a:lnTo>
                <a:lnTo>
                  <a:pt x="0" y="105410"/>
                </a:lnTo>
                <a:close/>
              </a:path>
            </a:pathLst>
          </a:custGeom>
          <a:noFill/>
          <a:ln w="158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2" name="Google Shape;1802;p136"/>
          <p:cNvSpPr/>
          <p:nvPr/>
        </p:nvSpPr>
        <p:spPr>
          <a:xfrm>
            <a:off x="5206619" y="3249295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60" extrusionOk="0">
                <a:moveTo>
                  <a:pt x="5996178" y="0"/>
                </a:moveTo>
                <a:lnTo>
                  <a:pt x="5996178" y="78993"/>
                </a:lnTo>
                <a:lnTo>
                  <a:pt x="0" y="78993"/>
                </a:lnTo>
                <a:lnTo>
                  <a:pt x="0" y="553211"/>
                </a:lnTo>
                <a:lnTo>
                  <a:pt x="5996178" y="553211"/>
                </a:lnTo>
                <a:lnTo>
                  <a:pt x="5996178" y="632205"/>
                </a:lnTo>
                <a:lnTo>
                  <a:pt x="6312281" y="316102"/>
                </a:lnTo>
                <a:lnTo>
                  <a:pt x="5996178" y="0"/>
                </a:lnTo>
                <a:close/>
              </a:path>
            </a:pathLst>
          </a:custGeom>
          <a:solidFill>
            <a:srgbClr val="CCE2F5">
              <a:alpha val="8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3" name="Google Shape;1803;p136"/>
          <p:cNvSpPr/>
          <p:nvPr/>
        </p:nvSpPr>
        <p:spPr>
          <a:xfrm>
            <a:off x="5206619" y="3249295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60" extrusionOk="0">
                <a:moveTo>
                  <a:pt x="0" y="78993"/>
                </a:moveTo>
                <a:lnTo>
                  <a:pt x="5996178" y="78993"/>
                </a:lnTo>
                <a:lnTo>
                  <a:pt x="5996178" y="0"/>
                </a:lnTo>
                <a:lnTo>
                  <a:pt x="6312281" y="316102"/>
                </a:lnTo>
                <a:lnTo>
                  <a:pt x="5996178" y="632205"/>
                </a:lnTo>
                <a:lnTo>
                  <a:pt x="5996178" y="553211"/>
                </a:lnTo>
                <a:lnTo>
                  <a:pt x="0" y="553211"/>
                </a:lnTo>
                <a:lnTo>
                  <a:pt x="0" y="78993"/>
                </a:lnTo>
                <a:close/>
              </a:path>
            </a:pathLst>
          </a:custGeom>
          <a:noFill/>
          <a:ln w="15875" cap="flat" cmpd="sng">
            <a:solidFill>
              <a:srgbClr val="CCE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4" name="Google Shape;1804;p136"/>
          <p:cNvSpPr txBox="1"/>
          <p:nvPr/>
        </p:nvSpPr>
        <p:spPr>
          <a:xfrm>
            <a:off x="5206110" y="3269996"/>
            <a:ext cx="208661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84785" marR="0" lvl="0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screening, placement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5" name="Google Shape;1805;p136"/>
          <p:cNvSpPr/>
          <p:nvPr/>
        </p:nvSpPr>
        <p:spPr>
          <a:xfrm>
            <a:off x="998537" y="3249295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60" extrusionOk="0">
                <a:moveTo>
                  <a:pt x="4102798" y="0"/>
                </a:moveTo>
                <a:lnTo>
                  <a:pt x="105371" y="0"/>
                </a:lnTo>
                <a:lnTo>
                  <a:pt x="64358" y="8290"/>
                </a:lnTo>
                <a:lnTo>
                  <a:pt x="30864" y="30892"/>
                </a:lnTo>
                <a:lnTo>
                  <a:pt x="8281" y="64400"/>
                </a:lnTo>
                <a:lnTo>
                  <a:pt x="0" y="105409"/>
                </a:lnTo>
                <a:lnTo>
                  <a:pt x="0" y="526795"/>
                </a:lnTo>
                <a:lnTo>
                  <a:pt x="8281" y="567858"/>
                </a:lnTo>
                <a:lnTo>
                  <a:pt x="30864" y="601360"/>
                </a:lnTo>
                <a:lnTo>
                  <a:pt x="64358" y="623933"/>
                </a:lnTo>
                <a:lnTo>
                  <a:pt x="105371" y="632205"/>
                </a:lnTo>
                <a:lnTo>
                  <a:pt x="4102798" y="632205"/>
                </a:lnTo>
                <a:lnTo>
                  <a:pt x="4143787" y="623933"/>
                </a:lnTo>
                <a:lnTo>
                  <a:pt x="4177252" y="601360"/>
                </a:lnTo>
                <a:lnTo>
                  <a:pt x="4199810" y="567858"/>
                </a:lnTo>
                <a:lnTo>
                  <a:pt x="4208081" y="526795"/>
                </a:lnTo>
                <a:lnTo>
                  <a:pt x="4208081" y="105409"/>
                </a:lnTo>
                <a:lnTo>
                  <a:pt x="4199810" y="64400"/>
                </a:lnTo>
                <a:lnTo>
                  <a:pt x="4177252" y="30892"/>
                </a:lnTo>
                <a:lnTo>
                  <a:pt x="4143787" y="8290"/>
                </a:lnTo>
                <a:lnTo>
                  <a:pt x="4102798" y="0"/>
                </a:lnTo>
                <a:close/>
              </a:path>
            </a:pathLst>
          </a:cu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6" name="Google Shape;1806;p136"/>
          <p:cNvSpPr/>
          <p:nvPr/>
        </p:nvSpPr>
        <p:spPr>
          <a:xfrm>
            <a:off x="998537" y="3249295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60" extrusionOk="0">
                <a:moveTo>
                  <a:pt x="0" y="105409"/>
                </a:moveTo>
                <a:lnTo>
                  <a:pt x="8281" y="64400"/>
                </a:lnTo>
                <a:lnTo>
                  <a:pt x="30864" y="30892"/>
                </a:lnTo>
                <a:lnTo>
                  <a:pt x="64358" y="8290"/>
                </a:lnTo>
                <a:lnTo>
                  <a:pt x="105371" y="0"/>
                </a:lnTo>
                <a:lnTo>
                  <a:pt x="4102798" y="0"/>
                </a:lnTo>
                <a:lnTo>
                  <a:pt x="4143787" y="8290"/>
                </a:lnTo>
                <a:lnTo>
                  <a:pt x="4177252" y="30892"/>
                </a:lnTo>
                <a:lnTo>
                  <a:pt x="4199810" y="64400"/>
                </a:lnTo>
                <a:lnTo>
                  <a:pt x="4208081" y="105409"/>
                </a:lnTo>
                <a:lnTo>
                  <a:pt x="4208081" y="526795"/>
                </a:lnTo>
                <a:lnTo>
                  <a:pt x="4199810" y="567858"/>
                </a:lnTo>
                <a:lnTo>
                  <a:pt x="4177252" y="601360"/>
                </a:lnTo>
                <a:lnTo>
                  <a:pt x="4143787" y="623933"/>
                </a:lnTo>
                <a:lnTo>
                  <a:pt x="4102798" y="632205"/>
                </a:lnTo>
                <a:lnTo>
                  <a:pt x="105371" y="632205"/>
                </a:lnTo>
                <a:lnTo>
                  <a:pt x="64358" y="623933"/>
                </a:lnTo>
                <a:lnTo>
                  <a:pt x="30864" y="601360"/>
                </a:lnTo>
                <a:lnTo>
                  <a:pt x="8281" y="567858"/>
                </a:lnTo>
                <a:lnTo>
                  <a:pt x="0" y="526795"/>
                </a:lnTo>
                <a:lnTo>
                  <a:pt x="0" y="105409"/>
                </a:lnTo>
                <a:close/>
              </a:path>
            </a:pathLst>
          </a:custGeom>
          <a:noFill/>
          <a:ln w="158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7" name="Google Shape;1807;p136"/>
          <p:cNvSpPr/>
          <p:nvPr/>
        </p:nvSpPr>
        <p:spPr>
          <a:xfrm>
            <a:off x="5206619" y="3944746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60" extrusionOk="0">
                <a:moveTo>
                  <a:pt x="5996178" y="0"/>
                </a:moveTo>
                <a:lnTo>
                  <a:pt x="5996178" y="78993"/>
                </a:lnTo>
                <a:lnTo>
                  <a:pt x="0" y="78993"/>
                </a:lnTo>
                <a:lnTo>
                  <a:pt x="0" y="553211"/>
                </a:lnTo>
                <a:lnTo>
                  <a:pt x="5996178" y="553211"/>
                </a:lnTo>
                <a:lnTo>
                  <a:pt x="5996178" y="632205"/>
                </a:lnTo>
                <a:lnTo>
                  <a:pt x="6312281" y="316102"/>
                </a:lnTo>
                <a:lnTo>
                  <a:pt x="5996178" y="0"/>
                </a:lnTo>
                <a:close/>
              </a:path>
            </a:pathLst>
          </a:custGeom>
          <a:solidFill>
            <a:srgbClr val="CCE2F5">
              <a:alpha val="8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8" name="Google Shape;1808;p136"/>
          <p:cNvSpPr/>
          <p:nvPr/>
        </p:nvSpPr>
        <p:spPr>
          <a:xfrm>
            <a:off x="5206619" y="3944746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60" extrusionOk="0">
                <a:moveTo>
                  <a:pt x="0" y="78993"/>
                </a:moveTo>
                <a:lnTo>
                  <a:pt x="5996178" y="78993"/>
                </a:lnTo>
                <a:lnTo>
                  <a:pt x="5996178" y="0"/>
                </a:lnTo>
                <a:lnTo>
                  <a:pt x="6312281" y="316102"/>
                </a:lnTo>
                <a:lnTo>
                  <a:pt x="5996178" y="632205"/>
                </a:lnTo>
                <a:lnTo>
                  <a:pt x="5996178" y="553211"/>
                </a:lnTo>
                <a:lnTo>
                  <a:pt x="0" y="553211"/>
                </a:lnTo>
                <a:lnTo>
                  <a:pt x="0" y="78993"/>
                </a:lnTo>
                <a:close/>
              </a:path>
            </a:pathLst>
          </a:custGeom>
          <a:noFill/>
          <a:ln w="15875" cap="flat" cmpd="sng">
            <a:solidFill>
              <a:srgbClr val="CCE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9" name="Google Shape;1809;p136"/>
          <p:cNvSpPr txBox="1"/>
          <p:nvPr/>
        </p:nvSpPr>
        <p:spPr>
          <a:xfrm>
            <a:off x="5206110" y="3965575"/>
            <a:ext cx="281305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84785" marR="0" lvl="0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appraisal, counselling, firing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0" name="Google Shape;1810;p136"/>
          <p:cNvSpPr/>
          <p:nvPr/>
        </p:nvSpPr>
        <p:spPr>
          <a:xfrm>
            <a:off x="998537" y="3944746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60" extrusionOk="0">
                <a:moveTo>
                  <a:pt x="4102798" y="0"/>
                </a:moveTo>
                <a:lnTo>
                  <a:pt x="105371" y="0"/>
                </a:lnTo>
                <a:lnTo>
                  <a:pt x="64358" y="8272"/>
                </a:lnTo>
                <a:lnTo>
                  <a:pt x="30864" y="30845"/>
                </a:lnTo>
                <a:lnTo>
                  <a:pt x="8281" y="64347"/>
                </a:lnTo>
                <a:lnTo>
                  <a:pt x="0" y="105409"/>
                </a:lnTo>
                <a:lnTo>
                  <a:pt x="0" y="526795"/>
                </a:lnTo>
                <a:lnTo>
                  <a:pt x="8281" y="567858"/>
                </a:lnTo>
                <a:lnTo>
                  <a:pt x="30864" y="601360"/>
                </a:lnTo>
                <a:lnTo>
                  <a:pt x="64358" y="623933"/>
                </a:lnTo>
                <a:lnTo>
                  <a:pt x="105371" y="632205"/>
                </a:lnTo>
                <a:lnTo>
                  <a:pt x="4102798" y="632205"/>
                </a:lnTo>
                <a:lnTo>
                  <a:pt x="4143787" y="623933"/>
                </a:lnTo>
                <a:lnTo>
                  <a:pt x="4177252" y="601360"/>
                </a:lnTo>
                <a:lnTo>
                  <a:pt x="4199810" y="567858"/>
                </a:lnTo>
                <a:lnTo>
                  <a:pt x="4208081" y="526795"/>
                </a:lnTo>
                <a:lnTo>
                  <a:pt x="4208081" y="105409"/>
                </a:lnTo>
                <a:lnTo>
                  <a:pt x="4199810" y="64347"/>
                </a:lnTo>
                <a:lnTo>
                  <a:pt x="4177252" y="30845"/>
                </a:lnTo>
                <a:lnTo>
                  <a:pt x="4143787" y="8272"/>
                </a:lnTo>
                <a:lnTo>
                  <a:pt x="4102798" y="0"/>
                </a:lnTo>
                <a:close/>
              </a:path>
            </a:pathLst>
          </a:cu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1" name="Google Shape;1811;p136"/>
          <p:cNvSpPr/>
          <p:nvPr/>
        </p:nvSpPr>
        <p:spPr>
          <a:xfrm>
            <a:off x="998537" y="3944746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60" extrusionOk="0">
                <a:moveTo>
                  <a:pt x="0" y="105409"/>
                </a:moveTo>
                <a:lnTo>
                  <a:pt x="8281" y="64347"/>
                </a:lnTo>
                <a:lnTo>
                  <a:pt x="30864" y="30845"/>
                </a:lnTo>
                <a:lnTo>
                  <a:pt x="64358" y="8272"/>
                </a:lnTo>
                <a:lnTo>
                  <a:pt x="105371" y="0"/>
                </a:lnTo>
                <a:lnTo>
                  <a:pt x="4102798" y="0"/>
                </a:lnTo>
                <a:lnTo>
                  <a:pt x="4143787" y="8272"/>
                </a:lnTo>
                <a:lnTo>
                  <a:pt x="4177252" y="30845"/>
                </a:lnTo>
                <a:lnTo>
                  <a:pt x="4199810" y="64347"/>
                </a:lnTo>
                <a:lnTo>
                  <a:pt x="4208081" y="105409"/>
                </a:lnTo>
                <a:lnTo>
                  <a:pt x="4208081" y="526795"/>
                </a:lnTo>
                <a:lnTo>
                  <a:pt x="4199810" y="567858"/>
                </a:lnTo>
                <a:lnTo>
                  <a:pt x="4177252" y="601360"/>
                </a:lnTo>
                <a:lnTo>
                  <a:pt x="4143787" y="623933"/>
                </a:lnTo>
                <a:lnTo>
                  <a:pt x="4102798" y="632205"/>
                </a:lnTo>
                <a:lnTo>
                  <a:pt x="105371" y="632205"/>
                </a:lnTo>
                <a:lnTo>
                  <a:pt x="64358" y="623933"/>
                </a:lnTo>
                <a:lnTo>
                  <a:pt x="30864" y="601360"/>
                </a:lnTo>
                <a:lnTo>
                  <a:pt x="8281" y="567858"/>
                </a:lnTo>
                <a:lnTo>
                  <a:pt x="0" y="526795"/>
                </a:lnTo>
                <a:lnTo>
                  <a:pt x="0" y="105409"/>
                </a:lnTo>
                <a:close/>
              </a:path>
            </a:pathLst>
          </a:custGeom>
          <a:noFill/>
          <a:ln w="158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2" name="Google Shape;1812;p136"/>
          <p:cNvSpPr/>
          <p:nvPr/>
        </p:nvSpPr>
        <p:spPr>
          <a:xfrm>
            <a:off x="5206619" y="4640198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60" extrusionOk="0">
                <a:moveTo>
                  <a:pt x="5996178" y="0"/>
                </a:moveTo>
                <a:lnTo>
                  <a:pt x="5996178" y="78993"/>
                </a:lnTo>
                <a:lnTo>
                  <a:pt x="0" y="78993"/>
                </a:lnTo>
                <a:lnTo>
                  <a:pt x="0" y="553212"/>
                </a:lnTo>
                <a:lnTo>
                  <a:pt x="5996178" y="553212"/>
                </a:lnTo>
                <a:lnTo>
                  <a:pt x="5996178" y="632206"/>
                </a:lnTo>
                <a:lnTo>
                  <a:pt x="6312281" y="316102"/>
                </a:lnTo>
                <a:lnTo>
                  <a:pt x="5996178" y="0"/>
                </a:lnTo>
                <a:close/>
              </a:path>
            </a:pathLst>
          </a:custGeom>
          <a:solidFill>
            <a:srgbClr val="CCE2F5">
              <a:alpha val="8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3" name="Google Shape;1813;p136"/>
          <p:cNvSpPr/>
          <p:nvPr/>
        </p:nvSpPr>
        <p:spPr>
          <a:xfrm>
            <a:off x="5206619" y="4640198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60" extrusionOk="0">
                <a:moveTo>
                  <a:pt x="0" y="78993"/>
                </a:moveTo>
                <a:lnTo>
                  <a:pt x="5996178" y="78993"/>
                </a:lnTo>
                <a:lnTo>
                  <a:pt x="5996178" y="0"/>
                </a:lnTo>
                <a:lnTo>
                  <a:pt x="6312281" y="316102"/>
                </a:lnTo>
                <a:lnTo>
                  <a:pt x="5996178" y="632206"/>
                </a:lnTo>
                <a:lnTo>
                  <a:pt x="5996178" y="553212"/>
                </a:lnTo>
                <a:lnTo>
                  <a:pt x="0" y="553212"/>
                </a:lnTo>
                <a:lnTo>
                  <a:pt x="0" y="78993"/>
                </a:lnTo>
                <a:close/>
              </a:path>
            </a:pathLst>
          </a:custGeom>
          <a:noFill/>
          <a:ln w="15875" cap="flat" cmpd="sng">
            <a:solidFill>
              <a:srgbClr val="CCE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4" name="Google Shape;1814;p136"/>
          <p:cNvSpPr txBox="1"/>
          <p:nvPr/>
        </p:nvSpPr>
        <p:spPr>
          <a:xfrm>
            <a:off x="5206110" y="4661154"/>
            <a:ext cx="382397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84785" marR="0" lvl="0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receiving complain, receiving suggestion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5" name="Google Shape;1815;p136"/>
          <p:cNvSpPr/>
          <p:nvPr/>
        </p:nvSpPr>
        <p:spPr>
          <a:xfrm>
            <a:off x="998537" y="4640198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60" extrusionOk="0">
                <a:moveTo>
                  <a:pt x="4102798" y="0"/>
                </a:moveTo>
                <a:lnTo>
                  <a:pt x="105371" y="0"/>
                </a:lnTo>
                <a:lnTo>
                  <a:pt x="64358" y="8272"/>
                </a:lnTo>
                <a:lnTo>
                  <a:pt x="30864" y="30845"/>
                </a:lnTo>
                <a:lnTo>
                  <a:pt x="8281" y="64347"/>
                </a:lnTo>
                <a:lnTo>
                  <a:pt x="0" y="105409"/>
                </a:lnTo>
                <a:lnTo>
                  <a:pt x="0" y="526795"/>
                </a:lnTo>
                <a:lnTo>
                  <a:pt x="8281" y="567805"/>
                </a:lnTo>
                <a:lnTo>
                  <a:pt x="30864" y="601313"/>
                </a:lnTo>
                <a:lnTo>
                  <a:pt x="64358" y="623915"/>
                </a:lnTo>
                <a:lnTo>
                  <a:pt x="105371" y="632206"/>
                </a:lnTo>
                <a:lnTo>
                  <a:pt x="4102798" y="632206"/>
                </a:lnTo>
                <a:lnTo>
                  <a:pt x="4143787" y="623915"/>
                </a:lnTo>
                <a:lnTo>
                  <a:pt x="4177252" y="601313"/>
                </a:lnTo>
                <a:lnTo>
                  <a:pt x="4199810" y="567805"/>
                </a:lnTo>
                <a:lnTo>
                  <a:pt x="4208081" y="526795"/>
                </a:lnTo>
                <a:lnTo>
                  <a:pt x="4208081" y="105409"/>
                </a:lnTo>
                <a:lnTo>
                  <a:pt x="4199810" y="64347"/>
                </a:lnTo>
                <a:lnTo>
                  <a:pt x="4177252" y="30845"/>
                </a:lnTo>
                <a:lnTo>
                  <a:pt x="4143787" y="8272"/>
                </a:lnTo>
                <a:lnTo>
                  <a:pt x="4102798" y="0"/>
                </a:lnTo>
                <a:close/>
              </a:path>
            </a:pathLst>
          </a:cu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6" name="Google Shape;1816;p136"/>
          <p:cNvSpPr/>
          <p:nvPr/>
        </p:nvSpPr>
        <p:spPr>
          <a:xfrm>
            <a:off x="998537" y="4640198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60" extrusionOk="0">
                <a:moveTo>
                  <a:pt x="0" y="105409"/>
                </a:moveTo>
                <a:lnTo>
                  <a:pt x="8281" y="64347"/>
                </a:lnTo>
                <a:lnTo>
                  <a:pt x="30864" y="30845"/>
                </a:lnTo>
                <a:lnTo>
                  <a:pt x="64358" y="8272"/>
                </a:lnTo>
                <a:lnTo>
                  <a:pt x="105371" y="0"/>
                </a:lnTo>
                <a:lnTo>
                  <a:pt x="4102798" y="0"/>
                </a:lnTo>
                <a:lnTo>
                  <a:pt x="4143787" y="8272"/>
                </a:lnTo>
                <a:lnTo>
                  <a:pt x="4177252" y="30845"/>
                </a:lnTo>
                <a:lnTo>
                  <a:pt x="4199810" y="64347"/>
                </a:lnTo>
                <a:lnTo>
                  <a:pt x="4208081" y="105409"/>
                </a:lnTo>
                <a:lnTo>
                  <a:pt x="4208081" y="526795"/>
                </a:lnTo>
                <a:lnTo>
                  <a:pt x="4199810" y="567805"/>
                </a:lnTo>
                <a:lnTo>
                  <a:pt x="4177252" y="601313"/>
                </a:lnTo>
                <a:lnTo>
                  <a:pt x="4143787" y="623915"/>
                </a:lnTo>
                <a:lnTo>
                  <a:pt x="4102798" y="632206"/>
                </a:lnTo>
                <a:lnTo>
                  <a:pt x="105371" y="632206"/>
                </a:lnTo>
                <a:lnTo>
                  <a:pt x="64358" y="623915"/>
                </a:lnTo>
                <a:lnTo>
                  <a:pt x="30864" y="601313"/>
                </a:lnTo>
                <a:lnTo>
                  <a:pt x="8281" y="567805"/>
                </a:lnTo>
                <a:lnTo>
                  <a:pt x="0" y="526795"/>
                </a:lnTo>
                <a:lnTo>
                  <a:pt x="0" y="105409"/>
                </a:lnTo>
                <a:close/>
              </a:path>
            </a:pathLst>
          </a:custGeom>
          <a:noFill/>
          <a:ln w="158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7" name="Google Shape;1817;p136"/>
          <p:cNvSpPr/>
          <p:nvPr/>
        </p:nvSpPr>
        <p:spPr>
          <a:xfrm>
            <a:off x="5206619" y="5335651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60" extrusionOk="0">
                <a:moveTo>
                  <a:pt x="5996178" y="0"/>
                </a:moveTo>
                <a:lnTo>
                  <a:pt x="5996178" y="78993"/>
                </a:lnTo>
                <a:lnTo>
                  <a:pt x="0" y="78993"/>
                </a:lnTo>
                <a:lnTo>
                  <a:pt x="0" y="553148"/>
                </a:lnTo>
                <a:lnTo>
                  <a:pt x="5996178" y="553148"/>
                </a:lnTo>
                <a:lnTo>
                  <a:pt x="5996178" y="632180"/>
                </a:lnTo>
                <a:lnTo>
                  <a:pt x="6312281" y="316077"/>
                </a:lnTo>
                <a:lnTo>
                  <a:pt x="5996178" y="0"/>
                </a:lnTo>
                <a:close/>
              </a:path>
            </a:pathLst>
          </a:custGeom>
          <a:solidFill>
            <a:srgbClr val="CCE2F5">
              <a:alpha val="8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8" name="Google Shape;1818;p136"/>
          <p:cNvSpPr/>
          <p:nvPr/>
        </p:nvSpPr>
        <p:spPr>
          <a:xfrm>
            <a:off x="5206619" y="5335651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60" extrusionOk="0">
                <a:moveTo>
                  <a:pt x="0" y="78993"/>
                </a:moveTo>
                <a:lnTo>
                  <a:pt x="5996178" y="78993"/>
                </a:lnTo>
                <a:lnTo>
                  <a:pt x="5996178" y="0"/>
                </a:lnTo>
                <a:lnTo>
                  <a:pt x="6312281" y="316077"/>
                </a:lnTo>
                <a:lnTo>
                  <a:pt x="5996178" y="632180"/>
                </a:lnTo>
                <a:lnTo>
                  <a:pt x="5996178" y="553148"/>
                </a:lnTo>
                <a:lnTo>
                  <a:pt x="0" y="553148"/>
                </a:lnTo>
                <a:lnTo>
                  <a:pt x="0" y="78993"/>
                </a:lnTo>
                <a:close/>
              </a:path>
            </a:pathLst>
          </a:custGeom>
          <a:noFill/>
          <a:ln w="15875" cap="flat" cmpd="sng">
            <a:solidFill>
              <a:srgbClr val="CCE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9" name="Google Shape;1819;p136"/>
          <p:cNvSpPr txBox="1"/>
          <p:nvPr/>
        </p:nvSpPr>
        <p:spPr>
          <a:xfrm>
            <a:off x="5206110" y="5356656"/>
            <a:ext cx="571944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225" rIns="0" bIns="0" anchor="t" anchorCtr="0">
            <a:noAutofit/>
          </a:bodyPr>
          <a:lstStyle/>
          <a:p>
            <a:pPr marL="184785" marR="5080" lvl="0" indent="-172720" algn="l" rtl="0">
              <a:lnSpc>
                <a:spcPct val="9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discussing mutually shared problems, receiving suggestion for  solution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0" name="Google Shape;1820;p136"/>
          <p:cNvSpPr/>
          <p:nvPr/>
        </p:nvSpPr>
        <p:spPr>
          <a:xfrm>
            <a:off x="998537" y="5335651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60" extrusionOk="0">
                <a:moveTo>
                  <a:pt x="4102798" y="0"/>
                </a:moveTo>
                <a:lnTo>
                  <a:pt x="105371" y="0"/>
                </a:lnTo>
                <a:lnTo>
                  <a:pt x="64358" y="8270"/>
                </a:lnTo>
                <a:lnTo>
                  <a:pt x="30864" y="30829"/>
                </a:lnTo>
                <a:lnTo>
                  <a:pt x="8281" y="64293"/>
                </a:lnTo>
                <a:lnTo>
                  <a:pt x="0" y="105283"/>
                </a:lnTo>
                <a:lnTo>
                  <a:pt x="0" y="526808"/>
                </a:lnTo>
                <a:lnTo>
                  <a:pt x="8281" y="567822"/>
                </a:lnTo>
                <a:lnTo>
                  <a:pt x="30864" y="601316"/>
                </a:lnTo>
                <a:lnTo>
                  <a:pt x="64358" y="623899"/>
                </a:lnTo>
                <a:lnTo>
                  <a:pt x="105371" y="632180"/>
                </a:lnTo>
                <a:lnTo>
                  <a:pt x="4102798" y="632180"/>
                </a:lnTo>
                <a:lnTo>
                  <a:pt x="4143787" y="623899"/>
                </a:lnTo>
                <a:lnTo>
                  <a:pt x="4177252" y="601316"/>
                </a:lnTo>
                <a:lnTo>
                  <a:pt x="4199810" y="567822"/>
                </a:lnTo>
                <a:lnTo>
                  <a:pt x="4208081" y="526808"/>
                </a:lnTo>
                <a:lnTo>
                  <a:pt x="4208081" y="105283"/>
                </a:lnTo>
                <a:lnTo>
                  <a:pt x="4199810" y="64293"/>
                </a:lnTo>
                <a:lnTo>
                  <a:pt x="4177252" y="30829"/>
                </a:lnTo>
                <a:lnTo>
                  <a:pt x="4143787" y="8270"/>
                </a:lnTo>
                <a:lnTo>
                  <a:pt x="4102798" y="0"/>
                </a:lnTo>
                <a:close/>
              </a:path>
            </a:pathLst>
          </a:cu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1" name="Google Shape;1821;p136"/>
          <p:cNvSpPr/>
          <p:nvPr/>
        </p:nvSpPr>
        <p:spPr>
          <a:xfrm>
            <a:off x="998537" y="5335651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60" extrusionOk="0">
                <a:moveTo>
                  <a:pt x="0" y="105283"/>
                </a:moveTo>
                <a:lnTo>
                  <a:pt x="8281" y="64293"/>
                </a:lnTo>
                <a:lnTo>
                  <a:pt x="30864" y="30829"/>
                </a:lnTo>
                <a:lnTo>
                  <a:pt x="64358" y="8270"/>
                </a:lnTo>
                <a:lnTo>
                  <a:pt x="105371" y="0"/>
                </a:lnTo>
                <a:lnTo>
                  <a:pt x="4102798" y="0"/>
                </a:lnTo>
                <a:lnTo>
                  <a:pt x="4143787" y="8270"/>
                </a:lnTo>
                <a:lnTo>
                  <a:pt x="4177252" y="30829"/>
                </a:lnTo>
                <a:lnTo>
                  <a:pt x="4199810" y="64293"/>
                </a:lnTo>
                <a:lnTo>
                  <a:pt x="4208081" y="105283"/>
                </a:lnTo>
                <a:lnTo>
                  <a:pt x="4208081" y="526808"/>
                </a:lnTo>
                <a:lnTo>
                  <a:pt x="4199810" y="567822"/>
                </a:lnTo>
                <a:lnTo>
                  <a:pt x="4177252" y="601316"/>
                </a:lnTo>
                <a:lnTo>
                  <a:pt x="4143787" y="623899"/>
                </a:lnTo>
                <a:lnTo>
                  <a:pt x="4102798" y="632180"/>
                </a:lnTo>
                <a:lnTo>
                  <a:pt x="105371" y="632180"/>
                </a:lnTo>
                <a:lnTo>
                  <a:pt x="64358" y="623899"/>
                </a:lnTo>
                <a:lnTo>
                  <a:pt x="30864" y="601316"/>
                </a:lnTo>
                <a:lnTo>
                  <a:pt x="8281" y="567822"/>
                </a:lnTo>
                <a:lnTo>
                  <a:pt x="0" y="526808"/>
                </a:lnTo>
                <a:lnTo>
                  <a:pt x="0" y="105283"/>
                </a:lnTo>
                <a:close/>
              </a:path>
            </a:pathLst>
          </a:custGeom>
          <a:noFill/>
          <a:ln w="158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2" name="Google Shape;1822;p136"/>
          <p:cNvSpPr/>
          <p:nvPr/>
        </p:nvSpPr>
        <p:spPr>
          <a:xfrm>
            <a:off x="5206619" y="6031052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59" extrusionOk="0">
                <a:moveTo>
                  <a:pt x="5996178" y="0"/>
                </a:moveTo>
                <a:lnTo>
                  <a:pt x="5996178" y="79032"/>
                </a:lnTo>
                <a:lnTo>
                  <a:pt x="0" y="79032"/>
                </a:lnTo>
                <a:lnTo>
                  <a:pt x="0" y="553186"/>
                </a:lnTo>
                <a:lnTo>
                  <a:pt x="5996178" y="553186"/>
                </a:lnTo>
                <a:lnTo>
                  <a:pt x="5996178" y="632218"/>
                </a:lnTo>
                <a:lnTo>
                  <a:pt x="6312281" y="316103"/>
                </a:lnTo>
                <a:lnTo>
                  <a:pt x="5996178" y="0"/>
                </a:lnTo>
                <a:close/>
              </a:path>
            </a:pathLst>
          </a:custGeom>
          <a:solidFill>
            <a:srgbClr val="CCE2F5">
              <a:alpha val="8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3" name="Google Shape;1823;p136"/>
          <p:cNvSpPr/>
          <p:nvPr/>
        </p:nvSpPr>
        <p:spPr>
          <a:xfrm>
            <a:off x="5206619" y="6031052"/>
            <a:ext cx="6312535" cy="632460"/>
          </a:xfrm>
          <a:custGeom>
            <a:avLst/>
            <a:gdLst/>
            <a:ahLst/>
            <a:cxnLst/>
            <a:rect l="l" t="t" r="r" b="b"/>
            <a:pathLst>
              <a:path w="6312534" h="632459" extrusionOk="0">
                <a:moveTo>
                  <a:pt x="0" y="79032"/>
                </a:moveTo>
                <a:lnTo>
                  <a:pt x="5996178" y="79032"/>
                </a:lnTo>
                <a:lnTo>
                  <a:pt x="5996178" y="0"/>
                </a:lnTo>
                <a:lnTo>
                  <a:pt x="6312281" y="316103"/>
                </a:lnTo>
                <a:lnTo>
                  <a:pt x="5996178" y="632218"/>
                </a:lnTo>
                <a:lnTo>
                  <a:pt x="5996178" y="553186"/>
                </a:lnTo>
                <a:lnTo>
                  <a:pt x="0" y="553186"/>
                </a:lnTo>
                <a:lnTo>
                  <a:pt x="0" y="79032"/>
                </a:lnTo>
                <a:close/>
              </a:path>
            </a:pathLst>
          </a:custGeom>
          <a:noFill/>
          <a:ln w="15850" cap="flat" cmpd="sng">
            <a:solidFill>
              <a:srgbClr val="CCE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4" name="Google Shape;1824;p136"/>
          <p:cNvSpPr txBox="1"/>
          <p:nvPr/>
        </p:nvSpPr>
        <p:spPr>
          <a:xfrm>
            <a:off x="5206110" y="6052210"/>
            <a:ext cx="5723890" cy="52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84785" marR="0" lvl="0" indent="-172720" algn="l" rtl="0">
              <a:lnSpc>
                <a:spcPct val="109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selling product and services, recruiting members, fund-raising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84785" marR="0" lvl="0" indent="0" algn="l" rtl="0">
              <a:lnSpc>
                <a:spcPct val="109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and development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5" name="Google Shape;1825;p136"/>
          <p:cNvSpPr/>
          <p:nvPr/>
        </p:nvSpPr>
        <p:spPr>
          <a:xfrm>
            <a:off x="998537" y="6031052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59" extrusionOk="0">
                <a:moveTo>
                  <a:pt x="4102798" y="0"/>
                </a:moveTo>
                <a:lnTo>
                  <a:pt x="105371" y="0"/>
                </a:lnTo>
                <a:lnTo>
                  <a:pt x="64358" y="8281"/>
                </a:lnTo>
                <a:lnTo>
                  <a:pt x="30864" y="30864"/>
                </a:lnTo>
                <a:lnTo>
                  <a:pt x="8281" y="64358"/>
                </a:lnTo>
                <a:lnTo>
                  <a:pt x="0" y="105371"/>
                </a:lnTo>
                <a:lnTo>
                  <a:pt x="0" y="526846"/>
                </a:lnTo>
                <a:lnTo>
                  <a:pt x="8281" y="567860"/>
                </a:lnTo>
                <a:lnTo>
                  <a:pt x="30864" y="601354"/>
                </a:lnTo>
                <a:lnTo>
                  <a:pt x="64358" y="623937"/>
                </a:lnTo>
                <a:lnTo>
                  <a:pt x="105371" y="632218"/>
                </a:lnTo>
                <a:lnTo>
                  <a:pt x="4102798" y="632218"/>
                </a:lnTo>
                <a:lnTo>
                  <a:pt x="4143787" y="623937"/>
                </a:lnTo>
                <a:lnTo>
                  <a:pt x="4177252" y="601354"/>
                </a:lnTo>
                <a:lnTo>
                  <a:pt x="4199810" y="567860"/>
                </a:lnTo>
                <a:lnTo>
                  <a:pt x="4208081" y="526846"/>
                </a:lnTo>
                <a:lnTo>
                  <a:pt x="4208081" y="105371"/>
                </a:lnTo>
                <a:lnTo>
                  <a:pt x="4199810" y="64358"/>
                </a:lnTo>
                <a:lnTo>
                  <a:pt x="4177252" y="30864"/>
                </a:lnTo>
                <a:lnTo>
                  <a:pt x="4143787" y="8281"/>
                </a:lnTo>
                <a:lnTo>
                  <a:pt x="4102798" y="0"/>
                </a:lnTo>
                <a:close/>
              </a:path>
            </a:pathLst>
          </a:cu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6" name="Google Shape;1826;p136"/>
          <p:cNvSpPr/>
          <p:nvPr/>
        </p:nvSpPr>
        <p:spPr>
          <a:xfrm>
            <a:off x="998537" y="6031052"/>
            <a:ext cx="4208145" cy="632460"/>
          </a:xfrm>
          <a:custGeom>
            <a:avLst/>
            <a:gdLst/>
            <a:ahLst/>
            <a:cxnLst/>
            <a:rect l="l" t="t" r="r" b="b"/>
            <a:pathLst>
              <a:path w="4208145" h="632459" extrusionOk="0">
                <a:moveTo>
                  <a:pt x="0" y="105371"/>
                </a:moveTo>
                <a:lnTo>
                  <a:pt x="8281" y="64358"/>
                </a:lnTo>
                <a:lnTo>
                  <a:pt x="30864" y="30864"/>
                </a:lnTo>
                <a:lnTo>
                  <a:pt x="64358" y="8281"/>
                </a:lnTo>
                <a:lnTo>
                  <a:pt x="105371" y="0"/>
                </a:lnTo>
                <a:lnTo>
                  <a:pt x="4102798" y="0"/>
                </a:lnTo>
                <a:lnTo>
                  <a:pt x="4143787" y="8281"/>
                </a:lnTo>
                <a:lnTo>
                  <a:pt x="4177252" y="30864"/>
                </a:lnTo>
                <a:lnTo>
                  <a:pt x="4199810" y="64358"/>
                </a:lnTo>
                <a:lnTo>
                  <a:pt x="4208081" y="105371"/>
                </a:lnTo>
                <a:lnTo>
                  <a:pt x="4208081" y="526846"/>
                </a:lnTo>
                <a:lnTo>
                  <a:pt x="4199810" y="567860"/>
                </a:lnTo>
                <a:lnTo>
                  <a:pt x="4177252" y="601354"/>
                </a:lnTo>
                <a:lnTo>
                  <a:pt x="4143787" y="623937"/>
                </a:lnTo>
                <a:lnTo>
                  <a:pt x="4102798" y="632218"/>
                </a:lnTo>
                <a:lnTo>
                  <a:pt x="105371" y="632218"/>
                </a:lnTo>
                <a:lnTo>
                  <a:pt x="64358" y="623937"/>
                </a:lnTo>
                <a:lnTo>
                  <a:pt x="30864" y="601354"/>
                </a:lnTo>
                <a:lnTo>
                  <a:pt x="8281" y="567860"/>
                </a:lnTo>
                <a:lnTo>
                  <a:pt x="0" y="526846"/>
                </a:lnTo>
                <a:lnTo>
                  <a:pt x="0" y="105371"/>
                </a:lnTo>
                <a:close/>
              </a:path>
            </a:pathLst>
          </a:custGeom>
          <a:noFill/>
          <a:ln w="158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7" name="Google Shape;1827;p136"/>
          <p:cNvSpPr txBox="1"/>
          <p:nvPr/>
        </p:nvSpPr>
        <p:spPr>
          <a:xfrm>
            <a:off x="1165352" y="1636115"/>
            <a:ext cx="3874135" cy="489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311150" marR="303530" lvl="0" indent="-1270" algn="ctr" rtl="0">
              <a:lnSpc>
                <a:spcPct val="157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Information Giving  Information Gathering  Selection</a:t>
            </a:r>
            <a:endParaRPr sz="2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065" marR="5080" lvl="0" indent="0" algn="ctr" rtl="0">
              <a:lnSpc>
                <a:spcPct val="157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Problem of Itee’s Behavior  Problem of Iter’s Behavior  Problem Solving  Persuasion</a:t>
            </a:r>
            <a:endParaRPr sz="2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137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3" name="Google Shape;1833;p137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827532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JENIS WAWANCARA BERDASARKAN TUJUAN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4" name="Google Shape;1834;p137"/>
          <p:cNvSpPr txBox="1"/>
          <p:nvPr/>
        </p:nvSpPr>
        <p:spPr>
          <a:xfrm>
            <a:off x="1023937" y="2342769"/>
            <a:ext cx="3367404" cy="2020570"/>
          </a:xfrm>
          <a:prstGeom prst="rect">
            <a:avLst/>
          </a:prstGeom>
          <a:solidFill>
            <a:srgbClr val="1CACE3"/>
          </a:solidFill>
          <a:ln>
            <a:noFill/>
          </a:ln>
        </p:spPr>
        <p:txBody>
          <a:bodyPr spcFirstLastPara="1" wrap="square" lIns="0" tIns="222875" rIns="0" bIns="0" anchor="t" anchorCtr="0">
            <a:noAutofit/>
          </a:bodyPr>
          <a:lstStyle/>
          <a:p>
            <a:pPr marL="288925" marR="241934" lvl="0" indent="-36829" algn="l" rtl="0">
              <a:lnSpc>
                <a:spcPct val="98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n-US" sz="61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Personnel  Interview</a:t>
            </a:r>
            <a:endParaRPr sz="6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5" name="Google Shape;1835;p137"/>
          <p:cNvSpPr txBox="1"/>
          <p:nvPr/>
        </p:nvSpPr>
        <p:spPr>
          <a:xfrm>
            <a:off x="4727575" y="2342769"/>
            <a:ext cx="3367404" cy="2020570"/>
          </a:xfrm>
          <a:prstGeom prst="rect">
            <a:avLst/>
          </a:prstGeom>
          <a:solidFill>
            <a:srgbClr val="1CACE3"/>
          </a:solidFill>
          <a:ln>
            <a:noFill/>
          </a:ln>
        </p:spPr>
        <p:txBody>
          <a:bodyPr spcFirstLastPara="1" wrap="square" lIns="0" tIns="222875" rIns="0" bIns="0" anchor="t" anchorCtr="0">
            <a:noAutofit/>
          </a:bodyPr>
          <a:lstStyle/>
          <a:p>
            <a:pPr marL="288925" marR="281940" lvl="0" indent="290830" algn="l" rtl="0">
              <a:lnSpc>
                <a:spcPct val="98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n-US" sz="61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Clinical  Interview</a:t>
            </a:r>
            <a:endParaRPr sz="6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6" name="Google Shape;1836;p137"/>
          <p:cNvSpPr txBox="1"/>
          <p:nvPr/>
        </p:nvSpPr>
        <p:spPr>
          <a:xfrm>
            <a:off x="8431276" y="2342769"/>
            <a:ext cx="3367404" cy="2020570"/>
          </a:xfrm>
          <a:prstGeom prst="rect">
            <a:avLst/>
          </a:prstGeom>
          <a:solidFill>
            <a:srgbClr val="1CACE3"/>
          </a:solidFill>
          <a:ln>
            <a:noFill/>
          </a:ln>
        </p:spPr>
        <p:txBody>
          <a:bodyPr spcFirstLastPara="1" wrap="square" lIns="0" tIns="222875" rIns="0" bIns="0" anchor="t" anchorCtr="0">
            <a:noAutofit/>
          </a:bodyPr>
          <a:lstStyle/>
          <a:p>
            <a:pPr marL="289560" marR="281305" lvl="0" indent="20955" algn="l" rtl="0">
              <a:lnSpc>
                <a:spcPct val="980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n-US" sz="61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Research  Interview</a:t>
            </a:r>
            <a:endParaRPr sz="6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7" name="Google Shape;1837;p137"/>
          <p:cNvSpPr txBox="1"/>
          <p:nvPr/>
        </p:nvSpPr>
        <p:spPr>
          <a:xfrm>
            <a:off x="876300" y="2133549"/>
            <a:ext cx="3695700" cy="4358005"/>
          </a:xfrm>
          <a:prstGeom prst="rect">
            <a:avLst/>
          </a:prstGeom>
          <a:solidFill>
            <a:srgbClr val="000000">
              <a:alpha val="3921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5440" marR="0" lvl="0" indent="0" algn="l" rtl="0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Wawancara untuk aplikasi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54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organisasi dan industri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5440" marR="841375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Contoh : wawancara seleksi  karyawan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8" name="Google Shape;1838;p137"/>
          <p:cNvSpPr txBox="1"/>
          <p:nvPr/>
        </p:nvSpPr>
        <p:spPr>
          <a:xfrm>
            <a:off x="4854702" y="4758944"/>
            <a:ext cx="2976245" cy="848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Wawancara untuk aplikasi klinis,  bertujuan untuk menggali  permasalahan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9" name="Google Shape;1839;p137"/>
          <p:cNvSpPr txBox="1"/>
          <p:nvPr/>
        </p:nvSpPr>
        <p:spPr>
          <a:xfrm>
            <a:off x="4854702" y="5856528"/>
            <a:ext cx="262953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Contoh : wawancara riwayat  keluhan, riwayat hidup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0" name="Google Shape;1840;p137"/>
          <p:cNvSpPr txBox="1"/>
          <p:nvPr/>
        </p:nvSpPr>
        <p:spPr>
          <a:xfrm>
            <a:off x="8261350" y="2133549"/>
            <a:ext cx="3695700" cy="4358005"/>
          </a:xfrm>
          <a:prstGeom prst="rect">
            <a:avLst/>
          </a:prstGeom>
          <a:solidFill>
            <a:srgbClr val="000000">
              <a:alpha val="3921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2425" marR="479425" lvl="0" indent="0" algn="l" rtl="0">
              <a:lnSpc>
                <a:spcPct val="200100"/>
              </a:lnSpc>
              <a:spcBef>
                <a:spcPts val="11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Wawancara untuk aplikasi riset  Contoh : survey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138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6" name="Google Shape;1846;p138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2163445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ANAMNESA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7" name="Google Shape;1847;p138"/>
          <p:cNvSpPr txBox="1"/>
          <p:nvPr/>
        </p:nvSpPr>
        <p:spPr>
          <a:xfrm>
            <a:off x="1057147" y="2270886"/>
            <a:ext cx="9432925" cy="396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525" rIns="0" bIns="0" anchor="t" anchorCtr="0">
            <a:noAutofit/>
          </a:bodyPr>
          <a:lstStyle/>
          <a:p>
            <a:pPr marL="355600" marR="111125" lvl="0" indent="-343535" algn="l" rtl="0">
              <a:lnSpc>
                <a:spcPct val="108181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Wawancara untuk mendapatkan informasi mengenai proses perkembangan  keluhan dan/atau kondisi klien dalam jangka panjang yang terjadi dalam kurun  waktu tertentu dalam kehidupannya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0" lvl="0" indent="-343535" algn="l" rtl="0">
              <a:lnSpc>
                <a:spcPct val="100000"/>
              </a:lnSpc>
              <a:spcBef>
                <a:spcPts val="210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Alloanamnesa : mewawancari orang tua, kerabat, atau </a:t>
            </a:r>
            <a:r>
              <a:rPr lang="en-US" sz="22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significant others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55600" marR="0" lvl="0" indent="-343535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Autoanamnesa : mewawancarai klien langsung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500"/>
              <a:buFont typeface="Noto Sans Symbols"/>
              <a:buNone/>
            </a:pP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5080" lvl="0" indent="-3435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Dalam melakukan wawancara klinis, psikolog harus mampu menelusuri tema-tema  hidup klien, menelusuri penyebab gangguan/masalah, serta menelusuri dugaan  atau prediksi dari masalah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139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53" name="Google Shape;1853;p139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2163445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ANAMNESA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54" name="Google Shape;1854;p139"/>
          <p:cNvSpPr txBox="1"/>
          <p:nvPr/>
        </p:nvSpPr>
        <p:spPr>
          <a:xfrm>
            <a:off x="1148588" y="2130069"/>
            <a:ext cx="9227185" cy="430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8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Beberapa hal yang dapat digali pada saat melakukan anamnesa antara lain :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56895" marR="0" lvl="0" indent="-408303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Twentieth Century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Mengidentifikasi data diri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56895" marR="0" lvl="0" indent="-408303" algn="l" rtl="0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Twentieth Century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Alasan menjalani pemeriksaan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56895" marR="0" lvl="0" indent="-408303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Twentieth Century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Kondisi saat ini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56895" marR="0" lvl="0" indent="-408303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Twentieth Century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Masalah lain yang berkaitan (biasanya keluarga)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56895" marR="0" lvl="0" indent="-408303" algn="l" rtl="0">
              <a:lnSpc>
                <a:spcPct val="107954"/>
              </a:lnSpc>
              <a:spcBef>
                <a:spcPts val="86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Twentieth Century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Hal yang berkaitan dengan kehamilan, kehamilan serta perkembangan pada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56895" marR="0" lvl="0" indent="0" algn="l" rtl="0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masa bayi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56895" marR="0" lvl="0" indent="-408303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Twentieth Century"/>
              <a:buAutoNum type="arabicPeriod" startAt="6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Riwayat perkembangan (fisik, kognitif dan bahasa, psikosisosial)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56895" marR="0" lvl="0" indent="-408303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Twentieth Century"/>
              <a:buAutoNum type="arabicPeriod" startAt="6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Kesehatan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56895" marR="0" lvl="0" indent="-408303" algn="l" rtl="0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Twentieth Century"/>
              <a:buAutoNum type="arabicPeriod" startAt="6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Riwayat pendidikan , dll.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140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60" name="Google Shape;1860;p140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703199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STRATEGI MELAKUKAN WAWANCARA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61" name="Google Shape;1861;p140"/>
          <p:cNvSpPr txBox="1"/>
          <p:nvPr/>
        </p:nvSpPr>
        <p:spPr>
          <a:xfrm>
            <a:off x="1148588" y="2254122"/>
            <a:ext cx="9462135" cy="407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400" rIns="0" bIns="0" anchor="t" anchorCtr="0">
            <a:noAutofit/>
          </a:bodyPr>
          <a:lstStyle/>
          <a:p>
            <a:pPr marL="12700" marR="100965" lvl="0" indent="13334" algn="l" rtl="0">
              <a:lnSpc>
                <a:spcPct val="1076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Membangun rapport </a:t>
            </a:r>
            <a:r>
              <a:rPr lang="en-US" sz="30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menunjukkan ketertarikan, mengatasi  kecemasan</a:t>
            </a:r>
            <a:endParaRPr sz="3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6034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Memotivasi interviewee</a:t>
            </a:r>
            <a:endParaRPr sz="3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5080" lvl="0" indent="13334" algn="l" rtl="0">
              <a:lnSpc>
                <a:spcPct val="897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Memfasilitasi komunikasi </a:t>
            </a:r>
            <a:r>
              <a:rPr lang="en-US" sz="30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menggunakan respon natural dari  itee, menggunakan kosakata yang tepat, mengklarifikasi  istilah2 itee</a:t>
            </a:r>
            <a:endParaRPr sz="3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6034" marR="0" lvl="0" indent="0" algn="l" rtl="0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Memformulasikan pertanyaan yang tepat </a:t>
            </a:r>
            <a:r>
              <a:rPr lang="en-US" sz="30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endParaRPr sz="3000" b="0" i="0" u="none" strike="noStrike" cap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26034" marR="0" lvl="0" indent="0" algn="l" rtl="0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Mencatat dan merekam (tape recording)</a:t>
            </a:r>
            <a:endParaRPr sz="3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19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19" name="Google Shape;1619;p119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545211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PROSES PSIKODIAGNOSTIKA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0" name="Google Shape;1620;p119"/>
          <p:cNvSpPr txBox="1"/>
          <p:nvPr/>
        </p:nvSpPr>
        <p:spPr>
          <a:xfrm>
            <a:off x="1057147" y="2272411"/>
            <a:ext cx="662114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Janis (1969) </a:t>
            </a:r>
            <a:r>
              <a:rPr lang="en-US" sz="22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 proses utama dalam psikodiagnostika :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1" name="Google Shape;1621;p119"/>
          <p:cNvSpPr/>
          <p:nvPr/>
        </p:nvSpPr>
        <p:spPr>
          <a:xfrm>
            <a:off x="1282700" y="2755900"/>
            <a:ext cx="9753600" cy="0"/>
          </a:xfrm>
          <a:custGeom>
            <a:avLst/>
            <a:gdLst/>
            <a:ahLst/>
            <a:cxnLst/>
            <a:rect l="l" t="t" r="r" b="b"/>
            <a:pathLst>
              <a:path w="9753600" h="120000" extrusionOk="0">
                <a:moveTo>
                  <a:pt x="0" y="0"/>
                </a:moveTo>
                <a:lnTo>
                  <a:pt x="9753600" y="0"/>
                </a:lnTo>
              </a:path>
            </a:pathLst>
          </a:custGeom>
          <a:noFill/>
          <a:ln w="15875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2" name="Google Shape;1622;p119"/>
          <p:cNvSpPr txBox="1"/>
          <p:nvPr/>
        </p:nvSpPr>
        <p:spPr>
          <a:xfrm>
            <a:off x="1418589" y="2767406"/>
            <a:ext cx="1638935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marL="12700" marR="5080" lvl="0" indent="0" algn="l" rtl="0">
              <a:lnSpc>
                <a:spcPct val="979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none" strike="noStrike" cap="none">
                <a:solidFill>
                  <a:srgbClr val="1CACE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Proses  Informal</a:t>
            </a:r>
            <a:endParaRPr sz="3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3" name="Google Shape;1623;p119"/>
          <p:cNvSpPr txBox="1"/>
          <p:nvPr/>
        </p:nvSpPr>
        <p:spPr>
          <a:xfrm>
            <a:off x="3458971" y="2796921"/>
            <a:ext cx="7497445" cy="69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8725" rIns="0" bIns="0" anchor="t" anchorCtr="0">
            <a:noAutofit/>
          </a:bodyPr>
          <a:lstStyle/>
          <a:p>
            <a:pPr marL="12700" marR="5080" lvl="0" indent="0" algn="l" rtl="0">
              <a:lnSpc>
                <a:spcPct val="9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Menilai orang lain dengan cara praktis yang umum dilakukan  dalam kehidupan sehari-hari</a:t>
            </a:r>
            <a:endParaRPr sz="24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4" name="Google Shape;1624;p119"/>
          <p:cNvSpPr/>
          <p:nvPr/>
        </p:nvSpPr>
        <p:spPr>
          <a:xfrm>
            <a:off x="3233420" y="3581400"/>
            <a:ext cx="7802880" cy="0"/>
          </a:xfrm>
          <a:custGeom>
            <a:avLst/>
            <a:gdLst/>
            <a:ahLst/>
            <a:cxnLst/>
            <a:rect l="l" t="t" r="r" b="b"/>
            <a:pathLst>
              <a:path w="7802880" h="120000" extrusionOk="0">
                <a:moveTo>
                  <a:pt x="0" y="0"/>
                </a:moveTo>
                <a:lnTo>
                  <a:pt x="7802880" y="0"/>
                </a:lnTo>
              </a:path>
            </a:pathLst>
          </a:custGeom>
          <a:noFill/>
          <a:ln w="15875" cap="flat" cmpd="sng">
            <a:solidFill>
              <a:srgbClr val="BBDB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5" name="Google Shape;1625;p119"/>
          <p:cNvSpPr txBox="1"/>
          <p:nvPr/>
        </p:nvSpPr>
        <p:spPr>
          <a:xfrm>
            <a:off x="3458971" y="3622675"/>
            <a:ext cx="6951345" cy="69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8725" rIns="0" bIns="0" anchor="t" anchorCtr="0">
            <a:noAutofit/>
          </a:bodyPr>
          <a:lstStyle/>
          <a:p>
            <a:pPr marL="12700" marR="5080" lvl="0" indent="0" algn="l" rtl="0">
              <a:lnSpc>
                <a:spcPct val="9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Menjadi kurang objektif karena sangat tergantung pada  pengalaman dan pengetahuan masing-masing</a:t>
            </a:r>
            <a:endParaRPr sz="24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6" name="Google Shape;1626;p119"/>
          <p:cNvSpPr/>
          <p:nvPr/>
        </p:nvSpPr>
        <p:spPr>
          <a:xfrm>
            <a:off x="3233420" y="4406772"/>
            <a:ext cx="7802880" cy="0"/>
          </a:xfrm>
          <a:custGeom>
            <a:avLst/>
            <a:gdLst/>
            <a:ahLst/>
            <a:cxnLst/>
            <a:rect l="l" t="t" r="r" b="b"/>
            <a:pathLst>
              <a:path w="7802880" h="120000" extrusionOk="0">
                <a:moveTo>
                  <a:pt x="0" y="0"/>
                </a:moveTo>
                <a:lnTo>
                  <a:pt x="7802880" y="0"/>
                </a:lnTo>
              </a:path>
            </a:pathLst>
          </a:custGeom>
          <a:noFill/>
          <a:ln w="15875" cap="flat" cmpd="sng">
            <a:solidFill>
              <a:srgbClr val="BBDB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7" name="Google Shape;1627;p119"/>
          <p:cNvSpPr/>
          <p:nvPr/>
        </p:nvSpPr>
        <p:spPr>
          <a:xfrm>
            <a:off x="1282700" y="4447159"/>
            <a:ext cx="9753600" cy="0"/>
          </a:xfrm>
          <a:custGeom>
            <a:avLst/>
            <a:gdLst/>
            <a:ahLst/>
            <a:cxnLst/>
            <a:rect l="l" t="t" r="r" b="b"/>
            <a:pathLst>
              <a:path w="9753600" h="120000" extrusionOk="0">
                <a:moveTo>
                  <a:pt x="0" y="0"/>
                </a:moveTo>
                <a:lnTo>
                  <a:pt x="9753600" y="0"/>
                </a:lnTo>
              </a:path>
            </a:pathLst>
          </a:custGeom>
          <a:noFill/>
          <a:ln w="15875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8" name="Google Shape;1628;p119"/>
          <p:cNvSpPr txBox="1"/>
          <p:nvPr/>
        </p:nvSpPr>
        <p:spPr>
          <a:xfrm>
            <a:off x="1418589" y="4458665"/>
            <a:ext cx="1371600" cy="110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noAutofit/>
          </a:bodyPr>
          <a:lstStyle/>
          <a:p>
            <a:pPr marL="12700" marR="5080" lvl="0" indent="0" algn="l" rtl="0">
              <a:lnSpc>
                <a:spcPct val="979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none" strike="noStrike" cap="none">
                <a:solidFill>
                  <a:srgbClr val="1CACE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Proses  Formal</a:t>
            </a:r>
            <a:endParaRPr sz="39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9" name="Google Shape;1629;p119"/>
          <p:cNvSpPr txBox="1"/>
          <p:nvPr/>
        </p:nvSpPr>
        <p:spPr>
          <a:xfrm>
            <a:off x="3458971" y="4488560"/>
            <a:ext cx="7223759" cy="69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8725" rIns="0" bIns="0" anchor="t" anchorCtr="0">
            <a:noAutofit/>
          </a:bodyPr>
          <a:lstStyle/>
          <a:p>
            <a:pPr marL="12700" marR="5080" lvl="0" indent="0" algn="l" rtl="0">
              <a:lnSpc>
                <a:spcPct val="9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Proses asesmen yang sistematis dan terarah dengan kontrol  yang ketat</a:t>
            </a:r>
            <a:endParaRPr sz="24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0" name="Google Shape;1630;p119"/>
          <p:cNvSpPr/>
          <p:nvPr/>
        </p:nvSpPr>
        <p:spPr>
          <a:xfrm>
            <a:off x="3233420" y="5272532"/>
            <a:ext cx="7802880" cy="0"/>
          </a:xfrm>
          <a:custGeom>
            <a:avLst/>
            <a:gdLst/>
            <a:ahLst/>
            <a:cxnLst/>
            <a:rect l="l" t="t" r="r" b="b"/>
            <a:pathLst>
              <a:path w="7802880" h="120000" extrusionOk="0">
                <a:moveTo>
                  <a:pt x="0" y="0"/>
                </a:moveTo>
                <a:lnTo>
                  <a:pt x="7802880" y="0"/>
                </a:lnTo>
              </a:path>
            </a:pathLst>
          </a:custGeom>
          <a:noFill/>
          <a:ln w="15875" cap="flat" cmpd="sng">
            <a:solidFill>
              <a:srgbClr val="BBDB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1" name="Google Shape;1631;p119"/>
          <p:cNvSpPr txBox="1"/>
          <p:nvPr/>
        </p:nvSpPr>
        <p:spPr>
          <a:xfrm>
            <a:off x="3458971" y="5314289"/>
            <a:ext cx="7461250" cy="69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8725" rIns="0" bIns="0" anchor="t" anchorCtr="0">
            <a:noAutofit/>
          </a:bodyPr>
          <a:lstStyle/>
          <a:p>
            <a:pPr marL="12700" marR="5080" lvl="0" indent="0" algn="l" rtl="0">
              <a:lnSpc>
                <a:spcPct val="9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Lebih objektif ; bisa dilakukan melalui pendekatan klinis atau  pendekatan objektif</a:t>
            </a:r>
            <a:endParaRPr sz="24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2" name="Google Shape;1632;p119"/>
          <p:cNvSpPr/>
          <p:nvPr/>
        </p:nvSpPr>
        <p:spPr>
          <a:xfrm>
            <a:off x="3233420" y="6098032"/>
            <a:ext cx="7802880" cy="0"/>
          </a:xfrm>
          <a:custGeom>
            <a:avLst/>
            <a:gdLst/>
            <a:ahLst/>
            <a:cxnLst/>
            <a:rect l="l" t="t" r="r" b="b"/>
            <a:pathLst>
              <a:path w="7802880" h="120000" extrusionOk="0">
                <a:moveTo>
                  <a:pt x="0" y="0"/>
                </a:moveTo>
                <a:lnTo>
                  <a:pt x="7802880" y="0"/>
                </a:lnTo>
              </a:path>
            </a:pathLst>
          </a:custGeom>
          <a:noFill/>
          <a:ln w="15875" cap="flat" cmpd="sng">
            <a:solidFill>
              <a:srgbClr val="BBDB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120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8" name="Google Shape;1638;p120"/>
          <p:cNvSpPr txBox="1">
            <a:spLocks noGrp="1"/>
          </p:cNvSpPr>
          <p:nvPr>
            <p:ph type="title"/>
          </p:nvPr>
        </p:nvSpPr>
        <p:spPr>
          <a:xfrm>
            <a:off x="1102867" y="534670"/>
            <a:ext cx="7722234" cy="139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650" rIns="0" bIns="0" anchor="ctr" anchorCtr="0">
            <a:noAutofit/>
          </a:bodyPr>
          <a:lstStyle/>
          <a:p>
            <a:pPr marL="12700" marR="508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TAHAPAN DALAM PROSES PEMERIKSAAN  PSIKOLOGIS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9" name="Google Shape;1639;p120"/>
          <p:cNvSpPr txBox="1"/>
          <p:nvPr/>
        </p:nvSpPr>
        <p:spPr>
          <a:xfrm>
            <a:off x="8220836" y="6107684"/>
            <a:ext cx="249110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(Groth-Marnat, 1984)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0" name="Google Shape;1640;p120"/>
          <p:cNvSpPr/>
          <p:nvPr/>
        </p:nvSpPr>
        <p:spPr>
          <a:xfrm>
            <a:off x="1407667" y="2103373"/>
            <a:ext cx="814705" cy="3858260"/>
          </a:xfrm>
          <a:custGeom>
            <a:avLst/>
            <a:gdLst/>
            <a:ahLst/>
            <a:cxnLst/>
            <a:rect l="l" t="t" r="r" b="b"/>
            <a:pathLst>
              <a:path w="814705" h="3858260" extrusionOk="0">
                <a:moveTo>
                  <a:pt x="15366" y="0"/>
                </a:moveTo>
                <a:lnTo>
                  <a:pt x="49361" y="34591"/>
                </a:lnTo>
                <a:lnTo>
                  <a:pt x="82616" y="69632"/>
                </a:lnTo>
                <a:lnTo>
                  <a:pt x="115132" y="105113"/>
                </a:lnTo>
                <a:lnTo>
                  <a:pt x="146909" y="141023"/>
                </a:lnTo>
                <a:lnTo>
                  <a:pt x="177948" y="177352"/>
                </a:lnTo>
                <a:lnTo>
                  <a:pt x="208247" y="214092"/>
                </a:lnTo>
                <a:lnTo>
                  <a:pt x="237807" y="251231"/>
                </a:lnTo>
                <a:lnTo>
                  <a:pt x="266628" y="288761"/>
                </a:lnTo>
                <a:lnTo>
                  <a:pt x="294710" y="326671"/>
                </a:lnTo>
                <a:lnTo>
                  <a:pt x="322054" y="364951"/>
                </a:lnTo>
                <a:lnTo>
                  <a:pt x="348658" y="403591"/>
                </a:lnTo>
                <a:lnTo>
                  <a:pt x="374523" y="442582"/>
                </a:lnTo>
                <a:lnTo>
                  <a:pt x="399649" y="481914"/>
                </a:lnTo>
                <a:lnTo>
                  <a:pt x="424036" y="521577"/>
                </a:lnTo>
                <a:lnTo>
                  <a:pt x="447685" y="561560"/>
                </a:lnTo>
                <a:lnTo>
                  <a:pt x="470594" y="601855"/>
                </a:lnTo>
                <a:lnTo>
                  <a:pt x="492764" y="642450"/>
                </a:lnTo>
                <a:lnTo>
                  <a:pt x="514195" y="683337"/>
                </a:lnTo>
                <a:lnTo>
                  <a:pt x="534887" y="724506"/>
                </a:lnTo>
                <a:lnTo>
                  <a:pt x="554840" y="765946"/>
                </a:lnTo>
                <a:lnTo>
                  <a:pt x="574054" y="807648"/>
                </a:lnTo>
                <a:lnTo>
                  <a:pt x="592530" y="849601"/>
                </a:lnTo>
                <a:lnTo>
                  <a:pt x="610266" y="891797"/>
                </a:lnTo>
                <a:lnTo>
                  <a:pt x="627263" y="934225"/>
                </a:lnTo>
                <a:lnTo>
                  <a:pt x="643521" y="976874"/>
                </a:lnTo>
                <a:lnTo>
                  <a:pt x="659040" y="1019737"/>
                </a:lnTo>
                <a:lnTo>
                  <a:pt x="673820" y="1062801"/>
                </a:lnTo>
                <a:lnTo>
                  <a:pt x="687861" y="1106058"/>
                </a:lnTo>
                <a:lnTo>
                  <a:pt x="701163" y="1149498"/>
                </a:lnTo>
                <a:lnTo>
                  <a:pt x="713726" y="1193111"/>
                </a:lnTo>
                <a:lnTo>
                  <a:pt x="725551" y="1236886"/>
                </a:lnTo>
                <a:lnTo>
                  <a:pt x="736636" y="1280815"/>
                </a:lnTo>
                <a:lnTo>
                  <a:pt x="746982" y="1324887"/>
                </a:lnTo>
                <a:lnTo>
                  <a:pt x="756589" y="1369092"/>
                </a:lnTo>
                <a:lnTo>
                  <a:pt x="765457" y="1413421"/>
                </a:lnTo>
                <a:lnTo>
                  <a:pt x="773586" y="1457863"/>
                </a:lnTo>
                <a:lnTo>
                  <a:pt x="780976" y="1502409"/>
                </a:lnTo>
                <a:lnTo>
                  <a:pt x="787627" y="1547049"/>
                </a:lnTo>
                <a:lnTo>
                  <a:pt x="793539" y="1591772"/>
                </a:lnTo>
                <a:lnTo>
                  <a:pt x="798712" y="1636570"/>
                </a:lnTo>
                <a:lnTo>
                  <a:pt x="803146" y="1681432"/>
                </a:lnTo>
                <a:lnTo>
                  <a:pt x="806841" y="1726348"/>
                </a:lnTo>
                <a:lnTo>
                  <a:pt x="809797" y="1771309"/>
                </a:lnTo>
                <a:lnTo>
                  <a:pt x="812014" y="1816304"/>
                </a:lnTo>
                <a:lnTo>
                  <a:pt x="813492" y="1861324"/>
                </a:lnTo>
                <a:lnTo>
                  <a:pt x="814231" y="1906359"/>
                </a:lnTo>
                <a:lnTo>
                  <a:pt x="814231" y="1951399"/>
                </a:lnTo>
                <a:lnTo>
                  <a:pt x="813492" y="1996433"/>
                </a:lnTo>
                <a:lnTo>
                  <a:pt x="812014" y="2041453"/>
                </a:lnTo>
                <a:lnTo>
                  <a:pt x="809797" y="2086449"/>
                </a:lnTo>
                <a:lnTo>
                  <a:pt x="806841" y="2131409"/>
                </a:lnTo>
                <a:lnTo>
                  <a:pt x="803146" y="2176326"/>
                </a:lnTo>
                <a:lnTo>
                  <a:pt x="798712" y="2221188"/>
                </a:lnTo>
                <a:lnTo>
                  <a:pt x="793539" y="2265986"/>
                </a:lnTo>
                <a:lnTo>
                  <a:pt x="787627" y="2310709"/>
                </a:lnTo>
                <a:lnTo>
                  <a:pt x="780976" y="2355349"/>
                </a:lnTo>
                <a:lnTo>
                  <a:pt x="773586" y="2399895"/>
                </a:lnTo>
                <a:lnTo>
                  <a:pt x="765457" y="2444338"/>
                </a:lnTo>
                <a:lnTo>
                  <a:pt x="756589" y="2488667"/>
                </a:lnTo>
                <a:lnTo>
                  <a:pt x="746982" y="2532872"/>
                </a:lnTo>
                <a:lnTo>
                  <a:pt x="736636" y="2576944"/>
                </a:lnTo>
                <a:lnTo>
                  <a:pt x="725551" y="2620873"/>
                </a:lnTo>
                <a:lnTo>
                  <a:pt x="713726" y="2664649"/>
                </a:lnTo>
                <a:lnTo>
                  <a:pt x="701163" y="2708262"/>
                </a:lnTo>
                <a:lnTo>
                  <a:pt x="687861" y="2751702"/>
                </a:lnTo>
                <a:lnTo>
                  <a:pt x="673820" y="2794960"/>
                </a:lnTo>
                <a:lnTo>
                  <a:pt x="659040" y="2838025"/>
                </a:lnTo>
                <a:lnTo>
                  <a:pt x="643521" y="2880887"/>
                </a:lnTo>
                <a:lnTo>
                  <a:pt x="627263" y="2923537"/>
                </a:lnTo>
                <a:lnTo>
                  <a:pt x="610266" y="2965965"/>
                </a:lnTo>
                <a:lnTo>
                  <a:pt x="592530" y="3008161"/>
                </a:lnTo>
                <a:lnTo>
                  <a:pt x="574054" y="3050115"/>
                </a:lnTo>
                <a:lnTo>
                  <a:pt x="554840" y="3091817"/>
                </a:lnTo>
                <a:lnTo>
                  <a:pt x="534887" y="3133258"/>
                </a:lnTo>
                <a:lnTo>
                  <a:pt x="514195" y="3174427"/>
                </a:lnTo>
                <a:lnTo>
                  <a:pt x="492764" y="3215315"/>
                </a:lnTo>
                <a:lnTo>
                  <a:pt x="470594" y="3255911"/>
                </a:lnTo>
                <a:lnTo>
                  <a:pt x="447685" y="3296206"/>
                </a:lnTo>
                <a:lnTo>
                  <a:pt x="424036" y="3336190"/>
                </a:lnTo>
                <a:lnTo>
                  <a:pt x="399649" y="3375853"/>
                </a:lnTo>
                <a:lnTo>
                  <a:pt x="374523" y="3415186"/>
                </a:lnTo>
                <a:lnTo>
                  <a:pt x="348658" y="3454177"/>
                </a:lnTo>
                <a:lnTo>
                  <a:pt x="322054" y="3492818"/>
                </a:lnTo>
                <a:lnTo>
                  <a:pt x="294710" y="3531099"/>
                </a:lnTo>
                <a:lnTo>
                  <a:pt x="266628" y="3569010"/>
                </a:lnTo>
                <a:lnTo>
                  <a:pt x="237807" y="3606540"/>
                </a:lnTo>
                <a:lnTo>
                  <a:pt x="208247" y="3643680"/>
                </a:lnTo>
                <a:lnTo>
                  <a:pt x="177948" y="3680420"/>
                </a:lnTo>
                <a:lnTo>
                  <a:pt x="146909" y="3716751"/>
                </a:lnTo>
                <a:lnTo>
                  <a:pt x="115132" y="3752661"/>
                </a:lnTo>
                <a:lnTo>
                  <a:pt x="82616" y="3788143"/>
                </a:lnTo>
                <a:lnTo>
                  <a:pt x="49361" y="3823184"/>
                </a:lnTo>
                <a:lnTo>
                  <a:pt x="15366" y="3857777"/>
                </a:lnTo>
                <a:lnTo>
                  <a:pt x="0" y="3842499"/>
                </a:lnTo>
                <a:lnTo>
                  <a:pt x="33726" y="3808180"/>
                </a:lnTo>
                <a:lnTo>
                  <a:pt x="66720" y="3773415"/>
                </a:lnTo>
                <a:lnTo>
                  <a:pt x="98980" y="3738214"/>
                </a:lnTo>
                <a:lnTo>
                  <a:pt x="130507" y="3702588"/>
                </a:lnTo>
                <a:lnTo>
                  <a:pt x="161301" y="3666544"/>
                </a:lnTo>
                <a:lnTo>
                  <a:pt x="191362" y="3630095"/>
                </a:lnTo>
                <a:lnTo>
                  <a:pt x="220690" y="3593248"/>
                </a:lnTo>
                <a:lnTo>
                  <a:pt x="249284" y="3556015"/>
                </a:lnTo>
                <a:lnTo>
                  <a:pt x="277145" y="3518405"/>
                </a:lnTo>
                <a:lnTo>
                  <a:pt x="304274" y="3480427"/>
                </a:lnTo>
                <a:lnTo>
                  <a:pt x="330668" y="3442092"/>
                </a:lnTo>
                <a:lnTo>
                  <a:pt x="356330" y="3403409"/>
                </a:lnTo>
                <a:lnTo>
                  <a:pt x="381259" y="3364388"/>
                </a:lnTo>
                <a:lnTo>
                  <a:pt x="405454" y="3325038"/>
                </a:lnTo>
                <a:lnTo>
                  <a:pt x="428916" y="3285371"/>
                </a:lnTo>
                <a:lnTo>
                  <a:pt x="451645" y="3245395"/>
                </a:lnTo>
                <a:lnTo>
                  <a:pt x="473641" y="3205120"/>
                </a:lnTo>
                <a:lnTo>
                  <a:pt x="494903" y="3164556"/>
                </a:lnTo>
                <a:lnTo>
                  <a:pt x="515432" y="3123713"/>
                </a:lnTo>
                <a:lnTo>
                  <a:pt x="535229" y="3082601"/>
                </a:lnTo>
                <a:lnTo>
                  <a:pt x="554291" y="3041229"/>
                </a:lnTo>
                <a:lnTo>
                  <a:pt x="572621" y="2999607"/>
                </a:lnTo>
                <a:lnTo>
                  <a:pt x="590218" y="2957745"/>
                </a:lnTo>
                <a:lnTo>
                  <a:pt x="607081" y="2915653"/>
                </a:lnTo>
                <a:lnTo>
                  <a:pt x="623211" y="2873341"/>
                </a:lnTo>
                <a:lnTo>
                  <a:pt x="638608" y="2830818"/>
                </a:lnTo>
                <a:lnTo>
                  <a:pt x="653272" y="2788094"/>
                </a:lnTo>
                <a:lnTo>
                  <a:pt x="667203" y="2745179"/>
                </a:lnTo>
                <a:lnTo>
                  <a:pt x="680400" y="2702083"/>
                </a:lnTo>
                <a:lnTo>
                  <a:pt x="692864" y="2658816"/>
                </a:lnTo>
                <a:lnTo>
                  <a:pt x="704595" y="2615387"/>
                </a:lnTo>
                <a:lnTo>
                  <a:pt x="715593" y="2571806"/>
                </a:lnTo>
                <a:lnTo>
                  <a:pt x="725858" y="2528083"/>
                </a:lnTo>
                <a:lnTo>
                  <a:pt x="735389" y="2484228"/>
                </a:lnTo>
                <a:lnTo>
                  <a:pt x="744188" y="2440250"/>
                </a:lnTo>
                <a:lnTo>
                  <a:pt x="752253" y="2396160"/>
                </a:lnTo>
                <a:lnTo>
                  <a:pt x="759585" y="2351966"/>
                </a:lnTo>
                <a:lnTo>
                  <a:pt x="766183" y="2307680"/>
                </a:lnTo>
                <a:lnTo>
                  <a:pt x="772049" y="2263311"/>
                </a:lnTo>
                <a:lnTo>
                  <a:pt x="777181" y="2218868"/>
                </a:lnTo>
                <a:lnTo>
                  <a:pt x="781580" y="2174361"/>
                </a:lnTo>
                <a:lnTo>
                  <a:pt x="785246" y="2129800"/>
                </a:lnTo>
                <a:lnTo>
                  <a:pt x="788179" y="2085196"/>
                </a:lnTo>
                <a:lnTo>
                  <a:pt x="790379" y="2040557"/>
                </a:lnTo>
                <a:lnTo>
                  <a:pt x="791845" y="1995894"/>
                </a:lnTo>
                <a:lnTo>
                  <a:pt x="792578" y="1951215"/>
                </a:lnTo>
                <a:lnTo>
                  <a:pt x="792578" y="1906532"/>
                </a:lnTo>
                <a:lnTo>
                  <a:pt x="791845" y="1861854"/>
                </a:lnTo>
                <a:lnTo>
                  <a:pt x="790379" y="1817191"/>
                </a:lnTo>
                <a:lnTo>
                  <a:pt x="788179" y="1772552"/>
                </a:lnTo>
                <a:lnTo>
                  <a:pt x="785246" y="1727947"/>
                </a:lnTo>
                <a:lnTo>
                  <a:pt x="781580" y="1683387"/>
                </a:lnTo>
                <a:lnTo>
                  <a:pt x="777181" y="1638880"/>
                </a:lnTo>
                <a:lnTo>
                  <a:pt x="772049" y="1594437"/>
                </a:lnTo>
                <a:lnTo>
                  <a:pt x="766183" y="1550067"/>
                </a:lnTo>
                <a:lnTo>
                  <a:pt x="759585" y="1505781"/>
                </a:lnTo>
                <a:lnTo>
                  <a:pt x="752253" y="1461588"/>
                </a:lnTo>
                <a:lnTo>
                  <a:pt x="744188" y="1417497"/>
                </a:lnTo>
                <a:lnTo>
                  <a:pt x="735389" y="1373520"/>
                </a:lnTo>
                <a:lnTo>
                  <a:pt x="725858" y="1329664"/>
                </a:lnTo>
                <a:lnTo>
                  <a:pt x="715593" y="1285941"/>
                </a:lnTo>
                <a:lnTo>
                  <a:pt x="704595" y="1242360"/>
                </a:lnTo>
                <a:lnTo>
                  <a:pt x="692864" y="1198931"/>
                </a:lnTo>
                <a:lnTo>
                  <a:pt x="680400" y="1155663"/>
                </a:lnTo>
                <a:lnTo>
                  <a:pt x="667203" y="1112567"/>
                </a:lnTo>
                <a:lnTo>
                  <a:pt x="653272" y="1069652"/>
                </a:lnTo>
                <a:lnTo>
                  <a:pt x="638608" y="1026928"/>
                </a:lnTo>
                <a:lnTo>
                  <a:pt x="623211" y="984405"/>
                </a:lnTo>
                <a:lnTo>
                  <a:pt x="607081" y="942092"/>
                </a:lnTo>
                <a:lnTo>
                  <a:pt x="590218" y="900000"/>
                </a:lnTo>
                <a:lnTo>
                  <a:pt x="572621" y="858138"/>
                </a:lnTo>
                <a:lnTo>
                  <a:pt x="554291" y="816516"/>
                </a:lnTo>
                <a:lnTo>
                  <a:pt x="535229" y="775144"/>
                </a:lnTo>
                <a:lnTo>
                  <a:pt x="515432" y="734031"/>
                </a:lnTo>
                <a:lnTo>
                  <a:pt x="494903" y="693188"/>
                </a:lnTo>
                <a:lnTo>
                  <a:pt x="473641" y="652624"/>
                </a:lnTo>
                <a:lnTo>
                  <a:pt x="451645" y="612349"/>
                </a:lnTo>
                <a:lnTo>
                  <a:pt x="428916" y="572373"/>
                </a:lnTo>
                <a:lnTo>
                  <a:pt x="405454" y="532705"/>
                </a:lnTo>
                <a:lnTo>
                  <a:pt x="381259" y="493355"/>
                </a:lnTo>
                <a:lnTo>
                  <a:pt x="356330" y="454334"/>
                </a:lnTo>
                <a:lnTo>
                  <a:pt x="330668" y="415651"/>
                </a:lnTo>
                <a:lnTo>
                  <a:pt x="304274" y="377315"/>
                </a:lnTo>
                <a:lnTo>
                  <a:pt x="277145" y="339337"/>
                </a:lnTo>
                <a:lnTo>
                  <a:pt x="249284" y="301726"/>
                </a:lnTo>
                <a:lnTo>
                  <a:pt x="220690" y="264493"/>
                </a:lnTo>
                <a:lnTo>
                  <a:pt x="191362" y="227646"/>
                </a:lnTo>
                <a:lnTo>
                  <a:pt x="161301" y="191196"/>
                </a:lnTo>
                <a:lnTo>
                  <a:pt x="130507" y="155152"/>
                </a:lnTo>
                <a:lnTo>
                  <a:pt x="98980" y="119525"/>
                </a:lnTo>
                <a:lnTo>
                  <a:pt x="66720" y="84324"/>
                </a:lnTo>
                <a:lnTo>
                  <a:pt x="33726" y="49559"/>
                </a:lnTo>
                <a:lnTo>
                  <a:pt x="0" y="15239"/>
                </a:lnTo>
                <a:lnTo>
                  <a:pt x="15366" y="0"/>
                </a:lnTo>
                <a:close/>
              </a:path>
            </a:pathLst>
          </a:custGeom>
          <a:noFill/>
          <a:ln w="15875" cap="flat" cmpd="sng">
            <a:solidFill>
              <a:srgbClr val="1C67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1" name="Google Shape;1641;p120"/>
          <p:cNvSpPr/>
          <p:nvPr/>
        </p:nvSpPr>
        <p:spPr>
          <a:xfrm>
            <a:off x="1804923" y="2318067"/>
            <a:ext cx="8833485" cy="623570"/>
          </a:xfrm>
          <a:custGeom>
            <a:avLst/>
            <a:gdLst/>
            <a:ahLst/>
            <a:cxnLst/>
            <a:rect l="l" t="t" r="r" b="b"/>
            <a:pathLst>
              <a:path w="8833485" h="623569" extrusionOk="0">
                <a:moveTo>
                  <a:pt x="0" y="623252"/>
                </a:moveTo>
                <a:lnTo>
                  <a:pt x="8833485" y="623252"/>
                </a:lnTo>
                <a:lnTo>
                  <a:pt x="8833485" y="0"/>
                </a:lnTo>
                <a:lnTo>
                  <a:pt x="0" y="0"/>
                </a:lnTo>
                <a:lnTo>
                  <a:pt x="0" y="6232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2" name="Google Shape;1642;p120"/>
          <p:cNvSpPr/>
          <p:nvPr/>
        </p:nvSpPr>
        <p:spPr>
          <a:xfrm>
            <a:off x="1804923" y="2318067"/>
            <a:ext cx="8833485" cy="623570"/>
          </a:xfrm>
          <a:custGeom>
            <a:avLst/>
            <a:gdLst/>
            <a:ahLst/>
            <a:cxnLst/>
            <a:rect l="l" t="t" r="r" b="b"/>
            <a:pathLst>
              <a:path w="8833485" h="623569" extrusionOk="0">
                <a:moveTo>
                  <a:pt x="0" y="623252"/>
                </a:moveTo>
                <a:lnTo>
                  <a:pt x="8833485" y="623252"/>
                </a:lnTo>
                <a:lnTo>
                  <a:pt x="8833485" y="0"/>
                </a:lnTo>
                <a:lnTo>
                  <a:pt x="0" y="0"/>
                </a:lnTo>
                <a:lnTo>
                  <a:pt x="0" y="623252"/>
                </a:lnTo>
                <a:close/>
              </a:path>
            </a:pathLst>
          </a:custGeom>
          <a:noFill/>
          <a:ln w="15875" cap="flat" cmpd="sng">
            <a:solidFill>
              <a:srgbClr val="207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3" name="Google Shape;1643;p120"/>
          <p:cNvSpPr txBox="1"/>
          <p:nvPr/>
        </p:nvSpPr>
        <p:spPr>
          <a:xfrm>
            <a:off x="2287270" y="2429001"/>
            <a:ext cx="2478405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Klarifikasi masalah klien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4" name="Google Shape;1644;p120"/>
          <p:cNvSpPr/>
          <p:nvPr/>
        </p:nvSpPr>
        <p:spPr>
          <a:xfrm>
            <a:off x="1415414" y="2240152"/>
            <a:ext cx="779145" cy="779145"/>
          </a:xfrm>
          <a:custGeom>
            <a:avLst/>
            <a:gdLst/>
            <a:ahLst/>
            <a:cxnLst/>
            <a:rect l="l" t="t" r="r" b="b"/>
            <a:pathLst>
              <a:path w="779144" h="779144" extrusionOk="0">
                <a:moveTo>
                  <a:pt x="389509" y="0"/>
                </a:moveTo>
                <a:lnTo>
                  <a:pt x="340646" y="3034"/>
                </a:lnTo>
                <a:lnTo>
                  <a:pt x="293595" y="11894"/>
                </a:lnTo>
                <a:lnTo>
                  <a:pt x="248722" y="26216"/>
                </a:lnTo>
                <a:lnTo>
                  <a:pt x="206390" y="45633"/>
                </a:lnTo>
                <a:lnTo>
                  <a:pt x="166966" y="69782"/>
                </a:lnTo>
                <a:lnTo>
                  <a:pt x="130813" y="98296"/>
                </a:lnTo>
                <a:lnTo>
                  <a:pt x="98296" y="130813"/>
                </a:lnTo>
                <a:lnTo>
                  <a:pt x="69782" y="166966"/>
                </a:lnTo>
                <a:lnTo>
                  <a:pt x="45633" y="206390"/>
                </a:lnTo>
                <a:lnTo>
                  <a:pt x="26216" y="248722"/>
                </a:lnTo>
                <a:lnTo>
                  <a:pt x="11894" y="293595"/>
                </a:lnTo>
                <a:lnTo>
                  <a:pt x="3034" y="340646"/>
                </a:lnTo>
                <a:lnTo>
                  <a:pt x="0" y="389509"/>
                </a:lnTo>
                <a:lnTo>
                  <a:pt x="3034" y="438371"/>
                </a:lnTo>
                <a:lnTo>
                  <a:pt x="11894" y="485422"/>
                </a:lnTo>
                <a:lnTo>
                  <a:pt x="26216" y="530295"/>
                </a:lnTo>
                <a:lnTo>
                  <a:pt x="45633" y="572627"/>
                </a:lnTo>
                <a:lnTo>
                  <a:pt x="69782" y="612051"/>
                </a:lnTo>
                <a:lnTo>
                  <a:pt x="98296" y="648204"/>
                </a:lnTo>
                <a:lnTo>
                  <a:pt x="130813" y="680721"/>
                </a:lnTo>
                <a:lnTo>
                  <a:pt x="166966" y="709235"/>
                </a:lnTo>
                <a:lnTo>
                  <a:pt x="206390" y="733384"/>
                </a:lnTo>
                <a:lnTo>
                  <a:pt x="248722" y="752801"/>
                </a:lnTo>
                <a:lnTo>
                  <a:pt x="293595" y="767123"/>
                </a:lnTo>
                <a:lnTo>
                  <a:pt x="340646" y="775983"/>
                </a:lnTo>
                <a:lnTo>
                  <a:pt x="389509" y="779018"/>
                </a:lnTo>
                <a:lnTo>
                  <a:pt x="438371" y="775983"/>
                </a:lnTo>
                <a:lnTo>
                  <a:pt x="485422" y="767123"/>
                </a:lnTo>
                <a:lnTo>
                  <a:pt x="530295" y="752801"/>
                </a:lnTo>
                <a:lnTo>
                  <a:pt x="572627" y="733384"/>
                </a:lnTo>
                <a:lnTo>
                  <a:pt x="612051" y="709235"/>
                </a:lnTo>
                <a:lnTo>
                  <a:pt x="648204" y="680721"/>
                </a:lnTo>
                <a:lnTo>
                  <a:pt x="680721" y="648204"/>
                </a:lnTo>
                <a:lnTo>
                  <a:pt x="709235" y="612051"/>
                </a:lnTo>
                <a:lnTo>
                  <a:pt x="733384" y="572627"/>
                </a:lnTo>
                <a:lnTo>
                  <a:pt x="752801" y="530295"/>
                </a:lnTo>
                <a:lnTo>
                  <a:pt x="767123" y="485422"/>
                </a:lnTo>
                <a:lnTo>
                  <a:pt x="775983" y="438371"/>
                </a:lnTo>
                <a:lnTo>
                  <a:pt x="779017" y="389509"/>
                </a:lnTo>
                <a:lnTo>
                  <a:pt x="775983" y="340646"/>
                </a:lnTo>
                <a:lnTo>
                  <a:pt x="767123" y="293595"/>
                </a:lnTo>
                <a:lnTo>
                  <a:pt x="752801" y="248722"/>
                </a:lnTo>
                <a:lnTo>
                  <a:pt x="733384" y="206390"/>
                </a:lnTo>
                <a:lnTo>
                  <a:pt x="709235" y="166966"/>
                </a:lnTo>
                <a:lnTo>
                  <a:pt x="680721" y="130813"/>
                </a:lnTo>
                <a:lnTo>
                  <a:pt x="648204" y="98296"/>
                </a:lnTo>
                <a:lnTo>
                  <a:pt x="612051" y="69782"/>
                </a:lnTo>
                <a:lnTo>
                  <a:pt x="572627" y="45633"/>
                </a:lnTo>
                <a:lnTo>
                  <a:pt x="530295" y="26216"/>
                </a:lnTo>
                <a:lnTo>
                  <a:pt x="485422" y="11894"/>
                </a:lnTo>
                <a:lnTo>
                  <a:pt x="438371" y="3034"/>
                </a:lnTo>
                <a:lnTo>
                  <a:pt x="3895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5" name="Google Shape;1645;p120"/>
          <p:cNvSpPr/>
          <p:nvPr/>
        </p:nvSpPr>
        <p:spPr>
          <a:xfrm>
            <a:off x="1415414" y="2240152"/>
            <a:ext cx="779145" cy="779145"/>
          </a:xfrm>
          <a:custGeom>
            <a:avLst/>
            <a:gdLst/>
            <a:ahLst/>
            <a:cxnLst/>
            <a:rect l="l" t="t" r="r" b="b"/>
            <a:pathLst>
              <a:path w="779144" h="779144" extrusionOk="0">
                <a:moveTo>
                  <a:pt x="0" y="389509"/>
                </a:moveTo>
                <a:lnTo>
                  <a:pt x="3034" y="340646"/>
                </a:lnTo>
                <a:lnTo>
                  <a:pt x="11894" y="293595"/>
                </a:lnTo>
                <a:lnTo>
                  <a:pt x="26216" y="248722"/>
                </a:lnTo>
                <a:lnTo>
                  <a:pt x="45633" y="206390"/>
                </a:lnTo>
                <a:lnTo>
                  <a:pt x="69782" y="166966"/>
                </a:lnTo>
                <a:lnTo>
                  <a:pt x="98296" y="130813"/>
                </a:lnTo>
                <a:lnTo>
                  <a:pt x="130813" y="98296"/>
                </a:lnTo>
                <a:lnTo>
                  <a:pt x="166966" y="69782"/>
                </a:lnTo>
                <a:lnTo>
                  <a:pt x="206390" y="45633"/>
                </a:lnTo>
                <a:lnTo>
                  <a:pt x="248722" y="26216"/>
                </a:lnTo>
                <a:lnTo>
                  <a:pt x="293595" y="11894"/>
                </a:lnTo>
                <a:lnTo>
                  <a:pt x="340646" y="3034"/>
                </a:lnTo>
                <a:lnTo>
                  <a:pt x="389509" y="0"/>
                </a:lnTo>
                <a:lnTo>
                  <a:pt x="438371" y="3034"/>
                </a:lnTo>
                <a:lnTo>
                  <a:pt x="485422" y="11894"/>
                </a:lnTo>
                <a:lnTo>
                  <a:pt x="530295" y="26216"/>
                </a:lnTo>
                <a:lnTo>
                  <a:pt x="572627" y="45633"/>
                </a:lnTo>
                <a:lnTo>
                  <a:pt x="612051" y="69782"/>
                </a:lnTo>
                <a:lnTo>
                  <a:pt x="648204" y="98296"/>
                </a:lnTo>
                <a:lnTo>
                  <a:pt x="680721" y="130813"/>
                </a:lnTo>
                <a:lnTo>
                  <a:pt x="709235" y="166966"/>
                </a:lnTo>
                <a:lnTo>
                  <a:pt x="733384" y="206390"/>
                </a:lnTo>
                <a:lnTo>
                  <a:pt x="752801" y="248722"/>
                </a:lnTo>
                <a:lnTo>
                  <a:pt x="767123" y="293595"/>
                </a:lnTo>
                <a:lnTo>
                  <a:pt x="775983" y="340646"/>
                </a:lnTo>
                <a:lnTo>
                  <a:pt x="779017" y="389509"/>
                </a:lnTo>
                <a:lnTo>
                  <a:pt x="775983" y="438371"/>
                </a:lnTo>
                <a:lnTo>
                  <a:pt x="767123" y="485422"/>
                </a:lnTo>
                <a:lnTo>
                  <a:pt x="752801" y="530295"/>
                </a:lnTo>
                <a:lnTo>
                  <a:pt x="733384" y="572627"/>
                </a:lnTo>
                <a:lnTo>
                  <a:pt x="709235" y="612051"/>
                </a:lnTo>
                <a:lnTo>
                  <a:pt x="680721" y="648204"/>
                </a:lnTo>
                <a:lnTo>
                  <a:pt x="648204" y="680721"/>
                </a:lnTo>
                <a:lnTo>
                  <a:pt x="612051" y="709235"/>
                </a:lnTo>
                <a:lnTo>
                  <a:pt x="572627" y="733384"/>
                </a:lnTo>
                <a:lnTo>
                  <a:pt x="530295" y="752801"/>
                </a:lnTo>
                <a:lnTo>
                  <a:pt x="485422" y="767123"/>
                </a:lnTo>
                <a:lnTo>
                  <a:pt x="438371" y="775983"/>
                </a:lnTo>
                <a:lnTo>
                  <a:pt x="389509" y="779018"/>
                </a:lnTo>
                <a:lnTo>
                  <a:pt x="340646" y="775983"/>
                </a:lnTo>
                <a:lnTo>
                  <a:pt x="293595" y="767123"/>
                </a:lnTo>
                <a:lnTo>
                  <a:pt x="248722" y="752801"/>
                </a:lnTo>
                <a:lnTo>
                  <a:pt x="206390" y="733384"/>
                </a:lnTo>
                <a:lnTo>
                  <a:pt x="166966" y="709235"/>
                </a:lnTo>
                <a:lnTo>
                  <a:pt x="130813" y="680721"/>
                </a:lnTo>
                <a:lnTo>
                  <a:pt x="98296" y="648204"/>
                </a:lnTo>
                <a:lnTo>
                  <a:pt x="69782" y="612051"/>
                </a:lnTo>
                <a:lnTo>
                  <a:pt x="45633" y="572627"/>
                </a:lnTo>
                <a:lnTo>
                  <a:pt x="26216" y="530295"/>
                </a:lnTo>
                <a:lnTo>
                  <a:pt x="11894" y="485422"/>
                </a:lnTo>
                <a:lnTo>
                  <a:pt x="3034" y="438371"/>
                </a:lnTo>
                <a:lnTo>
                  <a:pt x="0" y="389509"/>
                </a:lnTo>
                <a:close/>
              </a:path>
            </a:pathLst>
          </a:custGeom>
          <a:noFill/>
          <a:ln w="15875" cap="flat" cmpd="sng">
            <a:solidFill>
              <a:srgbClr val="2583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6" name="Google Shape;1646;p120"/>
          <p:cNvSpPr/>
          <p:nvPr/>
        </p:nvSpPr>
        <p:spPr>
          <a:xfrm>
            <a:off x="2162301" y="3253041"/>
            <a:ext cx="8476615" cy="623570"/>
          </a:xfrm>
          <a:custGeom>
            <a:avLst/>
            <a:gdLst/>
            <a:ahLst/>
            <a:cxnLst/>
            <a:rect l="l" t="t" r="r" b="b"/>
            <a:pathLst>
              <a:path w="8476615" h="623570" extrusionOk="0">
                <a:moveTo>
                  <a:pt x="0" y="623252"/>
                </a:moveTo>
                <a:lnTo>
                  <a:pt x="8476107" y="623252"/>
                </a:lnTo>
                <a:lnTo>
                  <a:pt x="8476107" y="0"/>
                </a:lnTo>
                <a:lnTo>
                  <a:pt x="0" y="0"/>
                </a:lnTo>
                <a:lnTo>
                  <a:pt x="0" y="6232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7" name="Google Shape;1647;p120"/>
          <p:cNvSpPr/>
          <p:nvPr/>
        </p:nvSpPr>
        <p:spPr>
          <a:xfrm>
            <a:off x="2162301" y="3253041"/>
            <a:ext cx="8476615" cy="623570"/>
          </a:xfrm>
          <a:custGeom>
            <a:avLst/>
            <a:gdLst/>
            <a:ahLst/>
            <a:cxnLst/>
            <a:rect l="l" t="t" r="r" b="b"/>
            <a:pathLst>
              <a:path w="8476615" h="623570" extrusionOk="0">
                <a:moveTo>
                  <a:pt x="0" y="623252"/>
                </a:moveTo>
                <a:lnTo>
                  <a:pt x="8476107" y="623252"/>
                </a:lnTo>
                <a:lnTo>
                  <a:pt x="8476107" y="0"/>
                </a:lnTo>
                <a:lnTo>
                  <a:pt x="0" y="0"/>
                </a:lnTo>
                <a:lnTo>
                  <a:pt x="0" y="623252"/>
                </a:lnTo>
                <a:close/>
              </a:path>
            </a:pathLst>
          </a:custGeom>
          <a:noFill/>
          <a:ln w="15875" cap="flat" cmpd="sng">
            <a:solidFill>
              <a:srgbClr val="207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8" name="Google Shape;1648;p120"/>
          <p:cNvSpPr txBox="1"/>
          <p:nvPr/>
        </p:nvSpPr>
        <p:spPr>
          <a:xfrm>
            <a:off x="2644520" y="3239770"/>
            <a:ext cx="7719059" cy="5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Pendayagunaan pengetahuan &amp; kemampuan yang berkaitan dengan tujuan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2700" marR="0" lvl="0" indent="0" algn="l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pemeriksaan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9" name="Google Shape;1649;p120"/>
          <p:cNvSpPr/>
          <p:nvPr/>
        </p:nvSpPr>
        <p:spPr>
          <a:xfrm>
            <a:off x="1772666" y="3175254"/>
            <a:ext cx="779145" cy="779145"/>
          </a:xfrm>
          <a:custGeom>
            <a:avLst/>
            <a:gdLst/>
            <a:ahLst/>
            <a:cxnLst/>
            <a:rect l="l" t="t" r="r" b="b"/>
            <a:pathLst>
              <a:path w="779144" h="779145" extrusionOk="0">
                <a:moveTo>
                  <a:pt x="389635" y="0"/>
                </a:moveTo>
                <a:lnTo>
                  <a:pt x="340771" y="3034"/>
                </a:lnTo>
                <a:lnTo>
                  <a:pt x="293714" y="11894"/>
                </a:lnTo>
                <a:lnTo>
                  <a:pt x="248832" y="26216"/>
                </a:lnTo>
                <a:lnTo>
                  <a:pt x="206489" y="45633"/>
                </a:lnTo>
                <a:lnTo>
                  <a:pt x="167051" y="69782"/>
                </a:lnTo>
                <a:lnTo>
                  <a:pt x="130884" y="98296"/>
                </a:lnTo>
                <a:lnTo>
                  <a:pt x="98353" y="130813"/>
                </a:lnTo>
                <a:lnTo>
                  <a:pt x="69823" y="166966"/>
                </a:lnTo>
                <a:lnTo>
                  <a:pt x="45662" y="206390"/>
                </a:lnTo>
                <a:lnTo>
                  <a:pt x="26233" y="248722"/>
                </a:lnTo>
                <a:lnTo>
                  <a:pt x="11902" y="293595"/>
                </a:lnTo>
                <a:lnTo>
                  <a:pt x="3036" y="340646"/>
                </a:lnTo>
                <a:lnTo>
                  <a:pt x="0" y="389509"/>
                </a:lnTo>
                <a:lnTo>
                  <a:pt x="3036" y="438371"/>
                </a:lnTo>
                <a:lnTo>
                  <a:pt x="11902" y="485422"/>
                </a:lnTo>
                <a:lnTo>
                  <a:pt x="26233" y="530295"/>
                </a:lnTo>
                <a:lnTo>
                  <a:pt x="45662" y="572627"/>
                </a:lnTo>
                <a:lnTo>
                  <a:pt x="69823" y="612051"/>
                </a:lnTo>
                <a:lnTo>
                  <a:pt x="98353" y="648204"/>
                </a:lnTo>
                <a:lnTo>
                  <a:pt x="130884" y="680721"/>
                </a:lnTo>
                <a:lnTo>
                  <a:pt x="167051" y="709235"/>
                </a:lnTo>
                <a:lnTo>
                  <a:pt x="206489" y="733384"/>
                </a:lnTo>
                <a:lnTo>
                  <a:pt x="248832" y="752801"/>
                </a:lnTo>
                <a:lnTo>
                  <a:pt x="293714" y="767123"/>
                </a:lnTo>
                <a:lnTo>
                  <a:pt x="340771" y="775983"/>
                </a:lnTo>
                <a:lnTo>
                  <a:pt x="389635" y="779018"/>
                </a:lnTo>
                <a:lnTo>
                  <a:pt x="438473" y="775983"/>
                </a:lnTo>
                <a:lnTo>
                  <a:pt x="485507" y="767123"/>
                </a:lnTo>
                <a:lnTo>
                  <a:pt x="530370" y="752801"/>
                </a:lnTo>
                <a:lnTo>
                  <a:pt x="572697" y="733384"/>
                </a:lnTo>
                <a:lnTo>
                  <a:pt x="612123" y="709235"/>
                </a:lnTo>
                <a:lnTo>
                  <a:pt x="648280" y="680721"/>
                </a:lnTo>
                <a:lnTo>
                  <a:pt x="680804" y="648204"/>
                </a:lnTo>
                <a:lnTo>
                  <a:pt x="709328" y="612051"/>
                </a:lnTo>
                <a:lnTo>
                  <a:pt x="733486" y="572627"/>
                </a:lnTo>
                <a:lnTo>
                  <a:pt x="752913" y="530295"/>
                </a:lnTo>
                <a:lnTo>
                  <a:pt x="767242" y="485422"/>
                </a:lnTo>
                <a:lnTo>
                  <a:pt x="776108" y="438371"/>
                </a:lnTo>
                <a:lnTo>
                  <a:pt x="779144" y="389509"/>
                </a:lnTo>
                <a:lnTo>
                  <a:pt x="776108" y="340646"/>
                </a:lnTo>
                <a:lnTo>
                  <a:pt x="767242" y="293595"/>
                </a:lnTo>
                <a:lnTo>
                  <a:pt x="752913" y="248722"/>
                </a:lnTo>
                <a:lnTo>
                  <a:pt x="733486" y="206390"/>
                </a:lnTo>
                <a:lnTo>
                  <a:pt x="709328" y="166966"/>
                </a:lnTo>
                <a:lnTo>
                  <a:pt x="680804" y="130813"/>
                </a:lnTo>
                <a:lnTo>
                  <a:pt x="648280" y="98296"/>
                </a:lnTo>
                <a:lnTo>
                  <a:pt x="612123" y="69782"/>
                </a:lnTo>
                <a:lnTo>
                  <a:pt x="572697" y="45633"/>
                </a:lnTo>
                <a:lnTo>
                  <a:pt x="530370" y="26216"/>
                </a:lnTo>
                <a:lnTo>
                  <a:pt x="485507" y="11894"/>
                </a:lnTo>
                <a:lnTo>
                  <a:pt x="438473" y="3034"/>
                </a:lnTo>
                <a:lnTo>
                  <a:pt x="3896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0" name="Google Shape;1650;p120"/>
          <p:cNvSpPr/>
          <p:nvPr/>
        </p:nvSpPr>
        <p:spPr>
          <a:xfrm>
            <a:off x="1772666" y="3175254"/>
            <a:ext cx="779145" cy="779145"/>
          </a:xfrm>
          <a:custGeom>
            <a:avLst/>
            <a:gdLst/>
            <a:ahLst/>
            <a:cxnLst/>
            <a:rect l="l" t="t" r="r" b="b"/>
            <a:pathLst>
              <a:path w="779144" h="779145" extrusionOk="0">
                <a:moveTo>
                  <a:pt x="0" y="389509"/>
                </a:moveTo>
                <a:lnTo>
                  <a:pt x="3036" y="340646"/>
                </a:lnTo>
                <a:lnTo>
                  <a:pt x="11902" y="293595"/>
                </a:lnTo>
                <a:lnTo>
                  <a:pt x="26233" y="248722"/>
                </a:lnTo>
                <a:lnTo>
                  <a:pt x="45662" y="206390"/>
                </a:lnTo>
                <a:lnTo>
                  <a:pt x="69823" y="166966"/>
                </a:lnTo>
                <a:lnTo>
                  <a:pt x="98353" y="130813"/>
                </a:lnTo>
                <a:lnTo>
                  <a:pt x="130884" y="98296"/>
                </a:lnTo>
                <a:lnTo>
                  <a:pt x="167051" y="69782"/>
                </a:lnTo>
                <a:lnTo>
                  <a:pt x="206489" y="45633"/>
                </a:lnTo>
                <a:lnTo>
                  <a:pt x="248832" y="26216"/>
                </a:lnTo>
                <a:lnTo>
                  <a:pt x="293714" y="11894"/>
                </a:lnTo>
                <a:lnTo>
                  <a:pt x="340771" y="3034"/>
                </a:lnTo>
                <a:lnTo>
                  <a:pt x="389635" y="0"/>
                </a:lnTo>
                <a:lnTo>
                  <a:pt x="438473" y="3034"/>
                </a:lnTo>
                <a:lnTo>
                  <a:pt x="485507" y="11894"/>
                </a:lnTo>
                <a:lnTo>
                  <a:pt x="530370" y="26216"/>
                </a:lnTo>
                <a:lnTo>
                  <a:pt x="572697" y="45633"/>
                </a:lnTo>
                <a:lnTo>
                  <a:pt x="612123" y="69782"/>
                </a:lnTo>
                <a:lnTo>
                  <a:pt x="648280" y="98296"/>
                </a:lnTo>
                <a:lnTo>
                  <a:pt x="680804" y="130813"/>
                </a:lnTo>
                <a:lnTo>
                  <a:pt x="709328" y="166966"/>
                </a:lnTo>
                <a:lnTo>
                  <a:pt x="733486" y="206390"/>
                </a:lnTo>
                <a:lnTo>
                  <a:pt x="752913" y="248722"/>
                </a:lnTo>
                <a:lnTo>
                  <a:pt x="767242" y="293595"/>
                </a:lnTo>
                <a:lnTo>
                  <a:pt x="776108" y="340646"/>
                </a:lnTo>
                <a:lnTo>
                  <a:pt x="779144" y="389509"/>
                </a:lnTo>
                <a:lnTo>
                  <a:pt x="776108" y="438371"/>
                </a:lnTo>
                <a:lnTo>
                  <a:pt x="767242" y="485422"/>
                </a:lnTo>
                <a:lnTo>
                  <a:pt x="752913" y="530295"/>
                </a:lnTo>
                <a:lnTo>
                  <a:pt x="733486" y="572627"/>
                </a:lnTo>
                <a:lnTo>
                  <a:pt x="709328" y="612051"/>
                </a:lnTo>
                <a:lnTo>
                  <a:pt x="680804" y="648204"/>
                </a:lnTo>
                <a:lnTo>
                  <a:pt x="648280" y="680721"/>
                </a:lnTo>
                <a:lnTo>
                  <a:pt x="612123" y="709235"/>
                </a:lnTo>
                <a:lnTo>
                  <a:pt x="572697" y="733384"/>
                </a:lnTo>
                <a:lnTo>
                  <a:pt x="530370" y="752801"/>
                </a:lnTo>
                <a:lnTo>
                  <a:pt x="485507" y="767123"/>
                </a:lnTo>
                <a:lnTo>
                  <a:pt x="438473" y="775983"/>
                </a:lnTo>
                <a:lnTo>
                  <a:pt x="389635" y="779018"/>
                </a:lnTo>
                <a:lnTo>
                  <a:pt x="340771" y="775983"/>
                </a:lnTo>
                <a:lnTo>
                  <a:pt x="293714" y="767123"/>
                </a:lnTo>
                <a:lnTo>
                  <a:pt x="248832" y="752801"/>
                </a:lnTo>
                <a:lnTo>
                  <a:pt x="206489" y="733384"/>
                </a:lnTo>
                <a:lnTo>
                  <a:pt x="167051" y="709235"/>
                </a:lnTo>
                <a:lnTo>
                  <a:pt x="130884" y="680721"/>
                </a:lnTo>
                <a:lnTo>
                  <a:pt x="98353" y="648204"/>
                </a:lnTo>
                <a:lnTo>
                  <a:pt x="69823" y="612051"/>
                </a:lnTo>
                <a:lnTo>
                  <a:pt x="45662" y="572627"/>
                </a:lnTo>
                <a:lnTo>
                  <a:pt x="26233" y="530295"/>
                </a:lnTo>
                <a:lnTo>
                  <a:pt x="11902" y="485422"/>
                </a:lnTo>
                <a:lnTo>
                  <a:pt x="3036" y="438371"/>
                </a:lnTo>
                <a:lnTo>
                  <a:pt x="0" y="389509"/>
                </a:lnTo>
                <a:close/>
              </a:path>
            </a:pathLst>
          </a:custGeom>
          <a:noFill/>
          <a:ln w="15875" cap="flat" cmpd="sng">
            <a:solidFill>
              <a:srgbClr val="2583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1" name="Google Shape;1651;p120"/>
          <p:cNvSpPr/>
          <p:nvPr/>
        </p:nvSpPr>
        <p:spPr>
          <a:xfrm>
            <a:off x="2162301" y="4188142"/>
            <a:ext cx="8476615" cy="623570"/>
          </a:xfrm>
          <a:custGeom>
            <a:avLst/>
            <a:gdLst/>
            <a:ahLst/>
            <a:cxnLst/>
            <a:rect l="l" t="t" r="r" b="b"/>
            <a:pathLst>
              <a:path w="8476615" h="623570" extrusionOk="0">
                <a:moveTo>
                  <a:pt x="0" y="623252"/>
                </a:moveTo>
                <a:lnTo>
                  <a:pt x="8476107" y="623252"/>
                </a:lnTo>
                <a:lnTo>
                  <a:pt x="8476107" y="0"/>
                </a:lnTo>
                <a:lnTo>
                  <a:pt x="0" y="0"/>
                </a:lnTo>
                <a:lnTo>
                  <a:pt x="0" y="6232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2" name="Google Shape;1652;p120"/>
          <p:cNvSpPr/>
          <p:nvPr/>
        </p:nvSpPr>
        <p:spPr>
          <a:xfrm>
            <a:off x="2162301" y="4188142"/>
            <a:ext cx="8476615" cy="623570"/>
          </a:xfrm>
          <a:custGeom>
            <a:avLst/>
            <a:gdLst/>
            <a:ahLst/>
            <a:cxnLst/>
            <a:rect l="l" t="t" r="r" b="b"/>
            <a:pathLst>
              <a:path w="8476615" h="623570" extrusionOk="0">
                <a:moveTo>
                  <a:pt x="0" y="623252"/>
                </a:moveTo>
                <a:lnTo>
                  <a:pt x="8476107" y="623252"/>
                </a:lnTo>
                <a:lnTo>
                  <a:pt x="8476107" y="0"/>
                </a:lnTo>
                <a:lnTo>
                  <a:pt x="0" y="0"/>
                </a:lnTo>
                <a:lnTo>
                  <a:pt x="0" y="623252"/>
                </a:lnTo>
                <a:close/>
              </a:path>
            </a:pathLst>
          </a:custGeom>
          <a:noFill/>
          <a:ln w="15875" cap="flat" cmpd="sng">
            <a:solidFill>
              <a:srgbClr val="207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3" name="Google Shape;1653;p120"/>
          <p:cNvSpPr txBox="1"/>
          <p:nvPr/>
        </p:nvSpPr>
        <p:spPr>
          <a:xfrm>
            <a:off x="2644520" y="4299584"/>
            <a:ext cx="1882775" cy="33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Pengambilan data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4" name="Google Shape;1654;p120"/>
          <p:cNvSpPr/>
          <p:nvPr/>
        </p:nvSpPr>
        <p:spPr>
          <a:xfrm>
            <a:off x="1772666" y="4110228"/>
            <a:ext cx="779145" cy="779145"/>
          </a:xfrm>
          <a:custGeom>
            <a:avLst/>
            <a:gdLst/>
            <a:ahLst/>
            <a:cxnLst/>
            <a:rect l="l" t="t" r="r" b="b"/>
            <a:pathLst>
              <a:path w="779144" h="779145" extrusionOk="0">
                <a:moveTo>
                  <a:pt x="389635" y="0"/>
                </a:moveTo>
                <a:lnTo>
                  <a:pt x="340771" y="3034"/>
                </a:lnTo>
                <a:lnTo>
                  <a:pt x="293714" y="11894"/>
                </a:lnTo>
                <a:lnTo>
                  <a:pt x="248832" y="26216"/>
                </a:lnTo>
                <a:lnTo>
                  <a:pt x="206489" y="45633"/>
                </a:lnTo>
                <a:lnTo>
                  <a:pt x="167051" y="69782"/>
                </a:lnTo>
                <a:lnTo>
                  <a:pt x="130884" y="98296"/>
                </a:lnTo>
                <a:lnTo>
                  <a:pt x="98353" y="130813"/>
                </a:lnTo>
                <a:lnTo>
                  <a:pt x="69823" y="166966"/>
                </a:lnTo>
                <a:lnTo>
                  <a:pt x="45662" y="206390"/>
                </a:lnTo>
                <a:lnTo>
                  <a:pt x="26233" y="248722"/>
                </a:lnTo>
                <a:lnTo>
                  <a:pt x="11902" y="293595"/>
                </a:lnTo>
                <a:lnTo>
                  <a:pt x="3036" y="340646"/>
                </a:lnTo>
                <a:lnTo>
                  <a:pt x="0" y="389509"/>
                </a:lnTo>
                <a:lnTo>
                  <a:pt x="3036" y="438371"/>
                </a:lnTo>
                <a:lnTo>
                  <a:pt x="11902" y="485422"/>
                </a:lnTo>
                <a:lnTo>
                  <a:pt x="26233" y="530295"/>
                </a:lnTo>
                <a:lnTo>
                  <a:pt x="45662" y="572627"/>
                </a:lnTo>
                <a:lnTo>
                  <a:pt x="69823" y="612051"/>
                </a:lnTo>
                <a:lnTo>
                  <a:pt x="98353" y="648204"/>
                </a:lnTo>
                <a:lnTo>
                  <a:pt x="130884" y="680721"/>
                </a:lnTo>
                <a:lnTo>
                  <a:pt x="167051" y="709235"/>
                </a:lnTo>
                <a:lnTo>
                  <a:pt x="206489" y="733384"/>
                </a:lnTo>
                <a:lnTo>
                  <a:pt x="248832" y="752801"/>
                </a:lnTo>
                <a:lnTo>
                  <a:pt x="293714" y="767123"/>
                </a:lnTo>
                <a:lnTo>
                  <a:pt x="340771" y="775983"/>
                </a:lnTo>
                <a:lnTo>
                  <a:pt x="389635" y="779018"/>
                </a:lnTo>
                <a:lnTo>
                  <a:pt x="438473" y="775983"/>
                </a:lnTo>
                <a:lnTo>
                  <a:pt x="485507" y="767123"/>
                </a:lnTo>
                <a:lnTo>
                  <a:pt x="530370" y="752801"/>
                </a:lnTo>
                <a:lnTo>
                  <a:pt x="572697" y="733384"/>
                </a:lnTo>
                <a:lnTo>
                  <a:pt x="612123" y="709235"/>
                </a:lnTo>
                <a:lnTo>
                  <a:pt x="648280" y="680721"/>
                </a:lnTo>
                <a:lnTo>
                  <a:pt x="680804" y="648204"/>
                </a:lnTo>
                <a:lnTo>
                  <a:pt x="709328" y="612051"/>
                </a:lnTo>
                <a:lnTo>
                  <a:pt x="733486" y="572627"/>
                </a:lnTo>
                <a:lnTo>
                  <a:pt x="752913" y="530295"/>
                </a:lnTo>
                <a:lnTo>
                  <a:pt x="767242" y="485422"/>
                </a:lnTo>
                <a:lnTo>
                  <a:pt x="776108" y="438371"/>
                </a:lnTo>
                <a:lnTo>
                  <a:pt x="779144" y="389509"/>
                </a:lnTo>
                <a:lnTo>
                  <a:pt x="776108" y="340646"/>
                </a:lnTo>
                <a:lnTo>
                  <a:pt x="767242" y="293595"/>
                </a:lnTo>
                <a:lnTo>
                  <a:pt x="752913" y="248722"/>
                </a:lnTo>
                <a:lnTo>
                  <a:pt x="733486" y="206390"/>
                </a:lnTo>
                <a:lnTo>
                  <a:pt x="709328" y="166966"/>
                </a:lnTo>
                <a:lnTo>
                  <a:pt x="680804" y="130813"/>
                </a:lnTo>
                <a:lnTo>
                  <a:pt x="648280" y="98296"/>
                </a:lnTo>
                <a:lnTo>
                  <a:pt x="612123" y="69782"/>
                </a:lnTo>
                <a:lnTo>
                  <a:pt x="572697" y="45633"/>
                </a:lnTo>
                <a:lnTo>
                  <a:pt x="530370" y="26216"/>
                </a:lnTo>
                <a:lnTo>
                  <a:pt x="485507" y="11894"/>
                </a:lnTo>
                <a:lnTo>
                  <a:pt x="438473" y="3034"/>
                </a:lnTo>
                <a:lnTo>
                  <a:pt x="3896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5" name="Google Shape;1655;p120"/>
          <p:cNvSpPr/>
          <p:nvPr/>
        </p:nvSpPr>
        <p:spPr>
          <a:xfrm>
            <a:off x="1772666" y="4110228"/>
            <a:ext cx="779145" cy="779145"/>
          </a:xfrm>
          <a:custGeom>
            <a:avLst/>
            <a:gdLst/>
            <a:ahLst/>
            <a:cxnLst/>
            <a:rect l="l" t="t" r="r" b="b"/>
            <a:pathLst>
              <a:path w="779144" h="779145" extrusionOk="0">
                <a:moveTo>
                  <a:pt x="0" y="389509"/>
                </a:moveTo>
                <a:lnTo>
                  <a:pt x="3036" y="340646"/>
                </a:lnTo>
                <a:lnTo>
                  <a:pt x="11902" y="293595"/>
                </a:lnTo>
                <a:lnTo>
                  <a:pt x="26233" y="248722"/>
                </a:lnTo>
                <a:lnTo>
                  <a:pt x="45662" y="206390"/>
                </a:lnTo>
                <a:lnTo>
                  <a:pt x="69823" y="166966"/>
                </a:lnTo>
                <a:lnTo>
                  <a:pt x="98353" y="130813"/>
                </a:lnTo>
                <a:lnTo>
                  <a:pt x="130884" y="98296"/>
                </a:lnTo>
                <a:lnTo>
                  <a:pt x="167051" y="69782"/>
                </a:lnTo>
                <a:lnTo>
                  <a:pt x="206489" y="45633"/>
                </a:lnTo>
                <a:lnTo>
                  <a:pt x="248832" y="26216"/>
                </a:lnTo>
                <a:lnTo>
                  <a:pt x="293714" y="11894"/>
                </a:lnTo>
                <a:lnTo>
                  <a:pt x="340771" y="3034"/>
                </a:lnTo>
                <a:lnTo>
                  <a:pt x="389635" y="0"/>
                </a:lnTo>
                <a:lnTo>
                  <a:pt x="438473" y="3034"/>
                </a:lnTo>
                <a:lnTo>
                  <a:pt x="485507" y="11894"/>
                </a:lnTo>
                <a:lnTo>
                  <a:pt x="530370" y="26216"/>
                </a:lnTo>
                <a:lnTo>
                  <a:pt x="572697" y="45633"/>
                </a:lnTo>
                <a:lnTo>
                  <a:pt x="612123" y="69782"/>
                </a:lnTo>
                <a:lnTo>
                  <a:pt x="648280" y="98296"/>
                </a:lnTo>
                <a:lnTo>
                  <a:pt x="680804" y="130813"/>
                </a:lnTo>
                <a:lnTo>
                  <a:pt x="709328" y="166966"/>
                </a:lnTo>
                <a:lnTo>
                  <a:pt x="733486" y="206390"/>
                </a:lnTo>
                <a:lnTo>
                  <a:pt x="752913" y="248722"/>
                </a:lnTo>
                <a:lnTo>
                  <a:pt x="767242" y="293595"/>
                </a:lnTo>
                <a:lnTo>
                  <a:pt x="776108" y="340646"/>
                </a:lnTo>
                <a:lnTo>
                  <a:pt x="779144" y="389509"/>
                </a:lnTo>
                <a:lnTo>
                  <a:pt x="776108" y="438371"/>
                </a:lnTo>
                <a:lnTo>
                  <a:pt x="767242" y="485422"/>
                </a:lnTo>
                <a:lnTo>
                  <a:pt x="752913" y="530295"/>
                </a:lnTo>
                <a:lnTo>
                  <a:pt x="733486" y="572627"/>
                </a:lnTo>
                <a:lnTo>
                  <a:pt x="709328" y="612051"/>
                </a:lnTo>
                <a:lnTo>
                  <a:pt x="680804" y="648204"/>
                </a:lnTo>
                <a:lnTo>
                  <a:pt x="648280" y="680721"/>
                </a:lnTo>
                <a:lnTo>
                  <a:pt x="612123" y="709235"/>
                </a:lnTo>
                <a:lnTo>
                  <a:pt x="572697" y="733384"/>
                </a:lnTo>
                <a:lnTo>
                  <a:pt x="530370" y="752801"/>
                </a:lnTo>
                <a:lnTo>
                  <a:pt x="485507" y="767123"/>
                </a:lnTo>
                <a:lnTo>
                  <a:pt x="438473" y="775983"/>
                </a:lnTo>
                <a:lnTo>
                  <a:pt x="389635" y="779018"/>
                </a:lnTo>
                <a:lnTo>
                  <a:pt x="340771" y="775983"/>
                </a:lnTo>
                <a:lnTo>
                  <a:pt x="293714" y="767123"/>
                </a:lnTo>
                <a:lnTo>
                  <a:pt x="248832" y="752801"/>
                </a:lnTo>
                <a:lnTo>
                  <a:pt x="206489" y="733384"/>
                </a:lnTo>
                <a:lnTo>
                  <a:pt x="167051" y="709235"/>
                </a:lnTo>
                <a:lnTo>
                  <a:pt x="130884" y="680721"/>
                </a:lnTo>
                <a:lnTo>
                  <a:pt x="98353" y="648204"/>
                </a:lnTo>
                <a:lnTo>
                  <a:pt x="69823" y="612051"/>
                </a:lnTo>
                <a:lnTo>
                  <a:pt x="45662" y="572627"/>
                </a:lnTo>
                <a:lnTo>
                  <a:pt x="26233" y="530295"/>
                </a:lnTo>
                <a:lnTo>
                  <a:pt x="11902" y="485422"/>
                </a:lnTo>
                <a:lnTo>
                  <a:pt x="3036" y="438371"/>
                </a:lnTo>
                <a:lnTo>
                  <a:pt x="0" y="389509"/>
                </a:lnTo>
                <a:close/>
              </a:path>
            </a:pathLst>
          </a:custGeom>
          <a:noFill/>
          <a:ln w="15875" cap="flat" cmpd="sng">
            <a:solidFill>
              <a:srgbClr val="2583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6" name="Google Shape;1656;p120"/>
          <p:cNvSpPr/>
          <p:nvPr/>
        </p:nvSpPr>
        <p:spPr>
          <a:xfrm>
            <a:off x="1804923" y="5123179"/>
            <a:ext cx="8833485" cy="623570"/>
          </a:xfrm>
          <a:custGeom>
            <a:avLst/>
            <a:gdLst/>
            <a:ahLst/>
            <a:cxnLst/>
            <a:rect l="l" t="t" r="r" b="b"/>
            <a:pathLst>
              <a:path w="8833485" h="623570" extrusionOk="0">
                <a:moveTo>
                  <a:pt x="0" y="623252"/>
                </a:moveTo>
                <a:lnTo>
                  <a:pt x="8833485" y="623252"/>
                </a:lnTo>
                <a:lnTo>
                  <a:pt x="8833485" y="0"/>
                </a:lnTo>
                <a:lnTo>
                  <a:pt x="0" y="0"/>
                </a:lnTo>
                <a:lnTo>
                  <a:pt x="0" y="6232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7" name="Google Shape;1657;p120"/>
          <p:cNvSpPr/>
          <p:nvPr/>
        </p:nvSpPr>
        <p:spPr>
          <a:xfrm>
            <a:off x="1804923" y="5123179"/>
            <a:ext cx="8833485" cy="623570"/>
          </a:xfrm>
          <a:custGeom>
            <a:avLst/>
            <a:gdLst/>
            <a:ahLst/>
            <a:cxnLst/>
            <a:rect l="l" t="t" r="r" b="b"/>
            <a:pathLst>
              <a:path w="8833485" h="623570" extrusionOk="0">
                <a:moveTo>
                  <a:pt x="0" y="623252"/>
                </a:moveTo>
                <a:lnTo>
                  <a:pt x="8833485" y="623252"/>
                </a:lnTo>
                <a:lnTo>
                  <a:pt x="8833485" y="0"/>
                </a:lnTo>
                <a:lnTo>
                  <a:pt x="0" y="0"/>
                </a:lnTo>
                <a:lnTo>
                  <a:pt x="0" y="623252"/>
                </a:lnTo>
                <a:close/>
              </a:path>
            </a:pathLst>
          </a:custGeom>
          <a:noFill/>
          <a:ln w="15875" cap="flat" cmpd="sng">
            <a:solidFill>
              <a:srgbClr val="2076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8" name="Google Shape;1658;p120"/>
          <p:cNvSpPr txBox="1"/>
          <p:nvPr/>
        </p:nvSpPr>
        <p:spPr>
          <a:xfrm>
            <a:off x="2287270" y="5234762"/>
            <a:ext cx="1732914" cy="33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Interpretasi data</a:t>
            </a:r>
            <a:endParaRPr sz="20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9" name="Google Shape;1659;p120"/>
          <p:cNvSpPr/>
          <p:nvPr/>
        </p:nvSpPr>
        <p:spPr>
          <a:xfrm>
            <a:off x="1415414" y="5045328"/>
            <a:ext cx="779145" cy="779145"/>
          </a:xfrm>
          <a:custGeom>
            <a:avLst/>
            <a:gdLst/>
            <a:ahLst/>
            <a:cxnLst/>
            <a:rect l="l" t="t" r="r" b="b"/>
            <a:pathLst>
              <a:path w="779144" h="779145" extrusionOk="0">
                <a:moveTo>
                  <a:pt x="389509" y="0"/>
                </a:moveTo>
                <a:lnTo>
                  <a:pt x="340646" y="3034"/>
                </a:lnTo>
                <a:lnTo>
                  <a:pt x="293595" y="11894"/>
                </a:lnTo>
                <a:lnTo>
                  <a:pt x="248722" y="26216"/>
                </a:lnTo>
                <a:lnTo>
                  <a:pt x="206390" y="45633"/>
                </a:lnTo>
                <a:lnTo>
                  <a:pt x="166966" y="69782"/>
                </a:lnTo>
                <a:lnTo>
                  <a:pt x="130813" y="98296"/>
                </a:lnTo>
                <a:lnTo>
                  <a:pt x="98296" y="130813"/>
                </a:lnTo>
                <a:lnTo>
                  <a:pt x="69782" y="166966"/>
                </a:lnTo>
                <a:lnTo>
                  <a:pt x="45633" y="206390"/>
                </a:lnTo>
                <a:lnTo>
                  <a:pt x="26216" y="248722"/>
                </a:lnTo>
                <a:lnTo>
                  <a:pt x="11894" y="293595"/>
                </a:lnTo>
                <a:lnTo>
                  <a:pt x="3034" y="340646"/>
                </a:lnTo>
                <a:lnTo>
                  <a:pt x="0" y="389509"/>
                </a:lnTo>
                <a:lnTo>
                  <a:pt x="3034" y="438364"/>
                </a:lnTo>
                <a:lnTo>
                  <a:pt x="11894" y="485409"/>
                </a:lnTo>
                <a:lnTo>
                  <a:pt x="26216" y="530280"/>
                </a:lnTo>
                <a:lnTo>
                  <a:pt x="45633" y="572610"/>
                </a:lnTo>
                <a:lnTo>
                  <a:pt x="69782" y="612035"/>
                </a:lnTo>
                <a:lnTo>
                  <a:pt x="98296" y="648189"/>
                </a:lnTo>
                <a:lnTo>
                  <a:pt x="130813" y="680707"/>
                </a:lnTo>
                <a:lnTo>
                  <a:pt x="166966" y="709225"/>
                </a:lnTo>
                <a:lnTo>
                  <a:pt x="206390" y="733376"/>
                </a:lnTo>
                <a:lnTo>
                  <a:pt x="248722" y="752797"/>
                </a:lnTo>
                <a:lnTo>
                  <a:pt x="293595" y="767120"/>
                </a:lnTo>
                <a:lnTo>
                  <a:pt x="340646" y="775982"/>
                </a:lnTo>
                <a:lnTo>
                  <a:pt x="389509" y="779018"/>
                </a:lnTo>
                <a:lnTo>
                  <a:pt x="438371" y="775982"/>
                </a:lnTo>
                <a:lnTo>
                  <a:pt x="485422" y="767120"/>
                </a:lnTo>
                <a:lnTo>
                  <a:pt x="530295" y="752797"/>
                </a:lnTo>
                <a:lnTo>
                  <a:pt x="572627" y="733376"/>
                </a:lnTo>
                <a:lnTo>
                  <a:pt x="612051" y="709225"/>
                </a:lnTo>
                <a:lnTo>
                  <a:pt x="648204" y="680707"/>
                </a:lnTo>
                <a:lnTo>
                  <a:pt x="680721" y="648189"/>
                </a:lnTo>
                <a:lnTo>
                  <a:pt x="709235" y="612035"/>
                </a:lnTo>
                <a:lnTo>
                  <a:pt x="733384" y="572610"/>
                </a:lnTo>
                <a:lnTo>
                  <a:pt x="752801" y="530280"/>
                </a:lnTo>
                <a:lnTo>
                  <a:pt x="767123" y="485409"/>
                </a:lnTo>
                <a:lnTo>
                  <a:pt x="775983" y="438364"/>
                </a:lnTo>
                <a:lnTo>
                  <a:pt x="779017" y="389509"/>
                </a:lnTo>
                <a:lnTo>
                  <a:pt x="775983" y="340646"/>
                </a:lnTo>
                <a:lnTo>
                  <a:pt x="767123" y="293595"/>
                </a:lnTo>
                <a:lnTo>
                  <a:pt x="752801" y="248722"/>
                </a:lnTo>
                <a:lnTo>
                  <a:pt x="733384" y="206390"/>
                </a:lnTo>
                <a:lnTo>
                  <a:pt x="709235" y="166966"/>
                </a:lnTo>
                <a:lnTo>
                  <a:pt x="680721" y="130813"/>
                </a:lnTo>
                <a:lnTo>
                  <a:pt x="648204" y="98296"/>
                </a:lnTo>
                <a:lnTo>
                  <a:pt x="612051" y="69782"/>
                </a:lnTo>
                <a:lnTo>
                  <a:pt x="572627" y="45633"/>
                </a:lnTo>
                <a:lnTo>
                  <a:pt x="530295" y="26216"/>
                </a:lnTo>
                <a:lnTo>
                  <a:pt x="485422" y="11894"/>
                </a:lnTo>
                <a:lnTo>
                  <a:pt x="438371" y="3034"/>
                </a:lnTo>
                <a:lnTo>
                  <a:pt x="3895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0" name="Google Shape;1660;p120"/>
          <p:cNvSpPr/>
          <p:nvPr/>
        </p:nvSpPr>
        <p:spPr>
          <a:xfrm>
            <a:off x="1415414" y="5045328"/>
            <a:ext cx="779145" cy="779145"/>
          </a:xfrm>
          <a:custGeom>
            <a:avLst/>
            <a:gdLst/>
            <a:ahLst/>
            <a:cxnLst/>
            <a:rect l="l" t="t" r="r" b="b"/>
            <a:pathLst>
              <a:path w="779144" h="779145" extrusionOk="0">
                <a:moveTo>
                  <a:pt x="0" y="389509"/>
                </a:moveTo>
                <a:lnTo>
                  <a:pt x="3034" y="340646"/>
                </a:lnTo>
                <a:lnTo>
                  <a:pt x="11894" y="293595"/>
                </a:lnTo>
                <a:lnTo>
                  <a:pt x="26216" y="248722"/>
                </a:lnTo>
                <a:lnTo>
                  <a:pt x="45633" y="206390"/>
                </a:lnTo>
                <a:lnTo>
                  <a:pt x="69782" y="166966"/>
                </a:lnTo>
                <a:lnTo>
                  <a:pt x="98296" y="130813"/>
                </a:lnTo>
                <a:lnTo>
                  <a:pt x="130813" y="98296"/>
                </a:lnTo>
                <a:lnTo>
                  <a:pt x="166966" y="69782"/>
                </a:lnTo>
                <a:lnTo>
                  <a:pt x="206390" y="45633"/>
                </a:lnTo>
                <a:lnTo>
                  <a:pt x="248722" y="26216"/>
                </a:lnTo>
                <a:lnTo>
                  <a:pt x="293595" y="11894"/>
                </a:lnTo>
                <a:lnTo>
                  <a:pt x="340646" y="3034"/>
                </a:lnTo>
                <a:lnTo>
                  <a:pt x="389509" y="0"/>
                </a:lnTo>
                <a:lnTo>
                  <a:pt x="438371" y="3034"/>
                </a:lnTo>
                <a:lnTo>
                  <a:pt x="485422" y="11894"/>
                </a:lnTo>
                <a:lnTo>
                  <a:pt x="530295" y="26216"/>
                </a:lnTo>
                <a:lnTo>
                  <a:pt x="572627" y="45633"/>
                </a:lnTo>
                <a:lnTo>
                  <a:pt x="612051" y="69782"/>
                </a:lnTo>
                <a:lnTo>
                  <a:pt x="648204" y="98296"/>
                </a:lnTo>
                <a:lnTo>
                  <a:pt x="680721" y="130813"/>
                </a:lnTo>
                <a:lnTo>
                  <a:pt x="709235" y="166966"/>
                </a:lnTo>
                <a:lnTo>
                  <a:pt x="733384" y="206390"/>
                </a:lnTo>
                <a:lnTo>
                  <a:pt x="752801" y="248722"/>
                </a:lnTo>
                <a:lnTo>
                  <a:pt x="767123" y="293595"/>
                </a:lnTo>
                <a:lnTo>
                  <a:pt x="775983" y="340646"/>
                </a:lnTo>
                <a:lnTo>
                  <a:pt x="779017" y="389509"/>
                </a:lnTo>
                <a:lnTo>
                  <a:pt x="775983" y="438364"/>
                </a:lnTo>
                <a:lnTo>
                  <a:pt x="767123" y="485409"/>
                </a:lnTo>
                <a:lnTo>
                  <a:pt x="752801" y="530280"/>
                </a:lnTo>
                <a:lnTo>
                  <a:pt x="733384" y="572610"/>
                </a:lnTo>
                <a:lnTo>
                  <a:pt x="709235" y="612035"/>
                </a:lnTo>
                <a:lnTo>
                  <a:pt x="680721" y="648189"/>
                </a:lnTo>
                <a:lnTo>
                  <a:pt x="648204" y="680707"/>
                </a:lnTo>
                <a:lnTo>
                  <a:pt x="612051" y="709225"/>
                </a:lnTo>
                <a:lnTo>
                  <a:pt x="572627" y="733376"/>
                </a:lnTo>
                <a:lnTo>
                  <a:pt x="530295" y="752797"/>
                </a:lnTo>
                <a:lnTo>
                  <a:pt x="485422" y="767120"/>
                </a:lnTo>
                <a:lnTo>
                  <a:pt x="438371" y="775982"/>
                </a:lnTo>
                <a:lnTo>
                  <a:pt x="389509" y="779018"/>
                </a:lnTo>
                <a:lnTo>
                  <a:pt x="340646" y="775982"/>
                </a:lnTo>
                <a:lnTo>
                  <a:pt x="293595" y="767120"/>
                </a:lnTo>
                <a:lnTo>
                  <a:pt x="248722" y="752797"/>
                </a:lnTo>
                <a:lnTo>
                  <a:pt x="206390" y="733376"/>
                </a:lnTo>
                <a:lnTo>
                  <a:pt x="166966" y="709225"/>
                </a:lnTo>
                <a:lnTo>
                  <a:pt x="130813" y="680707"/>
                </a:lnTo>
                <a:lnTo>
                  <a:pt x="98296" y="648189"/>
                </a:lnTo>
                <a:lnTo>
                  <a:pt x="69782" y="612035"/>
                </a:lnTo>
                <a:lnTo>
                  <a:pt x="45633" y="572610"/>
                </a:lnTo>
                <a:lnTo>
                  <a:pt x="26216" y="530280"/>
                </a:lnTo>
                <a:lnTo>
                  <a:pt x="11894" y="485409"/>
                </a:lnTo>
                <a:lnTo>
                  <a:pt x="3034" y="438364"/>
                </a:lnTo>
                <a:lnTo>
                  <a:pt x="0" y="389509"/>
                </a:lnTo>
                <a:close/>
              </a:path>
            </a:pathLst>
          </a:custGeom>
          <a:noFill/>
          <a:ln w="15875" cap="flat" cmpd="sng">
            <a:solidFill>
              <a:srgbClr val="2583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1" name="Google Shape;1661;p120"/>
          <p:cNvSpPr txBox="1"/>
          <p:nvPr/>
        </p:nvSpPr>
        <p:spPr>
          <a:xfrm>
            <a:off x="1729867" y="2503678"/>
            <a:ext cx="15176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2" name="Google Shape;1662;p120"/>
          <p:cNvSpPr txBox="1"/>
          <p:nvPr/>
        </p:nvSpPr>
        <p:spPr>
          <a:xfrm>
            <a:off x="2091944" y="3405632"/>
            <a:ext cx="15176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3" name="Google Shape;1663;p120"/>
          <p:cNvSpPr txBox="1"/>
          <p:nvPr/>
        </p:nvSpPr>
        <p:spPr>
          <a:xfrm>
            <a:off x="2091944" y="4370908"/>
            <a:ext cx="151765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4" name="Google Shape;1664;p120"/>
          <p:cNvSpPr txBox="1"/>
          <p:nvPr/>
        </p:nvSpPr>
        <p:spPr>
          <a:xfrm>
            <a:off x="1729867" y="5310962"/>
            <a:ext cx="151765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121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0" name="Google Shape;1670;p121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678053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METODE DALAM PSIKODIAGNOSTIK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1" name="Google Shape;1671;p121"/>
          <p:cNvSpPr txBox="1"/>
          <p:nvPr/>
        </p:nvSpPr>
        <p:spPr>
          <a:xfrm>
            <a:off x="2639822" y="2073148"/>
            <a:ext cx="3089910" cy="1854200"/>
          </a:xfrm>
          <a:prstGeom prst="rect">
            <a:avLst/>
          </a:pr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41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1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Wawancara</a:t>
            </a:r>
            <a:endParaRPr sz="4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2" name="Google Shape;1672;p121"/>
          <p:cNvSpPr txBox="1"/>
          <p:nvPr/>
        </p:nvSpPr>
        <p:spPr>
          <a:xfrm>
            <a:off x="6038596" y="2073148"/>
            <a:ext cx="3089910" cy="1854200"/>
          </a:xfrm>
          <a:prstGeom prst="rect">
            <a:avLst/>
          </a:pr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1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Observasi</a:t>
            </a:r>
            <a:endParaRPr sz="4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3" name="Google Shape;1673;p121"/>
          <p:cNvSpPr txBox="1"/>
          <p:nvPr/>
        </p:nvSpPr>
        <p:spPr>
          <a:xfrm>
            <a:off x="2639822" y="4236008"/>
            <a:ext cx="3089910" cy="1854200"/>
          </a:xfrm>
          <a:prstGeom prst="rect">
            <a:avLst/>
          </a:prstGeom>
          <a:solidFill>
            <a:srgbClr val="1CA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84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1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Tes Psikologi</a:t>
            </a:r>
            <a:endParaRPr sz="4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4" name="Google Shape;1674;p121"/>
          <p:cNvSpPr txBox="1"/>
          <p:nvPr/>
        </p:nvSpPr>
        <p:spPr>
          <a:xfrm>
            <a:off x="6038596" y="4236008"/>
            <a:ext cx="3089910" cy="1854200"/>
          </a:xfrm>
          <a:prstGeom prst="rect">
            <a:avLst/>
          </a:prstGeom>
          <a:solidFill>
            <a:srgbClr val="1CACE3"/>
          </a:solidFill>
          <a:ln>
            <a:noFill/>
          </a:ln>
        </p:spPr>
        <p:txBody>
          <a:bodyPr spcFirstLastPara="1" wrap="square" lIns="0" tIns="144775" rIns="0" bIns="0" anchor="t" anchorCtr="0">
            <a:noAutofit/>
          </a:bodyPr>
          <a:lstStyle/>
          <a:p>
            <a:pPr marL="610870" marR="602615" lvl="0" indent="0" algn="ctr" rtl="0">
              <a:lnSpc>
                <a:spcPct val="81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1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Analisis  Dokumen  Pribadi</a:t>
            </a:r>
            <a:endParaRPr sz="41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5" name="Google Shape;1675;p121"/>
          <p:cNvSpPr/>
          <p:nvPr/>
        </p:nvSpPr>
        <p:spPr>
          <a:xfrm>
            <a:off x="2438400" y="1930400"/>
            <a:ext cx="3479800" cy="2209800"/>
          </a:xfrm>
          <a:custGeom>
            <a:avLst/>
            <a:gdLst/>
            <a:ahLst/>
            <a:cxnLst/>
            <a:rect l="l" t="t" r="r" b="b"/>
            <a:pathLst>
              <a:path w="3479800" h="2209800" extrusionOk="0">
                <a:moveTo>
                  <a:pt x="0" y="1104900"/>
                </a:moveTo>
                <a:lnTo>
                  <a:pt x="3852" y="1030780"/>
                </a:lnTo>
                <a:lnTo>
                  <a:pt x="15249" y="957971"/>
                </a:lnTo>
                <a:lnTo>
                  <a:pt x="33944" y="886626"/>
                </a:lnTo>
                <a:lnTo>
                  <a:pt x="59696" y="816900"/>
                </a:lnTo>
                <a:lnTo>
                  <a:pt x="92260" y="748949"/>
                </a:lnTo>
                <a:lnTo>
                  <a:pt x="111021" y="715686"/>
                </a:lnTo>
                <a:lnTo>
                  <a:pt x="131393" y="682926"/>
                </a:lnTo>
                <a:lnTo>
                  <a:pt x="153347" y="650686"/>
                </a:lnTo>
                <a:lnTo>
                  <a:pt x="176852" y="618986"/>
                </a:lnTo>
                <a:lnTo>
                  <a:pt x="201876" y="587845"/>
                </a:lnTo>
                <a:lnTo>
                  <a:pt x="228391" y="557284"/>
                </a:lnTo>
                <a:lnTo>
                  <a:pt x="256366" y="527320"/>
                </a:lnTo>
                <a:lnTo>
                  <a:pt x="285769" y="497974"/>
                </a:lnTo>
                <a:lnTo>
                  <a:pt x="316571" y="469265"/>
                </a:lnTo>
                <a:lnTo>
                  <a:pt x="348740" y="441212"/>
                </a:lnTo>
                <a:lnTo>
                  <a:pt x="382248" y="413834"/>
                </a:lnTo>
                <a:lnTo>
                  <a:pt x="417063" y="387152"/>
                </a:lnTo>
                <a:lnTo>
                  <a:pt x="453154" y="361183"/>
                </a:lnTo>
                <a:lnTo>
                  <a:pt x="490492" y="335948"/>
                </a:lnTo>
                <a:lnTo>
                  <a:pt x="529046" y="311466"/>
                </a:lnTo>
                <a:lnTo>
                  <a:pt x="568785" y="287755"/>
                </a:lnTo>
                <a:lnTo>
                  <a:pt x="609678" y="264837"/>
                </a:lnTo>
                <a:lnTo>
                  <a:pt x="651697" y="242729"/>
                </a:lnTo>
                <a:lnTo>
                  <a:pt x="694809" y="221451"/>
                </a:lnTo>
                <a:lnTo>
                  <a:pt x="738985" y="201023"/>
                </a:lnTo>
                <a:lnTo>
                  <a:pt x="784194" y="181463"/>
                </a:lnTo>
                <a:lnTo>
                  <a:pt x="830406" y="162792"/>
                </a:lnTo>
                <a:lnTo>
                  <a:pt x="877590" y="145028"/>
                </a:lnTo>
                <a:lnTo>
                  <a:pt x="925715" y="128191"/>
                </a:lnTo>
                <a:lnTo>
                  <a:pt x="974752" y="112300"/>
                </a:lnTo>
                <a:lnTo>
                  <a:pt x="1024670" y="97375"/>
                </a:lnTo>
                <a:lnTo>
                  <a:pt x="1075438" y="83434"/>
                </a:lnTo>
                <a:lnTo>
                  <a:pt x="1127026" y="70498"/>
                </a:lnTo>
                <a:lnTo>
                  <a:pt x="1179404" y="58585"/>
                </a:lnTo>
                <a:lnTo>
                  <a:pt x="1232540" y="47714"/>
                </a:lnTo>
                <a:lnTo>
                  <a:pt x="1286405" y="37906"/>
                </a:lnTo>
                <a:lnTo>
                  <a:pt x="1340968" y="29180"/>
                </a:lnTo>
                <a:lnTo>
                  <a:pt x="1396199" y="21554"/>
                </a:lnTo>
                <a:lnTo>
                  <a:pt x="1452067" y="15049"/>
                </a:lnTo>
                <a:lnTo>
                  <a:pt x="1508542" y="9682"/>
                </a:lnTo>
                <a:lnTo>
                  <a:pt x="1565593" y="5475"/>
                </a:lnTo>
                <a:lnTo>
                  <a:pt x="1623190" y="2446"/>
                </a:lnTo>
                <a:lnTo>
                  <a:pt x="1681302" y="614"/>
                </a:lnTo>
                <a:lnTo>
                  <a:pt x="1739900" y="0"/>
                </a:lnTo>
                <a:lnTo>
                  <a:pt x="1798497" y="614"/>
                </a:lnTo>
                <a:lnTo>
                  <a:pt x="1856609" y="2446"/>
                </a:lnTo>
                <a:lnTo>
                  <a:pt x="1914206" y="5475"/>
                </a:lnTo>
                <a:lnTo>
                  <a:pt x="1971257" y="9682"/>
                </a:lnTo>
                <a:lnTo>
                  <a:pt x="2027732" y="15049"/>
                </a:lnTo>
                <a:lnTo>
                  <a:pt x="2083600" y="21554"/>
                </a:lnTo>
                <a:lnTo>
                  <a:pt x="2138831" y="29180"/>
                </a:lnTo>
                <a:lnTo>
                  <a:pt x="2193394" y="37906"/>
                </a:lnTo>
                <a:lnTo>
                  <a:pt x="2247259" y="47714"/>
                </a:lnTo>
                <a:lnTo>
                  <a:pt x="2300395" y="58585"/>
                </a:lnTo>
                <a:lnTo>
                  <a:pt x="2352773" y="70498"/>
                </a:lnTo>
                <a:lnTo>
                  <a:pt x="2404361" y="83434"/>
                </a:lnTo>
                <a:lnTo>
                  <a:pt x="2455129" y="97375"/>
                </a:lnTo>
                <a:lnTo>
                  <a:pt x="2505047" y="112300"/>
                </a:lnTo>
                <a:lnTo>
                  <a:pt x="2554084" y="128191"/>
                </a:lnTo>
                <a:lnTo>
                  <a:pt x="2602209" y="145028"/>
                </a:lnTo>
                <a:lnTo>
                  <a:pt x="2649393" y="162792"/>
                </a:lnTo>
                <a:lnTo>
                  <a:pt x="2695605" y="181463"/>
                </a:lnTo>
                <a:lnTo>
                  <a:pt x="2740814" y="201023"/>
                </a:lnTo>
                <a:lnTo>
                  <a:pt x="2784990" y="221451"/>
                </a:lnTo>
                <a:lnTo>
                  <a:pt x="2828102" y="242729"/>
                </a:lnTo>
                <a:lnTo>
                  <a:pt x="2870121" y="264837"/>
                </a:lnTo>
                <a:lnTo>
                  <a:pt x="2911014" y="287755"/>
                </a:lnTo>
                <a:lnTo>
                  <a:pt x="2950753" y="311466"/>
                </a:lnTo>
                <a:lnTo>
                  <a:pt x="2989307" y="335948"/>
                </a:lnTo>
                <a:lnTo>
                  <a:pt x="3026645" y="361183"/>
                </a:lnTo>
                <a:lnTo>
                  <a:pt x="3062736" y="387152"/>
                </a:lnTo>
                <a:lnTo>
                  <a:pt x="3097551" y="413834"/>
                </a:lnTo>
                <a:lnTo>
                  <a:pt x="3131059" y="441212"/>
                </a:lnTo>
                <a:lnTo>
                  <a:pt x="3163228" y="469265"/>
                </a:lnTo>
                <a:lnTo>
                  <a:pt x="3194030" y="497974"/>
                </a:lnTo>
                <a:lnTo>
                  <a:pt x="3223433" y="527320"/>
                </a:lnTo>
                <a:lnTo>
                  <a:pt x="3251408" y="557284"/>
                </a:lnTo>
                <a:lnTo>
                  <a:pt x="3277923" y="587845"/>
                </a:lnTo>
                <a:lnTo>
                  <a:pt x="3302947" y="618986"/>
                </a:lnTo>
                <a:lnTo>
                  <a:pt x="3326452" y="650686"/>
                </a:lnTo>
                <a:lnTo>
                  <a:pt x="3348406" y="682926"/>
                </a:lnTo>
                <a:lnTo>
                  <a:pt x="3368778" y="715686"/>
                </a:lnTo>
                <a:lnTo>
                  <a:pt x="3387539" y="748949"/>
                </a:lnTo>
                <a:lnTo>
                  <a:pt x="3420103" y="816900"/>
                </a:lnTo>
                <a:lnTo>
                  <a:pt x="3445855" y="886626"/>
                </a:lnTo>
                <a:lnTo>
                  <a:pt x="3464550" y="957971"/>
                </a:lnTo>
                <a:lnTo>
                  <a:pt x="3475947" y="1030780"/>
                </a:lnTo>
                <a:lnTo>
                  <a:pt x="3479800" y="1104900"/>
                </a:lnTo>
                <a:lnTo>
                  <a:pt x="3478831" y="1142113"/>
                </a:lnTo>
                <a:lnTo>
                  <a:pt x="3471176" y="1215597"/>
                </a:lnTo>
                <a:lnTo>
                  <a:pt x="3456100" y="1287693"/>
                </a:lnTo>
                <a:lnTo>
                  <a:pt x="3433845" y="1358248"/>
                </a:lnTo>
                <a:lnTo>
                  <a:pt x="3404657" y="1427106"/>
                </a:lnTo>
                <a:lnTo>
                  <a:pt x="3368778" y="1494113"/>
                </a:lnTo>
                <a:lnTo>
                  <a:pt x="3348406" y="1526873"/>
                </a:lnTo>
                <a:lnTo>
                  <a:pt x="3326452" y="1559113"/>
                </a:lnTo>
                <a:lnTo>
                  <a:pt x="3302947" y="1590813"/>
                </a:lnTo>
                <a:lnTo>
                  <a:pt x="3277923" y="1621954"/>
                </a:lnTo>
                <a:lnTo>
                  <a:pt x="3251408" y="1652515"/>
                </a:lnTo>
                <a:lnTo>
                  <a:pt x="3223433" y="1682479"/>
                </a:lnTo>
                <a:lnTo>
                  <a:pt x="3194030" y="1711825"/>
                </a:lnTo>
                <a:lnTo>
                  <a:pt x="3163228" y="1740534"/>
                </a:lnTo>
                <a:lnTo>
                  <a:pt x="3131059" y="1768587"/>
                </a:lnTo>
                <a:lnTo>
                  <a:pt x="3097551" y="1795965"/>
                </a:lnTo>
                <a:lnTo>
                  <a:pt x="3062736" y="1822647"/>
                </a:lnTo>
                <a:lnTo>
                  <a:pt x="3026645" y="1848616"/>
                </a:lnTo>
                <a:lnTo>
                  <a:pt x="2989307" y="1873851"/>
                </a:lnTo>
                <a:lnTo>
                  <a:pt x="2950753" y="1898333"/>
                </a:lnTo>
                <a:lnTo>
                  <a:pt x="2911014" y="1922044"/>
                </a:lnTo>
                <a:lnTo>
                  <a:pt x="2870121" y="1944962"/>
                </a:lnTo>
                <a:lnTo>
                  <a:pt x="2828102" y="1967070"/>
                </a:lnTo>
                <a:lnTo>
                  <a:pt x="2784990" y="1988348"/>
                </a:lnTo>
                <a:lnTo>
                  <a:pt x="2740814" y="2008776"/>
                </a:lnTo>
                <a:lnTo>
                  <a:pt x="2695605" y="2028336"/>
                </a:lnTo>
                <a:lnTo>
                  <a:pt x="2649393" y="2047007"/>
                </a:lnTo>
                <a:lnTo>
                  <a:pt x="2602209" y="2064771"/>
                </a:lnTo>
                <a:lnTo>
                  <a:pt x="2554084" y="2081608"/>
                </a:lnTo>
                <a:lnTo>
                  <a:pt x="2505047" y="2097499"/>
                </a:lnTo>
                <a:lnTo>
                  <a:pt x="2455129" y="2112424"/>
                </a:lnTo>
                <a:lnTo>
                  <a:pt x="2404361" y="2126365"/>
                </a:lnTo>
                <a:lnTo>
                  <a:pt x="2352773" y="2139301"/>
                </a:lnTo>
                <a:lnTo>
                  <a:pt x="2300395" y="2151214"/>
                </a:lnTo>
                <a:lnTo>
                  <a:pt x="2247259" y="2162085"/>
                </a:lnTo>
                <a:lnTo>
                  <a:pt x="2193394" y="2171893"/>
                </a:lnTo>
                <a:lnTo>
                  <a:pt x="2138831" y="2180619"/>
                </a:lnTo>
                <a:lnTo>
                  <a:pt x="2083600" y="2188245"/>
                </a:lnTo>
                <a:lnTo>
                  <a:pt x="2027732" y="2194750"/>
                </a:lnTo>
                <a:lnTo>
                  <a:pt x="1971257" y="2200117"/>
                </a:lnTo>
                <a:lnTo>
                  <a:pt x="1914206" y="2204324"/>
                </a:lnTo>
                <a:lnTo>
                  <a:pt x="1856609" y="2207353"/>
                </a:lnTo>
                <a:lnTo>
                  <a:pt x="1798497" y="2209185"/>
                </a:lnTo>
                <a:lnTo>
                  <a:pt x="1739900" y="2209800"/>
                </a:lnTo>
                <a:lnTo>
                  <a:pt x="1681302" y="2209185"/>
                </a:lnTo>
                <a:lnTo>
                  <a:pt x="1623190" y="2207353"/>
                </a:lnTo>
                <a:lnTo>
                  <a:pt x="1565593" y="2204324"/>
                </a:lnTo>
                <a:lnTo>
                  <a:pt x="1508542" y="2200117"/>
                </a:lnTo>
                <a:lnTo>
                  <a:pt x="1452067" y="2194750"/>
                </a:lnTo>
                <a:lnTo>
                  <a:pt x="1396199" y="2188245"/>
                </a:lnTo>
                <a:lnTo>
                  <a:pt x="1340968" y="2180619"/>
                </a:lnTo>
                <a:lnTo>
                  <a:pt x="1286405" y="2171893"/>
                </a:lnTo>
                <a:lnTo>
                  <a:pt x="1232540" y="2162085"/>
                </a:lnTo>
                <a:lnTo>
                  <a:pt x="1179404" y="2151214"/>
                </a:lnTo>
                <a:lnTo>
                  <a:pt x="1127026" y="2139301"/>
                </a:lnTo>
                <a:lnTo>
                  <a:pt x="1075438" y="2126365"/>
                </a:lnTo>
                <a:lnTo>
                  <a:pt x="1024670" y="2112424"/>
                </a:lnTo>
                <a:lnTo>
                  <a:pt x="974752" y="2097499"/>
                </a:lnTo>
                <a:lnTo>
                  <a:pt x="925715" y="2081608"/>
                </a:lnTo>
                <a:lnTo>
                  <a:pt x="877590" y="2064771"/>
                </a:lnTo>
                <a:lnTo>
                  <a:pt x="830406" y="2047007"/>
                </a:lnTo>
                <a:lnTo>
                  <a:pt x="784194" y="2028336"/>
                </a:lnTo>
                <a:lnTo>
                  <a:pt x="738985" y="2008776"/>
                </a:lnTo>
                <a:lnTo>
                  <a:pt x="694809" y="1988348"/>
                </a:lnTo>
                <a:lnTo>
                  <a:pt x="651697" y="1967070"/>
                </a:lnTo>
                <a:lnTo>
                  <a:pt x="609678" y="1944962"/>
                </a:lnTo>
                <a:lnTo>
                  <a:pt x="568785" y="1922044"/>
                </a:lnTo>
                <a:lnTo>
                  <a:pt x="529046" y="1898333"/>
                </a:lnTo>
                <a:lnTo>
                  <a:pt x="490492" y="1873851"/>
                </a:lnTo>
                <a:lnTo>
                  <a:pt x="453154" y="1848616"/>
                </a:lnTo>
                <a:lnTo>
                  <a:pt x="417063" y="1822647"/>
                </a:lnTo>
                <a:lnTo>
                  <a:pt x="382248" y="1795965"/>
                </a:lnTo>
                <a:lnTo>
                  <a:pt x="348740" y="1768587"/>
                </a:lnTo>
                <a:lnTo>
                  <a:pt x="316571" y="1740534"/>
                </a:lnTo>
                <a:lnTo>
                  <a:pt x="285769" y="1711825"/>
                </a:lnTo>
                <a:lnTo>
                  <a:pt x="256366" y="1682479"/>
                </a:lnTo>
                <a:lnTo>
                  <a:pt x="228391" y="1652515"/>
                </a:lnTo>
                <a:lnTo>
                  <a:pt x="201876" y="1621954"/>
                </a:lnTo>
                <a:lnTo>
                  <a:pt x="176852" y="1590813"/>
                </a:lnTo>
                <a:lnTo>
                  <a:pt x="153347" y="1559113"/>
                </a:lnTo>
                <a:lnTo>
                  <a:pt x="131393" y="1526873"/>
                </a:lnTo>
                <a:lnTo>
                  <a:pt x="111021" y="1494113"/>
                </a:lnTo>
                <a:lnTo>
                  <a:pt x="92260" y="1460850"/>
                </a:lnTo>
                <a:lnTo>
                  <a:pt x="59696" y="1392899"/>
                </a:lnTo>
                <a:lnTo>
                  <a:pt x="33944" y="1323173"/>
                </a:lnTo>
                <a:lnTo>
                  <a:pt x="15249" y="1251828"/>
                </a:lnTo>
                <a:lnTo>
                  <a:pt x="3852" y="1179019"/>
                </a:lnTo>
                <a:lnTo>
                  <a:pt x="0" y="1104900"/>
                </a:lnTo>
                <a:close/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6" name="Google Shape;1676;p121"/>
          <p:cNvSpPr/>
          <p:nvPr/>
        </p:nvSpPr>
        <p:spPr>
          <a:xfrm>
            <a:off x="5918200" y="1930400"/>
            <a:ext cx="3479800" cy="2209800"/>
          </a:xfrm>
          <a:custGeom>
            <a:avLst/>
            <a:gdLst/>
            <a:ahLst/>
            <a:cxnLst/>
            <a:rect l="l" t="t" r="r" b="b"/>
            <a:pathLst>
              <a:path w="3479800" h="2209800" extrusionOk="0">
                <a:moveTo>
                  <a:pt x="0" y="1104900"/>
                </a:moveTo>
                <a:lnTo>
                  <a:pt x="3852" y="1030780"/>
                </a:lnTo>
                <a:lnTo>
                  <a:pt x="15249" y="957971"/>
                </a:lnTo>
                <a:lnTo>
                  <a:pt x="33944" y="886626"/>
                </a:lnTo>
                <a:lnTo>
                  <a:pt x="59696" y="816900"/>
                </a:lnTo>
                <a:lnTo>
                  <a:pt x="92260" y="748949"/>
                </a:lnTo>
                <a:lnTo>
                  <a:pt x="111021" y="715686"/>
                </a:lnTo>
                <a:lnTo>
                  <a:pt x="131393" y="682926"/>
                </a:lnTo>
                <a:lnTo>
                  <a:pt x="153347" y="650686"/>
                </a:lnTo>
                <a:lnTo>
                  <a:pt x="176852" y="618986"/>
                </a:lnTo>
                <a:lnTo>
                  <a:pt x="201876" y="587845"/>
                </a:lnTo>
                <a:lnTo>
                  <a:pt x="228391" y="557284"/>
                </a:lnTo>
                <a:lnTo>
                  <a:pt x="256366" y="527320"/>
                </a:lnTo>
                <a:lnTo>
                  <a:pt x="285769" y="497974"/>
                </a:lnTo>
                <a:lnTo>
                  <a:pt x="316571" y="469265"/>
                </a:lnTo>
                <a:lnTo>
                  <a:pt x="348740" y="441212"/>
                </a:lnTo>
                <a:lnTo>
                  <a:pt x="382248" y="413834"/>
                </a:lnTo>
                <a:lnTo>
                  <a:pt x="417063" y="387152"/>
                </a:lnTo>
                <a:lnTo>
                  <a:pt x="453154" y="361183"/>
                </a:lnTo>
                <a:lnTo>
                  <a:pt x="490492" y="335948"/>
                </a:lnTo>
                <a:lnTo>
                  <a:pt x="529046" y="311466"/>
                </a:lnTo>
                <a:lnTo>
                  <a:pt x="568785" y="287755"/>
                </a:lnTo>
                <a:lnTo>
                  <a:pt x="609678" y="264837"/>
                </a:lnTo>
                <a:lnTo>
                  <a:pt x="651697" y="242729"/>
                </a:lnTo>
                <a:lnTo>
                  <a:pt x="694809" y="221451"/>
                </a:lnTo>
                <a:lnTo>
                  <a:pt x="738985" y="201023"/>
                </a:lnTo>
                <a:lnTo>
                  <a:pt x="784194" y="181463"/>
                </a:lnTo>
                <a:lnTo>
                  <a:pt x="830406" y="162792"/>
                </a:lnTo>
                <a:lnTo>
                  <a:pt x="877590" y="145028"/>
                </a:lnTo>
                <a:lnTo>
                  <a:pt x="925715" y="128191"/>
                </a:lnTo>
                <a:lnTo>
                  <a:pt x="974752" y="112300"/>
                </a:lnTo>
                <a:lnTo>
                  <a:pt x="1024670" y="97375"/>
                </a:lnTo>
                <a:lnTo>
                  <a:pt x="1075438" y="83434"/>
                </a:lnTo>
                <a:lnTo>
                  <a:pt x="1127026" y="70498"/>
                </a:lnTo>
                <a:lnTo>
                  <a:pt x="1179404" y="58585"/>
                </a:lnTo>
                <a:lnTo>
                  <a:pt x="1232540" y="47714"/>
                </a:lnTo>
                <a:lnTo>
                  <a:pt x="1286405" y="37906"/>
                </a:lnTo>
                <a:lnTo>
                  <a:pt x="1340968" y="29180"/>
                </a:lnTo>
                <a:lnTo>
                  <a:pt x="1396199" y="21554"/>
                </a:lnTo>
                <a:lnTo>
                  <a:pt x="1452067" y="15049"/>
                </a:lnTo>
                <a:lnTo>
                  <a:pt x="1508542" y="9682"/>
                </a:lnTo>
                <a:lnTo>
                  <a:pt x="1565593" y="5475"/>
                </a:lnTo>
                <a:lnTo>
                  <a:pt x="1623190" y="2446"/>
                </a:lnTo>
                <a:lnTo>
                  <a:pt x="1681302" y="614"/>
                </a:lnTo>
                <a:lnTo>
                  <a:pt x="1739900" y="0"/>
                </a:lnTo>
                <a:lnTo>
                  <a:pt x="1798497" y="614"/>
                </a:lnTo>
                <a:lnTo>
                  <a:pt x="1856609" y="2446"/>
                </a:lnTo>
                <a:lnTo>
                  <a:pt x="1914206" y="5475"/>
                </a:lnTo>
                <a:lnTo>
                  <a:pt x="1971257" y="9682"/>
                </a:lnTo>
                <a:lnTo>
                  <a:pt x="2027732" y="15049"/>
                </a:lnTo>
                <a:lnTo>
                  <a:pt x="2083600" y="21554"/>
                </a:lnTo>
                <a:lnTo>
                  <a:pt x="2138831" y="29180"/>
                </a:lnTo>
                <a:lnTo>
                  <a:pt x="2193394" y="37906"/>
                </a:lnTo>
                <a:lnTo>
                  <a:pt x="2247259" y="47714"/>
                </a:lnTo>
                <a:lnTo>
                  <a:pt x="2300395" y="58585"/>
                </a:lnTo>
                <a:lnTo>
                  <a:pt x="2352773" y="70498"/>
                </a:lnTo>
                <a:lnTo>
                  <a:pt x="2404361" y="83434"/>
                </a:lnTo>
                <a:lnTo>
                  <a:pt x="2455129" y="97375"/>
                </a:lnTo>
                <a:lnTo>
                  <a:pt x="2505047" y="112300"/>
                </a:lnTo>
                <a:lnTo>
                  <a:pt x="2554084" y="128191"/>
                </a:lnTo>
                <a:lnTo>
                  <a:pt x="2602209" y="145028"/>
                </a:lnTo>
                <a:lnTo>
                  <a:pt x="2649393" y="162792"/>
                </a:lnTo>
                <a:lnTo>
                  <a:pt x="2695605" y="181463"/>
                </a:lnTo>
                <a:lnTo>
                  <a:pt x="2740814" y="201023"/>
                </a:lnTo>
                <a:lnTo>
                  <a:pt x="2784990" y="221451"/>
                </a:lnTo>
                <a:lnTo>
                  <a:pt x="2828102" y="242729"/>
                </a:lnTo>
                <a:lnTo>
                  <a:pt x="2870121" y="264837"/>
                </a:lnTo>
                <a:lnTo>
                  <a:pt x="2911014" y="287755"/>
                </a:lnTo>
                <a:lnTo>
                  <a:pt x="2950753" y="311466"/>
                </a:lnTo>
                <a:lnTo>
                  <a:pt x="2989307" y="335948"/>
                </a:lnTo>
                <a:lnTo>
                  <a:pt x="3026645" y="361183"/>
                </a:lnTo>
                <a:lnTo>
                  <a:pt x="3062736" y="387152"/>
                </a:lnTo>
                <a:lnTo>
                  <a:pt x="3097551" y="413834"/>
                </a:lnTo>
                <a:lnTo>
                  <a:pt x="3131059" y="441212"/>
                </a:lnTo>
                <a:lnTo>
                  <a:pt x="3163228" y="469265"/>
                </a:lnTo>
                <a:lnTo>
                  <a:pt x="3194030" y="497974"/>
                </a:lnTo>
                <a:lnTo>
                  <a:pt x="3223433" y="527320"/>
                </a:lnTo>
                <a:lnTo>
                  <a:pt x="3251408" y="557284"/>
                </a:lnTo>
                <a:lnTo>
                  <a:pt x="3277923" y="587845"/>
                </a:lnTo>
                <a:lnTo>
                  <a:pt x="3302947" y="618986"/>
                </a:lnTo>
                <a:lnTo>
                  <a:pt x="3326452" y="650686"/>
                </a:lnTo>
                <a:lnTo>
                  <a:pt x="3348406" y="682926"/>
                </a:lnTo>
                <a:lnTo>
                  <a:pt x="3368778" y="715686"/>
                </a:lnTo>
                <a:lnTo>
                  <a:pt x="3387539" y="748949"/>
                </a:lnTo>
                <a:lnTo>
                  <a:pt x="3420103" y="816900"/>
                </a:lnTo>
                <a:lnTo>
                  <a:pt x="3445855" y="886626"/>
                </a:lnTo>
                <a:lnTo>
                  <a:pt x="3464550" y="957971"/>
                </a:lnTo>
                <a:lnTo>
                  <a:pt x="3475947" y="1030780"/>
                </a:lnTo>
                <a:lnTo>
                  <a:pt x="3479800" y="1104900"/>
                </a:lnTo>
                <a:lnTo>
                  <a:pt x="3478831" y="1142113"/>
                </a:lnTo>
                <a:lnTo>
                  <a:pt x="3471176" y="1215597"/>
                </a:lnTo>
                <a:lnTo>
                  <a:pt x="3456100" y="1287693"/>
                </a:lnTo>
                <a:lnTo>
                  <a:pt x="3433845" y="1358248"/>
                </a:lnTo>
                <a:lnTo>
                  <a:pt x="3404657" y="1427106"/>
                </a:lnTo>
                <a:lnTo>
                  <a:pt x="3368778" y="1494113"/>
                </a:lnTo>
                <a:lnTo>
                  <a:pt x="3348406" y="1526873"/>
                </a:lnTo>
                <a:lnTo>
                  <a:pt x="3326452" y="1559113"/>
                </a:lnTo>
                <a:lnTo>
                  <a:pt x="3302947" y="1590813"/>
                </a:lnTo>
                <a:lnTo>
                  <a:pt x="3277923" y="1621954"/>
                </a:lnTo>
                <a:lnTo>
                  <a:pt x="3251408" y="1652515"/>
                </a:lnTo>
                <a:lnTo>
                  <a:pt x="3223433" y="1682479"/>
                </a:lnTo>
                <a:lnTo>
                  <a:pt x="3194030" y="1711825"/>
                </a:lnTo>
                <a:lnTo>
                  <a:pt x="3163228" y="1740534"/>
                </a:lnTo>
                <a:lnTo>
                  <a:pt x="3131059" y="1768587"/>
                </a:lnTo>
                <a:lnTo>
                  <a:pt x="3097551" y="1795965"/>
                </a:lnTo>
                <a:lnTo>
                  <a:pt x="3062736" y="1822647"/>
                </a:lnTo>
                <a:lnTo>
                  <a:pt x="3026645" y="1848616"/>
                </a:lnTo>
                <a:lnTo>
                  <a:pt x="2989307" y="1873851"/>
                </a:lnTo>
                <a:lnTo>
                  <a:pt x="2950753" y="1898333"/>
                </a:lnTo>
                <a:lnTo>
                  <a:pt x="2911014" y="1922044"/>
                </a:lnTo>
                <a:lnTo>
                  <a:pt x="2870121" y="1944962"/>
                </a:lnTo>
                <a:lnTo>
                  <a:pt x="2828102" y="1967070"/>
                </a:lnTo>
                <a:lnTo>
                  <a:pt x="2784990" y="1988348"/>
                </a:lnTo>
                <a:lnTo>
                  <a:pt x="2740814" y="2008776"/>
                </a:lnTo>
                <a:lnTo>
                  <a:pt x="2695605" y="2028336"/>
                </a:lnTo>
                <a:lnTo>
                  <a:pt x="2649393" y="2047007"/>
                </a:lnTo>
                <a:lnTo>
                  <a:pt x="2602209" y="2064771"/>
                </a:lnTo>
                <a:lnTo>
                  <a:pt x="2554084" y="2081608"/>
                </a:lnTo>
                <a:lnTo>
                  <a:pt x="2505047" y="2097499"/>
                </a:lnTo>
                <a:lnTo>
                  <a:pt x="2455129" y="2112424"/>
                </a:lnTo>
                <a:lnTo>
                  <a:pt x="2404361" y="2126365"/>
                </a:lnTo>
                <a:lnTo>
                  <a:pt x="2352773" y="2139301"/>
                </a:lnTo>
                <a:lnTo>
                  <a:pt x="2300395" y="2151214"/>
                </a:lnTo>
                <a:lnTo>
                  <a:pt x="2247259" y="2162085"/>
                </a:lnTo>
                <a:lnTo>
                  <a:pt x="2193394" y="2171893"/>
                </a:lnTo>
                <a:lnTo>
                  <a:pt x="2138831" y="2180619"/>
                </a:lnTo>
                <a:lnTo>
                  <a:pt x="2083600" y="2188245"/>
                </a:lnTo>
                <a:lnTo>
                  <a:pt x="2027732" y="2194750"/>
                </a:lnTo>
                <a:lnTo>
                  <a:pt x="1971257" y="2200117"/>
                </a:lnTo>
                <a:lnTo>
                  <a:pt x="1914206" y="2204324"/>
                </a:lnTo>
                <a:lnTo>
                  <a:pt x="1856609" y="2207353"/>
                </a:lnTo>
                <a:lnTo>
                  <a:pt x="1798497" y="2209185"/>
                </a:lnTo>
                <a:lnTo>
                  <a:pt x="1739900" y="2209800"/>
                </a:lnTo>
                <a:lnTo>
                  <a:pt x="1681302" y="2209185"/>
                </a:lnTo>
                <a:lnTo>
                  <a:pt x="1623190" y="2207353"/>
                </a:lnTo>
                <a:lnTo>
                  <a:pt x="1565593" y="2204324"/>
                </a:lnTo>
                <a:lnTo>
                  <a:pt x="1508542" y="2200117"/>
                </a:lnTo>
                <a:lnTo>
                  <a:pt x="1452067" y="2194750"/>
                </a:lnTo>
                <a:lnTo>
                  <a:pt x="1396199" y="2188245"/>
                </a:lnTo>
                <a:lnTo>
                  <a:pt x="1340968" y="2180619"/>
                </a:lnTo>
                <a:lnTo>
                  <a:pt x="1286405" y="2171893"/>
                </a:lnTo>
                <a:lnTo>
                  <a:pt x="1232540" y="2162085"/>
                </a:lnTo>
                <a:lnTo>
                  <a:pt x="1179404" y="2151214"/>
                </a:lnTo>
                <a:lnTo>
                  <a:pt x="1127026" y="2139301"/>
                </a:lnTo>
                <a:lnTo>
                  <a:pt x="1075438" y="2126365"/>
                </a:lnTo>
                <a:lnTo>
                  <a:pt x="1024670" y="2112424"/>
                </a:lnTo>
                <a:lnTo>
                  <a:pt x="974752" y="2097499"/>
                </a:lnTo>
                <a:lnTo>
                  <a:pt x="925715" y="2081608"/>
                </a:lnTo>
                <a:lnTo>
                  <a:pt x="877590" y="2064771"/>
                </a:lnTo>
                <a:lnTo>
                  <a:pt x="830406" y="2047007"/>
                </a:lnTo>
                <a:lnTo>
                  <a:pt x="784194" y="2028336"/>
                </a:lnTo>
                <a:lnTo>
                  <a:pt x="738985" y="2008776"/>
                </a:lnTo>
                <a:lnTo>
                  <a:pt x="694809" y="1988348"/>
                </a:lnTo>
                <a:lnTo>
                  <a:pt x="651697" y="1967070"/>
                </a:lnTo>
                <a:lnTo>
                  <a:pt x="609678" y="1944962"/>
                </a:lnTo>
                <a:lnTo>
                  <a:pt x="568785" y="1922044"/>
                </a:lnTo>
                <a:lnTo>
                  <a:pt x="529046" y="1898333"/>
                </a:lnTo>
                <a:lnTo>
                  <a:pt x="490492" y="1873851"/>
                </a:lnTo>
                <a:lnTo>
                  <a:pt x="453154" y="1848616"/>
                </a:lnTo>
                <a:lnTo>
                  <a:pt x="417063" y="1822647"/>
                </a:lnTo>
                <a:lnTo>
                  <a:pt x="382248" y="1795965"/>
                </a:lnTo>
                <a:lnTo>
                  <a:pt x="348740" y="1768587"/>
                </a:lnTo>
                <a:lnTo>
                  <a:pt x="316571" y="1740534"/>
                </a:lnTo>
                <a:lnTo>
                  <a:pt x="285769" y="1711825"/>
                </a:lnTo>
                <a:lnTo>
                  <a:pt x="256366" y="1682479"/>
                </a:lnTo>
                <a:lnTo>
                  <a:pt x="228391" y="1652515"/>
                </a:lnTo>
                <a:lnTo>
                  <a:pt x="201876" y="1621954"/>
                </a:lnTo>
                <a:lnTo>
                  <a:pt x="176852" y="1590813"/>
                </a:lnTo>
                <a:lnTo>
                  <a:pt x="153347" y="1559113"/>
                </a:lnTo>
                <a:lnTo>
                  <a:pt x="131393" y="1526873"/>
                </a:lnTo>
                <a:lnTo>
                  <a:pt x="111021" y="1494113"/>
                </a:lnTo>
                <a:lnTo>
                  <a:pt x="92260" y="1460850"/>
                </a:lnTo>
                <a:lnTo>
                  <a:pt x="59696" y="1392899"/>
                </a:lnTo>
                <a:lnTo>
                  <a:pt x="33944" y="1323173"/>
                </a:lnTo>
                <a:lnTo>
                  <a:pt x="15249" y="1251828"/>
                </a:lnTo>
                <a:lnTo>
                  <a:pt x="3852" y="1179019"/>
                </a:lnTo>
                <a:lnTo>
                  <a:pt x="0" y="1104900"/>
                </a:lnTo>
                <a:close/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122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2" name="Google Shape;1682;p1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650" rIns="0" bIns="0" anchor="ctr" anchorCtr="0">
            <a:noAutofit/>
          </a:bodyPr>
          <a:lstStyle/>
          <a:p>
            <a:pPr marL="12700" marR="508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KEDUDUKAN WAWANCARA &amp; OBSERVASI DALAM  PSIKODIAGNOSTIK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3" name="Google Shape;1683;p122"/>
          <p:cNvSpPr txBox="1"/>
          <p:nvPr/>
        </p:nvSpPr>
        <p:spPr>
          <a:xfrm>
            <a:off x="1057147" y="2270886"/>
            <a:ext cx="9533255" cy="306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Tujuan psikodiagnostik : menjawab pertanyaan / permasalahan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2500"/>
              <a:buFont typeface="Noto Sans Symbols"/>
              <a:buNone/>
            </a:pP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0" lvl="0" indent="-228600" algn="l" rtl="0">
              <a:lnSpc>
                <a:spcPct val="114545"/>
              </a:lnSpc>
              <a:spcBef>
                <a:spcPts val="203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Wawancara dan observasi merupakan metode yang </a:t>
            </a:r>
            <a:r>
              <a:rPr lang="en-US" sz="22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sangat penting </a:t>
            </a: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dalam proses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41300" marR="0" lvl="0" indent="0" algn="l" rtl="0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psikodiagnostik </a:t>
            </a:r>
            <a:r>
              <a:rPr lang="en-US" sz="22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utama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202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Saling melengkapi satu sama lain, dilakukan secara paralel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1CACE3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Hasil dari wawancara dan observasi dielaborasi sebagai satu kesatuan informasi</a:t>
            </a:r>
            <a:endParaRPr sz="2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123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9" name="Google Shape;1689;p123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5686425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WAWANCARA DAN OBSERVASI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90" name="Google Shape;1690;p123"/>
          <p:cNvSpPr txBox="1"/>
          <p:nvPr/>
        </p:nvSpPr>
        <p:spPr>
          <a:xfrm>
            <a:off x="1057147" y="2248026"/>
            <a:ext cx="8359140" cy="277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noAutofit/>
          </a:bodyPr>
          <a:lstStyle/>
          <a:p>
            <a:pPr marL="241300" marR="5080" lvl="0" indent="-22860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Clr>
                <a:srgbClr val="1CACE3"/>
              </a:buClr>
              <a:buSzPts val="320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Sebagai metode psikodiagnostik, wawancara dan  observasi memiliki fungsi: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94055" marR="0" lvl="1" indent="-229235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1CACE3"/>
              </a:buClr>
              <a:buSzPts val="28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Information gathering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94055" marR="0" lvl="1" indent="-229235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rgbClr val="1CACE3"/>
              </a:buClr>
              <a:buSzPts val="28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Understanding the information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94055" marR="0" lvl="1" indent="-229235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rgbClr val="1CACE3"/>
              </a:buClr>
              <a:buSzPts val="28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Integration the information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94055" marR="0" lvl="1" indent="-229235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rgbClr val="1CACE3"/>
              </a:buClr>
              <a:buSzPts val="28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Intervention to solve the problem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124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96" name="Google Shape;1696;p124"/>
          <p:cNvSpPr/>
          <p:nvPr/>
        </p:nvSpPr>
        <p:spPr>
          <a:xfrm>
            <a:off x="8386826" y="5264150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349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382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97" name="Google Shape;1697;p124"/>
          <p:cNvSpPr txBox="1">
            <a:spLocks noGrp="1"/>
          </p:cNvSpPr>
          <p:nvPr>
            <p:ph type="title"/>
          </p:nvPr>
        </p:nvSpPr>
        <p:spPr>
          <a:xfrm>
            <a:off x="4146930" y="5196941"/>
            <a:ext cx="3968115" cy="78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METODE OBSERVASI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25"/>
          <p:cNvSpPr/>
          <p:nvPr/>
        </p:nvSpPr>
        <p:spPr>
          <a:xfrm>
            <a:off x="762000" y="826261"/>
            <a:ext cx="0" cy="914400"/>
          </a:xfrm>
          <a:custGeom>
            <a:avLst/>
            <a:gdLst/>
            <a:ahLst/>
            <a:cxnLst/>
            <a:rect l="l" t="t" r="r" b="b"/>
            <a:pathLst>
              <a:path w="120000" h="914400" extrusionOk="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1CA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03" name="Google Shape;1703;p125"/>
          <p:cNvSpPr txBox="1">
            <a:spLocks noGrp="1"/>
          </p:cNvSpPr>
          <p:nvPr>
            <p:ph type="title"/>
          </p:nvPr>
        </p:nvSpPr>
        <p:spPr>
          <a:xfrm>
            <a:off x="1102867" y="839470"/>
            <a:ext cx="3905250" cy="78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en-US" sz="5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DEFINISI OBSERVASI</a:t>
            </a:r>
            <a:endParaRPr sz="5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04" name="Google Shape;1704;p125"/>
          <p:cNvSpPr txBox="1"/>
          <p:nvPr/>
        </p:nvSpPr>
        <p:spPr>
          <a:xfrm>
            <a:off x="1057147" y="2248026"/>
            <a:ext cx="9655810" cy="373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noAutofit/>
          </a:bodyPr>
          <a:lstStyle/>
          <a:p>
            <a:pPr marL="104139" marR="509905" lvl="0" indent="2095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Observasi adalah proses pengamatan dan pencatatan  informasi tentang perilaku secara sistematis untuk tujuan  membuat keputusan</a:t>
            </a:r>
            <a:endParaRPr sz="32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687060" marR="0" lvl="0" indent="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(Cartwright &amp; Cartwright, 1984)</a:t>
            </a:r>
            <a:endParaRPr sz="24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0" lvl="0" indent="0" algn="l" rtl="0">
              <a:lnSpc>
                <a:spcPct val="107857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Observasi adalah mengamati dengan tujuan untuk mendapat data  tentang suatu masalah sehingga diperoleh pemahaman sebagai  alat untuk membuktikan informasi yang telah diperoleh sebelumnya.</a:t>
            </a:r>
            <a:endParaRPr sz="2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Microsoft Office PowerPoint</Application>
  <PresentationFormat>Widescreen</PresentationFormat>
  <Paragraphs>197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Noto Sans Symbols</vt:lpstr>
      <vt:lpstr>Times New Roman</vt:lpstr>
      <vt:lpstr>Twentieth Century</vt:lpstr>
      <vt:lpstr>Office Theme</vt:lpstr>
      <vt:lpstr>PowerPoint Presentation</vt:lpstr>
      <vt:lpstr>WAWANCARA DAN  OBSERVASI DALAM PSIKODIAGNOSTIK</vt:lpstr>
      <vt:lpstr>PROSES PSIKODIAGNOSTIKA</vt:lpstr>
      <vt:lpstr>TAHAPAN DALAM PROSES PEMERIKSAAN  PSIKOLOGIS</vt:lpstr>
      <vt:lpstr>METODE DALAM PSIKODIAGNOSTIK</vt:lpstr>
      <vt:lpstr>KEDUDUKAN WAWANCARA &amp; OBSERVASI DALAM  PSIKODIAGNOSTIK</vt:lpstr>
      <vt:lpstr>WAWANCARA DAN OBSERVASI</vt:lpstr>
      <vt:lpstr>METODE OBSERVASI</vt:lpstr>
      <vt:lpstr>DEFINISI OBSERVASI</vt:lpstr>
      <vt:lpstr>OBSERVASI DALAM PEMERIKSAAN PSIKOLOGIS</vt:lpstr>
      <vt:lpstr>OBSERVASI SEBAGAI METODE ILMIAH</vt:lpstr>
      <vt:lpstr>TUJUAN OBSERVASI</vt:lpstr>
      <vt:lpstr>TARGET OBSERVASI</vt:lpstr>
      <vt:lpstr>LANGKAH-LANGKAH OBSERVASI</vt:lpstr>
      <vt:lpstr>METODE WAWANCARA</vt:lpstr>
      <vt:lpstr>DEFINISI WAWANCARA</vt:lpstr>
      <vt:lpstr>DEFINISI WAWANCARA</vt:lpstr>
      <vt:lpstr>HAL YANG PERLU DIPERHATIKAN</vt:lpstr>
      <vt:lpstr>KETERAMPILAN WAWANCARA</vt:lpstr>
      <vt:lpstr>JENIS WAWANCARA</vt:lpstr>
      <vt:lpstr>JENIS WAWANCARA BERDASARKAN TUJUAN</vt:lpstr>
      <vt:lpstr>ANAMNESA</vt:lpstr>
      <vt:lpstr>ANAMNESA</vt:lpstr>
      <vt:lpstr>STRATEGI MELAKUKAN WAWANCARA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clara</dc:creator>
  <cp:lastModifiedBy>clara clara</cp:lastModifiedBy>
  <cp:revision>1</cp:revision>
  <dcterms:created xsi:type="dcterms:W3CDTF">2020-06-22T02:22:39Z</dcterms:created>
  <dcterms:modified xsi:type="dcterms:W3CDTF">2020-06-22T02:23:08Z</dcterms:modified>
</cp:coreProperties>
</file>