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75" r:id="rId6"/>
    <p:sldId id="276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5739-9025-4180-8E4B-456F0D09A2DD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711A-FDE9-440E-BC4B-86EFF1A6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053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Adult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Lifestyes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255617" cy="273436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Chapter 9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Nurlihidayat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Taufik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Niken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Laraswati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1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Gay and Lesbian Relationships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91" y="1690688"/>
            <a:ext cx="298289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87" y="3271234"/>
            <a:ext cx="4156189" cy="2770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3487" y="1690688"/>
            <a:ext cx="51368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/>
              <a:t>Pasangan</a:t>
            </a:r>
            <a:r>
              <a:rPr lang="en-US" sz="2300" dirty="0" smtClean="0"/>
              <a:t> gay </a:t>
            </a:r>
            <a:r>
              <a:rPr lang="en-US" sz="2300" dirty="0" err="1" smtClean="0"/>
              <a:t>dan</a:t>
            </a:r>
            <a:r>
              <a:rPr lang="en-US" sz="2300" dirty="0" smtClean="0"/>
              <a:t> lesbian </a:t>
            </a:r>
            <a:r>
              <a:rPr lang="en-US" sz="2300" dirty="0" err="1" smtClean="0"/>
              <a:t>mendapatkan</a:t>
            </a:r>
            <a:r>
              <a:rPr lang="en-US" sz="2300" dirty="0" smtClean="0"/>
              <a:t> </a:t>
            </a:r>
            <a:r>
              <a:rPr lang="en-US" sz="2300" dirty="0" err="1" smtClean="0"/>
              <a:t>keseimbangan</a:t>
            </a:r>
            <a:r>
              <a:rPr lang="en-US" sz="2300" dirty="0" smtClean="0"/>
              <a:t> </a:t>
            </a:r>
            <a:r>
              <a:rPr lang="en-US" sz="2300" dirty="0" err="1" smtClean="0"/>
              <a:t>keromantisan</a:t>
            </a:r>
            <a:r>
              <a:rPr lang="en-US" sz="2300" dirty="0" smtClean="0"/>
              <a:t> </a:t>
            </a:r>
            <a:r>
              <a:rPr lang="en-US" sz="2300" dirty="0" err="1" smtClean="0"/>
              <a:t>cinta</a:t>
            </a:r>
            <a:r>
              <a:rPr lang="en-US" sz="2300" dirty="0" smtClean="0"/>
              <a:t>, </a:t>
            </a:r>
            <a:r>
              <a:rPr lang="en-US" sz="2300" dirty="0" err="1" smtClean="0"/>
              <a:t>kasih</a:t>
            </a:r>
            <a:r>
              <a:rPr lang="en-US" sz="2300" dirty="0" smtClean="0"/>
              <a:t> saying, </a:t>
            </a:r>
            <a:r>
              <a:rPr lang="en-US" sz="2300" dirty="0" err="1" smtClean="0"/>
              <a:t>otonomi</a:t>
            </a:r>
            <a:r>
              <a:rPr lang="en-US" sz="2300" dirty="0" smtClean="0"/>
              <a:t>,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kesetaraan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dapat</a:t>
            </a:r>
            <a:r>
              <a:rPr lang="en-US" sz="2300" dirty="0" smtClean="0"/>
              <a:t> di </a:t>
            </a:r>
            <a:r>
              <a:rPr lang="en-US" sz="2300" dirty="0" err="1" smtClean="0"/>
              <a:t>terima</a:t>
            </a:r>
            <a:r>
              <a:rPr lang="en-US" sz="2300" dirty="0" smtClean="0"/>
              <a:t> </a:t>
            </a:r>
            <a:r>
              <a:rPr lang="en-US" sz="2300" dirty="0" err="1" smtClean="0"/>
              <a:t>oleh</a:t>
            </a:r>
            <a:r>
              <a:rPr lang="en-US" sz="2300" dirty="0" smtClean="0"/>
              <a:t> </a:t>
            </a:r>
            <a:r>
              <a:rPr lang="en-US" sz="2300" dirty="0" err="1" smtClean="0"/>
              <a:t>kedua</a:t>
            </a:r>
            <a:r>
              <a:rPr lang="en-US" sz="2300" dirty="0" smtClean="0"/>
              <a:t> </a:t>
            </a:r>
            <a:r>
              <a:rPr lang="en-US" sz="2300" dirty="0" err="1" smtClean="0"/>
              <a:t>pasangan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7649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Family Life Cycle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5777" cy="1741823"/>
          </a:xfrm>
        </p:spPr>
        <p:txBody>
          <a:bodyPr/>
          <a:lstStyle/>
          <a:p>
            <a:pPr algn="just"/>
            <a:r>
              <a:rPr lang="en-US" dirty="0" smtClean="0"/>
              <a:t>Leaving Home</a:t>
            </a:r>
          </a:p>
          <a:p>
            <a:pPr marL="0" indent="0" algn="just">
              <a:buNone/>
            </a:pPr>
            <a:r>
              <a:rPr lang="en-US" sz="2000" dirty="0" err="1"/>
              <a:t>Meninggalkan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lajang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proses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pemuda</a:t>
            </a:r>
            <a:r>
              <a:rPr lang="en-US" sz="2000" dirty="0"/>
              <a:t> </a:t>
            </a:r>
            <a:r>
              <a:rPr lang="en-US" sz="2000" dirty="0" err="1"/>
              <a:t>pindah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asal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2237749"/>
            <a:ext cx="5929573" cy="35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New Couple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51996" cy="1394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/>
              <a:t>P</a:t>
            </a:r>
            <a:r>
              <a:rPr lang="id-ID" sz="2300" dirty="0"/>
              <a:t>asangan baru adalah tahap kedua dalam siklus kehidupan </a:t>
            </a:r>
            <a:r>
              <a:rPr lang="id-ID" sz="2300" dirty="0" smtClean="0"/>
              <a:t>keluarga</a:t>
            </a:r>
            <a:r>
              <a:rPr lang="en-US" sz="2300" dirty="0" smtClean="0"/>
              <a:t>,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id-ID" sz="2300" dirty="0" smtClean="0"/>
              <a:t> gambar</a:t>
            </a:r>
            <a:r>
              <a:rPr lang="en-US" sz="2300" dirty="0" smtClean="0"/>
              <a:t>an</a:t>
            </a:r>
            <a:r>
              <a:rPr lang="id-ID" sz="2300" dirty="0" smtClean="0"/>
              <a:t> </a:t>
            </a:r>
            <a:r>
              <a:rPr lang="id-ID" sz="2300" dirty="0"/>
              <a:t>sebagai penyatuan dua individu tetapi juga melibatkan penyatuan dua seluruh sistem keluarga</a:t>
            </a:r>
            <a:r>
              <a:rPr lang="en-US" sz="2300" dirty="0"/>
              <a:t>.</a:t>
            </a:r>
          </a:p>
          <a:p>
            <a:pPr algn="just"/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2327901"/>
            <a:ext cx="4043966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Becoming a Family with Children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5047446" cy="2404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 err="1"/>
              <a:t>Menjadi</a:t>
            </a:r>
            <a:r>
              <a:rPr lang="en-US" sz="2300" dirty="0"/>
              <a:t> </a:t>
            </a:r>
            <a:r>
              <a:rPr lang="en-US" sz="2300" dirty="0" smtClean="0"/>
              <a:t>orang </a:t>
            </a:r>
            <a:r>
              <a:rPr lang="en-US" sz="2300" dirty="0" err="1" smtClean="0"/>
              <a:t>tua</a:t>
            </a:r>
            <a:r>
              <a:rPr lang="en-US" sz="2300" dirty="0" smtClean="0"/>
              <a:t> </a:t>
            </a:r>
            <a:r>
              <a:rPr lang="en-US" sz="2300" dirty="0" err="1"/>
              <a:t>bagi</a:t>
            </a:r>
            <a:r>
              <a:rPr lang="en-US" sz="2300" dirty="0"/>
              <a:t> </a:t>
            </a:r>
            <a:r>
              <a:rPr lang="en-US" sz="2300" dirty="0" err="1"/>
              <a:t>anak-anak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keluarga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tahap</a:t>
            </a:r>
            <a:r>
              <a:rPr lang="en-US" sz="2300" dirty="0"/>
              <a:t> </a:t>
            </a:r>
            <a:r>
              <a:rPr lang="en-US" sz="2300" dirty="0" err="1"/>
              <a:t>ketiga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siklus</a:t>
            </a:r>
            <a:r>
              <a:rPr lang="en-US" sz="2300" dirty="0"/>
              <a:t> </a:t>
            </a:r>
            <a:r>
              <a:rPr lang="en-US" sz="2300" dirty="0" err="1"/>
              <a:t>kehidupan</a:t>
            </a:r>
            <a:r>
              <a:rPr lang="en-US" sz="2300" dirty="0"/>
              <a:t> </a:t>
            </a:r>
            <a:r>
              <a:rPr lang="en-US" sz="2300" dirty="0" err="1"/>
              <a:t>keluarga</a:t>
            </a:r>
            <a:r>
              <a:rPr lang="en-US" sz="2300" dirty="0"/>
              <a:t>, </a:t>
            </a:r>
            <a:r>
              <a:rPr lang="en-US" sz="2300" dirty="0" err="1"/>
              <a:t>dimana</a:t>
            </a:r>
            <a:r>
              <a:rPr lang="en-US" sz="2300" dirty="0"/>
              <a:t> orang </a:t>
            </a:r>
            <a:r>
              <a:rPr lang="en-US" sz="2300" dirty="0" err="1"/>
              <a:t>dewasa</a:t>
            </a:r>
            <a:r>
              <a:rPr lang="en-US" sz="2300" dirty="0"/>
              <a:t> </a:t>
            </a:r>
            <a:r>
              <a:rPr lang="en-US" sz="2300" dirty="0" err="1"/>
              <a:t>naik</a:t>
            </a:r>
            <a:r>
              <a:rPr lang="en-US" sz="2300" dirty="0"/>
              <a:t> </a:t>
            </a:r>
            <a:r>
              <a:rPr lang="en-US" sz="2300" dirty="0" err="1"/>
              <a:t>satu</a:t>
            </a:r>
            <a:r>
              <a:rPr lang="en-US" sz="2300" dirty="0"/>
              <a:t> </a:t>
            </a:r>
            <a:r>
              <a:rPr lang="en-US" sz="2300" dirty="0" err="1"/>
              <a:t>generasi</a:t>
            </a:r>
            <a:r>
              <a:rPr lang="en-US" sz="2300" dirty="0"/>
              <a:t> </a:t>
            </a:r>
            <a:r>
              <a:rPr lang="en-US" sz="2300" dirty="0" err="1"/>
              <a:t>menjadi</a:t>
            </a:r>
            <a:r>
              <a:rPr lang="en-US" sz="2300" dirty="0"/>
              <a:t> </a:t>
            </a:r>
            <a:r>
              <a:rPr lang="en-US" sz="2300" dirty="0" err="1"/>
              <a:t>pengasuh</a:t>
            </a:r>
            <a:r>
              <a:rPr lang="en-US" sz="2300" dirty="0"/>
              <a:t> </a:t>
            </a:r>
            <a:r>
              <a:rPr lang="en-US" sz="2300" dirty="0" err="1"/>
              <a:t>ke</a:t>
            </a:r>
            <a:r>
              <a:rPr lang="en-US" sz="2300" dirty="0"/>
              <a:t> </a:t>
            </a:r>
            <a:r>
              <a:rPr lang="en-US" sz="2300" dirty="0" err="1"/>
              <a:t>generasi</a:t>
            </a:r>
            <a:r>
              <a:rPr lang="en-US" sz="2300" dirty="0"/>
              <a:t> </a:t>
            </a:r>
            <a:r>
              <a:rPr lang="en-US" sz="2300" dirty="0" err="1"/>
              <a:t>berikutnya</a:t>
            </a:r>
            <a:r>
              <a:rPr lang="en-US" sz="2300" dirty="0"/>
              <a:t>, </a:t>
            </a:r>
            <a:r>
              <a:rPr lang="en-US" sz="2300" dirty="0" err="1"/>
              <a:t>dan</a:t>
            </a:r>
            <a:r>
              <a:rPr lang="en-US" sz="2300" dirty="0"/>
              <a:t> orang </a:t>
            </a:r>
            <a:r>
              <a:rPr lang="en-US" sz="2300" dirty="0" err="1"/>
              <a:t>tua</a:t>
            </a:r>
            <a:r>
              <a:rPr lang="en-US" sz="2300" dirty="0"/>
              <a:t> </a:t>
            </a:r>
            <a:r>
              <a:rPr lang="en-US" sz="2300" dirty="0" err="1"/>
              <a:t>melibatkan</a:t>
            </a:r>
            <a:r>
              <a:rPr lang="en-US" sz="2300" dirty="0"/>
              <a:t> </a:t>
            </a:r>
            <a:r>
              <a:rPr lang="en-US" sz="2300" dirty="0" err="1"/>
              <a:t>banyak</a:t>
            </a:r>
            <a:r>
              <a:rPr lang="en-US" sz="2300" dirty="0"/>
              <a:t> </a:t>
            </a:r>
            <a:r>
              <a:rPr lang="en-US" sz="2300" dirty="0" err="1"/>
              <a:t>penyesuaian</a:t>
            </a:r>
            <a:r>
              <a:rPr lang="en-US" sz="2300" dirty="0"/>
              <a:t>.</a:t>
            </a:r>
          </a:p>
          <a:p>
            <a:pPr marL="0" indent="0" algn="just">
              <a:buNone/>
            </a:pP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6" y="1690688"/>
            <a:ext cx="5114126" cy="40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Family with Adolescents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755681" cy="2829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 err="1"/>
              <a:t>Keluarga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remaja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tahap</a:t>
            </a:r>
            <a:r>
              <a:rPr lang="en-US" sz="2300" dirty="0"/>
              <a:t> </a:t>
            </a:r>
            <a:r>
              <a:rPr lang="en-US" sz="2300" dirty="0" err="1"/>
              <a:t>keempat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siklus</a:t>
            </a:r>
            <a:r>
              <a:rPr lang="en-US" sz="2300" dirty="0"/>
              <a:t> </a:t>
            </a:r>
            <a:r>
              <a:rPr lang="en-US" sz="2300" dirty="0" err="1"/>
              <a:t>kehidupan</a:t>
            </a:r>
            <a:r>
              <a:rPr lang="en-US" sz="2300" dirty="0"/>
              <a:t> </a:t>
            </a:r>
            <a:r>
              <a:rPr lang="en-US" sz="2300" dirty="0" err="1"/>
              <a:t>keluarga</a:t>
            </a:r>
            <a:r>
              <a:rPr lang="en-US" sz="2300" dirty="0"/>
              <a:t>. </a:t>
            </a:r>
            <a:r>
              <a:rPr lang="en-US" sz="2300" dirty="0" err="1"/>
              <a:t>Hubungan</a:t>
            </a:r>
            <a:r>
              <a:rPr lang="en-US" sz="2300" dirty="0"/>
              <a:t> orang </a:t>
            </a:r>
            <a:r>
              <a:rPr lang="en-US" sz="2300" dirty="0" err="1"/>
              <a:t>tua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remaja</a:t>
            </a:r>
            <a:r>
              <a:rPr lang="en-US" sz="2300" dirty="0"/>
              <a:t> </a:t>
            </a:r>
            <a:r>
              <a:rPr lang="en-US" sz="2300" dirty="0" err="1" smtClean="0"/>
              <a:t>menekankan</a:t>
            </a:r>
            <a:r>
              <a:rPr lang="en-US" sz="2300" dirty="0" smtClean="0"/>
              <a:t> </a:t>
            </a:r>
            <a:r>
              <a:rPr lang="en-US" sz="2300" dirty="0" err="1"/>
              <a:t>bahwa</a:t>
            </a:r>
            <a:r>
              <a:rPr lang="en-US" sz="2300" dirty="0"/>
              <a:t> </a:t>
            </a:r>
            <a:r>
              <a:rPr lang="en-US" sz="2300" dirty="0" err="1"/>
              <a:t>sebagian</a:t>
            </a:r>
            <a:r>
              <a:rPr lang="en-US" sz="2300" dirty="0"/>
              <a:t> </a:t>
            </a:r>
            <a:r>
              <a:rPr lang="en-US" sz="2300" dirty="0" err="1"/>
              <a:t>besar</a:t>
            </a:r>
            <a:r>
              <a:rPr lang="en-US" sz="2300" dirty="0"/>
              <a:t> </a:t>
            </a:r>
            <a:r>
              <a:rPr lang="en-US" sz="2300" dirty="0" err="1"/>
              <a:t>konflik</a:t>
            </a:r>
            <a:r>
              <a:rPr lang="en-US" sz="2300" dirty="0"/>
              <a:t> orang </a:t>
            </a:r>
            <a:r>
              <a:rPr lang="en-US" sz="2300" dirty="0" err="1"/>
              <a:t>tua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 smtClean="0"/>
              <a:t>remaja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81" y="1690688"/>
            <a:ext cx="6051683" cy="40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Midlife Families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825624"/>
            <a:ext cx="5228823" cy="2617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 err="1" smtClean="0"/>
              <a:t>Keluarga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anak</a:t>
            </a:r>
            <a:r>
              <a:rPr lang="en-US" sz="2300" dirty="0" smtClean="0"/>
              <a:t> 20 </a:t>
            </a:r>
            <a:r>
              <a:rPr lang="en-US" sz="2300" dirty="0" err="1" smtClean="0"/>
              <a:t>tahun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tahap</a:t>
            </a:r>
            <a:r>
              <a:rPr lang="en-US" sz="2300" dirty="0" smtClean="0"/>
              <a:t> </a:t>
            </a:r>
            <a:r>
              <a:rPr lang="en-US" sz="2300" dirty="0" err="1" smtClean="0"/>
              <a:t>kelima</a:t>
            </a:r>
            <a:r>
              <a:rPr lang="en-US" sz="2300" dirty="0" smtClean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siklus</a:t>
            </a:r>
            <a:r>
              <a:rPr lang="en-US" sz="2300" dirty="0"/>
              <a:t> </a:t>
            </a:r>
            <a:r>
              <a:rPr lang="en-US" sz="2300" dirty="0" err="1"/>
              <a:t>kehidupan</a:t>
            </a:r>
            <a:r>
              <a:rPr lang="en-US" sz="2300" dirty="0"/>
              <a:t> </a:t>
            </a:r>
            <a:r>
              <a:rPr lang="en-US" sz="2300" dirty="0" err="1"/>
              <a:t>keluarga</a:t>
            </a:r>
            <a:r>
              <a:rPr lang="en-US" sz="2300" dirty="0"/>
              <a:t>. </a:t>
            </a:r>
            <a:r>
              <a:rPr lang="en-US" sz="2300" dirty="0" err="1"/>
              <a:t>Hubungan</a:t>
            </a:r>
            <a:r>
              <a:rPr lang="en-US" sz="2300" dirty="0"/>
              <a:t> orang </a:t>
            </a:r>
            <a:r>
              <a:rPr lang="en-US" sz="2300" dirty="0" err="1"/>
              <a:t>tua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remaja</a:t>
            </a:r>
            <a:r>
              <a:rPr lang="en-US" sz="2300" dirty="0"/>
              <a:t> </a:t>
            </a:r>
            <a:r>
              <a:rPr lang="en-US" sz="2300" dirty="0" err="1" smtClean="0"/>
              <a:t>menekankan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menerjunkan</a:t>
            </a:r>
            <a:r>
              <a:rPr lang="en-US" sz="2300" dirty="0" smtClean="0"/>
              <a:t> </a:t>
            </a:r>
            <a:r>
              <a:rPr lang="en-US" sz="2300" dirty="0" err="1" smtClean="0"/>
              <a:t>anak-anak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menyesuaikan</a:t>
            </a:r>
            <a:r>
              <a:rPr lang="en-US" sz="2300" dirty="0" smtClean="0"/>
              <a:t> </a:t>
            </a:r>
            <a:r>
              <a:rPr lang="en-US" sz="2300" dirty="0" err="1" smtClean="0"/>
              <a:t>diri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1825624"/>
            <a:ext cx="6847267" cy="33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7482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Families in Later Life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44" y="1822452"/>
            <a:ext cx="4493650" cy="23245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err="1"/>
              <a:t>Keluarga</a:t>
            </a:r>
            <a:r>
              <a:rPr lang="en-US" sz="2200" dirty="0"/>
              <a:t> di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 smtClean="0"/>
              <a:t>keenamdalam</a:t>
            </a:r>
            <a:r>
              <a:rPr lang="en-US" sz="2200" dirty="0" smtClean="0"/>
              <a:t> </a:t>
            </a:r>
            <a:r>
              <a:rPr lang="en-US" sz="2200" dirty="0" err="1"/>
              <a:t>siklus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keluarga</a:t>
            </a:r>
            <a:r>
              <a:rPr lang="en-US" sz="2200" dirty="0"/>
              <a:t>, yang </a:t>
            </a: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pensiun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,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keluarga</a:t>
            </a:r>
            <a:r>
              <a:rPr lang="en-US" sz="2200" dirty="0"/>
              <a:t>, </a:t>
            </a:r>
            <a:r>
              <a:rPr lang="en-US" sz="2200" dirty="0" err="1"/>
              <a:t>besar</a:t>
            </a:r>
            <a:r>
              <a:rPr lang="en-US" sz="2200" dirty="0"/>
              <a:t> </a:t>
            </a:r>
            <a:r>
              <a:rPr lang="en-US" sz="2200" dirty="0" err="1"/>
              <a:t>orangtua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4" y="1825626"/>
            <a:ext cx="6319774" cy="42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Timing of Parenthood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Parenting Styles</a:t>
            </a:r>
          </a:p>
          <a:p>
            <a:pPr marL="514350" indent="-514350">
              <a:buAutoNum type="arabicPeriod"/>
            </a:pPr>
            <a:r>
              <a:rPr lang="en-US" dirty="0" smtClean="0"/>
              <a:t>Authoritarian parenting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Authoritative parenting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Neglectiful</a:t>
            </a:r>
            <a:r>
              <a:rPr lang="en-US" dirty="0" smtClean="0"/>
              <a:t> parenting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Indulgent parenting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Working Parents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8145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haroni" panose="02010803020104030203" pitchFamily="2" charset="-79"/>
              </a:rPr>
              <a:t>Working </a:t>
            </a:r>
            <a:r>
              <a:rPr lang="en-US" dirty="0" smtClean="0">
                <a:cs typeface="Aharoni" panose="02010803020104030203" pitchFamily="2" charset="-79"/>
              </a:rPr>
              <a:t>Parents </a:t>
            </a:r>
            <a:r>
              <a:rPr lang="en-US" dirty="0" err="1" smtClean="0">
                <a:cs typeface="Aharoni" panose="02010803020104030203" pitchFamily="2" charset="-79"/>
              </a:rPr>
              <a:t>adalah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pola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asu</a:t>
            </a:r>
            <a:r>
              <a:rPr lang="en-US" dirty="0" smtClean="0">
                <a:cs typeface="Aharoni" panose="02010803020104030203" pitchFamily="2" charset="-79"/>
              </a:rPr>
              <a:t> orang </a:t>
            </a:r>
            <a:r>
              <a:rPr lang="en-US" dirty="0" err="1" smtClean="0">
                <a:cs typeface="Aharoni" panose="02010803020104030203" pitchFamily="2" charset="-79"/>
              </a:rPr>
              <a:t>tua</a:t>
            </a:r>
            <a:r>
              <a:rPr lang="en-US" dirty="0" smtClean="0">
                <a:cs typeface="Aharoni" panose="02010803020104030203" pitchFamily="2" charset="-79"/>
              </a:rPr>
              <a:t> yang </a:t>
            </a:r>
            <a:r>
              <a:rPr lang="en-US" dirty="0" err="1" smtClean="0">
                <a:cs typeface="Aharoni" panose="02010803020104030203" pitchFamily="2" charset="-79"/>
              </a:rPr>
              <a:t>sibuk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bekerja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0" y="2360424"/>
            <a:ext cx="5645699" cy="38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Children in Divorced Families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90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haroni" panose="02010803020104030203" pitchFamily="2" charset="-79"/>
              </a:rPr>
              <a:t>Children in Divorced </a:t>
            </a:r>
            <a:r>
              <a:rPr lang="en-US" dirty="0" smtClean="0">
                <a:cs typeface="Aharoni" panose="02010803020104030203" pitchFamily="2" charset="-79"/>
              </a:rPr>
              <a:t>Families </a:t>
            </a:r>
            <a:r>
              <a:rPr lang="en-US" dirty="0" err="1" smtClean="0">
                <a:cs typeface="Aharoni" panose="02010803020104030203" pitchFamily="2" charset="-79"/>
              </a:rPr>
              <a:t>adalah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anak</a:t>
            </a:r>
            <a:r>
              <a:rPr lang="en-US" dirty="0" smtClean="0">
                <a:cs typeface="Aharoni" panose="02010803020104030203" pitchFamily="2" charset="-79"/>
              </a:rPr>
              <a:t> yang </a:t>
            </a:r>
            <a:r>
              <a:rPr lang="en-US" dirty="0" err="1" smtClean="0">
                <a:cs typeface="Aharoni" panose="02010803020104030203" pitchFamily="2" charset="-79"/>
              </a:rPr>
              <a:t>mengalami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perceraian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pada</a:t>
            </a:r>
            <a:r>
              <a:rPr lang="en-US" dirty="0" smtClean="0">
                <a:cs typeface="Aharoni" panose="02010803020104030203" pitchFamily="2" charset="-79"/>
              </a:rPr>
              <a:t> orang </a:t>
            </a:r>
            <a:r>
              <a:rPr lang="en-US" dirty="0" err="1" smtClean="0">
                <a:cs typeface="Aharoni" panose="02010803020104030203" pitchFamily="2" charset="-79"/>
              </a:rPr>
              <a:t>tuanya</a:t>
            </a:r>
            <a:r>
              <a:rPr lang="en-US" dirty="0" smtClean="0">
                <a:cs typeface="Aharoni" panose="02010803020104030203" pitchFamily="2" charset="-79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94714"/>
            <a:ext cx="6085565" cy="40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Diversity of Adult Lifestyles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haroni" panose="02010803020104030203" pitchFamily="2" charset="-79"/>
              </a:rPr>
              <a:t>Single Adults Living Alone: Orang </a:t>
            </a:r>
            <a:r>
              <a:rPr lang="en-US" dirty="0" err="1" smtClean="0">
                <a:cs typeface="Aharoni" panose="02010803020104030203" pitchFamily="2" charset="-79"/>
              </a:rPr>
              <a:t>dewasa</a:t>
            </a:r>
            <a:r>
              <a:rPr lang="en-US" dirty="0" smtClean="0">
                <a:cs typeface="Aharoni" panose="02010803020104030203" pitchFamily="2" charset="-79"/>
              </a:rPr>
              <a:t> yang </a:t>
            </a:r>
            <a:r>
              <a:rPr lang="en-US" dirty="0" err="1" smtClean="0">
                <a:cs typeface="Aharoni" panose="02010803020104030203" pitchFamily="2" charset="-79"/>
              </a:rPr>
              <a:t>hidup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r>
              <a:rPr lang="en-US" dirty="0" err="1" smtClean="0">
                <a:cs typeface="Aharoni" panose="02010803020104030203" pitchFamily="2" charset="-79"/>
              </a:rPr>
              <a:t>sendiri</a:t>
            </a:r>
            <a:r>
              <a:rPr lang="en-US" dirty="0" smtClean="0">
                <a:cs typeface="Aharoni" panose="02010803020104030203" pitchFamily="2" charset="-79"/>
              </a:rPr>
              <a:t>.</a:t>
            </a:r>
          </a:p>
          <a:p>
            <a:endParaRPr lang="en-US" dirty="0" smtClean="0"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9" y="2562225"/>
            <a:ext cx="3754508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77" y="2562225"/>
            <a:ext cx="6858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Ethnicity and Parenting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94287" cy="3390319"/>
          </a:xfrm>
        </p:spPr>
      </p:pic>
    </p:spTree>
    <p:extLst>
      <p:ext uri="{BB962C8B-B14F-4D97-AF65-F5344CB8AC3E}">
        <p14:creationId xmlns:p14="http://schemas.microsoft.com/office/powerpoint/2010/main" val="2662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Child Abuse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88" y="1690688"/>
            <a:ext cx="6393342" cy="4104805"/>
          </a:xfrm>
        </p:spPr>
      </p:pic>
      <p:sp>
        <p:nvSpPr>
          <p:cNvPr id="5" name="Rectangle 4"/>
          <p:cNvSpPr/>
          <p:nvPr/>
        </p:nvSpPr>
        <p:spPr>
          <a:xfrm>
            <a:off x="218941" y="1690687"/>
            <a:ext cx="519486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Ada 4 </a:t>
            </a:r>
            <a:r>
              <a:rPr lang="en-US" sz="2300" dirty="0" err="1" smtClean="0"/>
              <a:t>jenis</a:t>
            </a:r>
            <a:r>
              <a:rPr lang="en-US" sz="2300" dirty="0" smtClean="0"/>
              <a:t> </a:t>
            </a:r>
            <a:r>
              <a:rPr lang="en-US" sz="2300" dirty="0" err="1" smtClean="0"/>
              <a:t>utama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penganiyaan</a:t>
            </a:r>
            <a:r>
              <a:rPr lang="en-US" sz="2300" dirty="0" smtClean="0"/>
              <a:t> </a:t>
            </a:r>
            <a:r>
              <a:rPr lang="en-US" sz="2300" dirty="0" err="1" smtClean="0"/>
              <a:t>anak</a:t>
            </a:r>
            <a:r>
              <a:rPr lang="en-US" sz="23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Physical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Child Neglect</a:t>
            </a:r>
          </a:p>
          <a:p>
            <a:r>
              <a:rPr lang="en-US" sz="2300" dirty="0" smtClean="0"/>
              <a:t>      * Physical Neglect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* Educational Neglect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* Emotional 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Sexual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Emotional Abuse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388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581417" cy="6390730"/>
          </a:xfrm>
        </p:spPr>
      </p:pic>
    </p:spTree>
    <p:extLst>
      <p:ext uri="{BB962C8B-B14F-4D97-AF65-F5344CB8AC3E}">
        <p14:creationId xmlns:p14="http://schemas.microsoft.com/office/powerpoint/2010/main" val="32681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Cohabiting Adults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Cohabiting Adults: </a:t>
            </a:r>
            <a:r>
              <a:rPr lang="en-US" dirty="0" err="1" smtClean="0"/>
              <a:t>Pasangan</a:t>
            </a:r>
            <a:r>
              <a:rPr lang="en-US" dirty="0" smtClean="0"/>
              <a:t> yang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serumah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7" y="3340137"/>
            <a:ext cx="5714929" cy="2971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3296753"/>
            <a:ext cx="5370490" cy="30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Married Adults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Married </a:t>
            </a:r>
            <a:r>
              <a:rPr lang="en-US" dirty="0" smtClean="0">
                <a:cs typeface="Aharoni" panose="02010803020104030203" pitchFamily="2" charset="-79"/>
              </a:rPr>
              <a:t>Adults : </a:t>
            </a:r>
            <a:r>
              <a:rPr lang="en-US" dirty="0" err="1" smtClean="0">
                <a:cs typeface="Aharoni" panose="02010803020104030203" pitchFamily="2" charset="-79"/>
              </a:rPr>
              <a:t>Pernikahan</a:t>
            </a:r>
            <a:r>
              <a:rPr lang="en-US" dirty="0" smtClean="0">
                <a:cs typeface="Aharoni" panose="02010803020104030203" pitchFamily="2" charset="-79"/>
              </a:rPr>
              <a:t> orang </a:t>
            </a:r>
            <a:r>
              <a:rPr lang="en-US" dirty="0" err="1" smtClean="0">
                <a:cs typeface="Aharoni" panose="02010803020104030203" pitchFamily="2" charset="-79"/>
              </a:rPr>
              <a:t>dewasa</a:t>
            </a:r>
            <a:r>
              <a:rPr lang="en-US" dirty="0" smtClean="0">
                <a:cs typeface="Aharoni" panose="02010803020104030203" pitchFamily="2" charset="-79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60" y="2528182"/>
            <a:ext cx="6362162" cy="37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Dealing with conflict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4481847"/>
            <a:ext cx="4343401" cy="1785603"/>
          </a:xfrm>
        </p:spPr>
        <p:txBody>
          <a:bodyPr/>
          <a:lstStyle/>
          <a:p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konflik</a:t>
            </a:r>
            <a:r>
              <a:rPr lang="en-US" b="1" dirty="0" smtClean="0"/>
              <a:t>: </a:t>
            </a:r>
            <a:r>
              <a:rPr lang="en-US" b="1" dirty="0" err="1" smtClean="0"/>
              <a:t>pekerjaan</a:t>
            </a:r>
            <a:r>
              <a:rPr lang="en-US" b="1" dirty="0" smtClean="0"/>
              <a:t>, stress, </a:t>
            </a:r>
            <a:r>
              <a:rPr lang="en-US" b="1" dirty="0" err="1" smtClean="0"/>
              <a:t>mertua</a:t>
            </a:r>
            <a:r>
              <a:rPr lang="en-US" b="1" dirty="0" smtClean="0"/>
              <a:t>, </a:t>
            </a:r>
            <a:r>
              <a:rPr lang="en-US" b="1" dirty="0" err="1" smtClean="0"/>
              <a:t>uang</a:t>
            </a:r>
            <a:r>
              <a:rPr lang="en-US" b="1" dirty="0" smtClean="0"/>
              <a:t>, </a:t>
            </a:r>
            <a:r>
              <a:rPr lang="en-US" b="1" dirty="0" err="1" smtClean="0"/>
              <a:t>seks</a:t>
            </a:r>
            <a:r>
              <a:rPr lang="en-US" b="1" dirty="0" smtClean="0"/>
              <a:t>, </a:t>
            </a:r>
            <a:r>
              <a:rPr lang="en-US" b="1" dirty="0" err="1" smtClean="0"/>
              <a:t>pekerjaan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tangga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bayi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7" y="1545538"/>
            <a:ext cx="4428822" cy="29363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81" y="1545538"/>
            <a:ext cx="5220106" cy="2936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081" y="4481847"/>
            <a:ext cx="5305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Resolusi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konflik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negosiasi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menampung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smtClean="0"/>
              <a:t>lain. </a:t>
            </a:r>
            <a:r>
              <a:rPr lang="en-US" sz="2800" b="1" dirty="0" err="1"/>
              <a:t>M</a:t>
            </a:r>
            <a:r>
              <a:rPr lang="en-US" sz="2800" b="1" dirty="0" err="1" smtClean="0"/>
              <a:t>enjadi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lebut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terinovasi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memperbaiki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hubungan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mengatur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emosi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0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benefits of a good marriage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92" y="1690687"/>
            <a:ext cx="6200505" cy="3100253"/>
          </a:xfrm>
        </p:spPr>
      </p:pic>
      <p:sp>
        <p:nvSpPr>
          <p:cNvPr id="5" name="Rectangle 4"/>
          <p:cNvSpPr/>
          <p:nvPr/>
        </p:nvSpPr>
        <p:spPr>
          <a:xfrm>
            <a:off x="533496" y="1690686"/>
            <a:ext cx="47281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Orang </a:t>
            </a:r>
            <a:r>
              <a:rPr lang="en-US" sz="2500" dirty="0" err="1" smtClean="0"/>
              <a:t>orang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berada</a:t>
            </a:r>
            <a:r>
              <a:rPr lang="en-US" sz="2500" dirty="0" smtClean="0"/>
              <a:t> di </a:t>
            </a:r>
            <a:r>
              <a:rPr lang="en-US" sz="2500" dirty="0" err="1" smtClean="0"/>
              <a:t>pernikahan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bahagia</a:t>
            </a:r>
            <a:r>
              <a:rPr lang="en-US" sz="2500" dirty="0" smtClean="0"/>
              <a:t> </a:t>
            </a:r>
            <a:r>
              <a:rPr lang="en-US" sz="2500" dirty="0" err="1" smtClean="0"/>
              <a:t>merasa</a:t>
            </a:r>
            <a:r>
              <a:rPr lang="en-US" sz="2500" dirty="0" smtClean="0"/>
              <a:t>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sehat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fisik</a:t>
            </a:r>
            <a:r>
              <a:rPr lang="en-US" sz="2500" dirty="0" smtClean="0"/>
              <a:t> </a:t>
            </a:r>
            <a:r>
              <a:rPr lang="en-US" sz="2500" dirty="0" err="1" smtClean="0"/>
              <a:t>maupul</a:t>
            </a:r>
            <a:r>
              <a:rPr lang="en-US" sz="2500" dirty="0" smtClean="0"/>
              <a:t> </a:t>
            </a:r>
            <a:r>
              <a:rPr lang="en-US" sz="2500" dirty="0" err="1" smtClean="0"/>
              <a:t>emosional</a:t>
            </a:r>
            <a:r>
              <a:rPr lang="en-US" sz="2500" dirty="0" smtClean="0"/>
              <a:t> di </a:t>
            </a:r>
            <a:r>
              <a:rPr lang="en-US" sz="2500" dirty="0" err="1" smtClean="0"/>
              <a:t>bandingkan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orang </a:t>
            </a:r>
            <a:r>
              <a:rPr lang="en-US" sz="2500" dirty="0" err="1" smtClean="0"/>
              <a:t>belum</a:t>
            </a:r>
            <a:r>
              <a:rPr lang="en-US" sz="2500" dirty="0" smtClean="0"/>
              <a:t> </a:t>
            </a:r>
            <a:r>
              <a:rPr lang="en-US" sz="2500" dirty="0" err="1" smtClean="0"/>
              <a:t>menikah</a:t>
            </a:r>
            <a:r>
              <a:rPr lang="en-US" sz="2500" dirty="0"/>
              <a:t>.</a:t>
            </a:r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93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Divorced Adults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0" y="1253331"/>
            <a:ext cx="10515600" cy="639863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Divorced </a:t>
            </a:r>
            <a:r>
              <a:rPr lang="en-US" dirty="0" smtClean="0">
                <a:cs typeface="Aharoni" panose="02010803020104030203" pitchFamily="2" charset="-79"/>
              </a:rPr>
              <a:t>Adult: </a:t>
            </a:r>
            <a:r>
              <a:rPr lang="en-US" dirty="0" err="1" smtClean="0">
                <a:cs typeface="Aharoni" panose="02010803020104030203" pitchFamily="2" charset="-79"/>
              </a:rPr>
              <a:t>Perceraian</a:t>
            </a:r>
            <a:r>
              <a:rPr lang="en-US" dirty="0" smtClean="0">
                <a:cs typeface="Aharoni" panose="02010803020104030203" pitchFamily="2" charset="-79"/>
              </a:rPr>
              <a:t> orang </a:t>
            </a:r>
            <a:r>
              <a:rPr lang="en-US" dirty="0" err="1" smtClean="0">
                <a:cs typeface="Aharoni" panose="02010803020104030203" pitchFamily="2" charset="-79"/>
              </a:rPr>
              <a:t>dewasa</a:t>
            </a:r>
            <a:r>
              <a:rPr lang="en-US" dirty="0" smtClean="0"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2" y="1893194"/>
            <a:ext cx="7553471" cy="3771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1203" y="1893193"/>
            <a:ext cx="37701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/>
              <a:t>Pernikahan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muda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sudah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hamil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tinggat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pendidikan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penghasilan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rendah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689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Coping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divorce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3501"/>
            <a:ext cx="7077014" cy="4047141"/>
          </a:xfrm>
        </p:spPr>
      </p:pic>
      <p:sp>
        <p:nvSpPr>
          <p:cNvPr id="5" name="Rectangle 4"/>
          <p:cNvSpPr/>
          <p:nvPr/>
        </p:nvSpPr>
        <p:spPr>
          <a:xfrm>
            <a:off x="8154807" y="1413501"/>
            <a:ext cx="295940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1.Kematangan social</a:t>
            </a:r>
          </a:p>
          <a:p>
            <a:r>
              <a:rPr lang="en-US" sz="2600" dirty="0" smtClean="0"/>
              <a:t>2.Otonomi</a:t>
            </a:r>
          </a:p>
          <a:p>
            <a:r>
              <a:rPr lang="en-US" sz="2600" dirty="0" smtClean="0"/>
              <a:t>3.Religiosity</a:t>
            </a:r>
          </a:p>
          <a:p>
            <a:r>
              <a:rPr lang="en-US" sz="2600" dirty="0" smtClean="0"/>
              <a:t>4.Kerja</a:t>
            </a:r>
          </a:p>
          <a:p>
            <a:r>
              <a:rPr lang="en-US" sz="2600" dirty="0" smtClean="0"/>
              <a:t>5.Social support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222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Remarried Adults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Remarried </a:t>
            </a:r>
            <a:r>
              <a:rPr lang="en-US" dirty="0" smtClean="0"/>
              <a:t>Adults: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2687"/>
            <a:ext cx="5450160" cy="3724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0410" y="2452687"/>
            <a:ext cx="4773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menikah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cinta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kesepian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3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452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Office Theme</vt:lpstr>
      <vt:lpstr>Adult Lifestyes</vt:lpstr>
      <vt:lpstr>The Diversity of Adult Lifestyles</vt:lpstr>
      <vt:lpstr>Cohabiting Adults</vt:lpstr>
      <vt:lpstr>Married Adults</vt:lpstr>
      <vt:lpstr>Dealing with conflict</vt:lpstr>
      <vt:lpstr>The benefits of a good marriage</vt:lpstr>
      <vt:lpstr>Divorced Adults</vt:lpstr>
      <vt:lpstr>Coping ith divorce</vt:lpstr>
      <vt:lpstr>Remarried Adults</vt:lpstr>
      <vt:lpstr>Gay and Lesbian Relationships</vt:lpstr>
      <vt:lpstr>The Family Life Cycle</vt:lpstr>
      <vt:lpstr>The New Couple</vt:lpstr>
      <vt:lpstr>Becoming a Family with Children</vt:lpstr>
      <vt:lpstr>The Family with Adolescents</vt:lpstr>
      <vt:lpstr>Midlife Families</vt:lpstr>
      <vt:lpstr>Families in Later Life</vt:lpstr>
      <vt:lpstr>Timing of Parenthood</vt:lpstr>
      <vt:lpstr>Working Parents</vt:lpstr>
      <vt:lpstr>Children in Divorced Families</vt:lpstr>
      <vt:lpstr>Ethnicity and Parenting</vt:lpstr>
      <vt:lpstr>Child Abuse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Lifestyes</dc:title>
  <dc:creator>win7</dc:creator>
  <cp:lastModifiedBy>win7</cp:lastModifiedBy>
  <cp:revision>48</cp:revision>
  <dcterms:created xsi:type="dcterms:W3CDTF">2016-09-26T05:08:23Z</dcterms:created>
  <dcterms:modified xsi:type="dcterms:W3CDTF">2016-09-26T10:23:34Z</dcterms:modified>
</cp:coreProperties>
</file>