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808" r:id="rId2"/>
    <p:sldMasterId id="2147483820" r:id="rId3"/>
    <p:sldMasterId id="2147483832" r:id="rId4"/>
  </p:sldMasterIdLst>
  <p:notesMasterIdLst>
    <p:notesMasterId r:id="rId43"/>
  </p:notesMasterIdLst>
  <p:sldIdLst>
    <p:sldId id="275" r:id="rId5"/>
    <p:sldId id="276" r:id="rId6"/>
    <p:sldId id="258" r:id="rId7"/>
    <p:sldId id="271" r:id="rId8"/>
    <p:sldId id="270" r:id="rId9"/>
    <p:sldId id="263" r:id="rId10"/>
    <p:sldId id="273" r:id="rId11"/>
    <p:sldId id="260" r:id="rId12"/>
    <p:sldId id="266" r:id="rId13"/>
    <p:sldId id="267" r:id="rId14"/>
    <p:sldId id="277" r:id="rId15"/>
    <p:sldId id="269" r:id="rId16"/>
    <p:sldId id="274" r:id="rId17"/>
    <p:sldId id="272" r:id="rId18"/>
    <p:sldId id="292" r:id="rId19"/>
    <p:sldId id="293" r:id="rId20"/>
    <p:sldId id="294" r:id="rId21"/>
    <p:sldId id="295" r:id="rId22"/>
    <p:sldId id="296" r:id="rId23"/>
    <p:sldId id="297" r:id="rId24"/>
    <p:sldId id="298" r:id="rId25"/>
    <p:sldId id="299" r:id="rId26"/>
    <p:sldId id="300"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267"/>
    <a:srgbClr val="26041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10.xml"/><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66A8A-584F-4873-9EE9-A0FE725CA0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95E5FFD6-44D0-4072-9739-F2D10C721238}">
      <dgm:prSet phldrT="[Text]" custT="1"/>
      <dgm:spPr/>
      <dgm:t>
        <a:bodyPr/>
        <a:lstStyle/>
        <a:p>
          <a:r>
            <a:rPr lang="id-ID" sz="2400" dirty="0" smtClean="0"/>
            <a:t>Independent variabel: dimanipulasi, berpengaruh, faktor eksperimental dalam percobaan</a:t>
          </a:r>
          <a:endParaRPr lang="id-ID" sz="2400" dirty="0"/>
        </a:p>
      </dgm:t>
    </dgm:pt>
    <dgm:pt modelId="{BC5790D9-1DE6-4E91-BE53-7733524FC935}" type="parTrans" cxnId="{D241E1D6-B553-4FAF-898F-4B6A1E56E2EF}">
      <dgm:prSet/>
      <dgm:spPr/>
      <dgm:t>
        <a:bodyPr/>
        <a:lstStyle/>
        <a:p>
          <a:endParaRPr lang="id-ID"/>
        </a:p>
      </dgm:t>
    </dgm:pt>
    <dgm:pt modelId="{C0357C22-2D65-4539-B6B7-8E224B9BEF0C}" type="sibTrans" cxnId="{D241E1D6-B553-4FAF-898F-4B6A1E56E2EF}">
      <dgm:prSet/>
      <dgm:spPr/>
      <dgm:t>
        <a:bodyPr/>
        <a:lstStyle/>
        <a:p>
          <a:endParaRPr lang="id-ID"/>
        </a:p>
      </dgm:t>
    </dgm:pt>
    <dgm:pt modelId="{D9D77A3F-D615-4117-9E2F-FC79E70050FD}">
      <dgm:prSet phldrT="[Text]" custT="1"/>
      <dgm:spPr/>
      <dgm:t>
        <a:bodyPr/>
        <a:lstStyle/>
        <a:p>
          <a:r>
            <a:rPr lang="id-ID" sz="2000" dirty="0" smtClean="0"/>
            <a:t>Dependent variabel: faktor yang dapat berubah pada percobaan dalam menanggapi perubahan variabel independent</a:t>
          </a:r>
          <a:endParaRPr lang="id-ID" sz="2000" dirty="0"/>
        </a:p>
      </dgm:t>
    </dgm:pt>
    <dgm:pt modelId="{0C6AFB94-D13C-4A6C-94C8-DB33CCC48A79}" type="parTrans" cxnId="{AD58D9AB-F298-49FC-A3A8-F49BBDDFC3DA}">
      <dgm:prSet/>
      <dgm:spPr/>
      <dgm:t>
        <a:bodyPr/>
        <a:lstStyle/>
        <a:p>
          <a:endParaRPr lang="id-ID"/>
        </a:p>
      </dgm:t>
    </dgm:pt>
    <dgm:pt modelId="{E58DE1B4-C82B-4428-BFCE-84B7B41F55E2}" type="sibTrans" cxnId="{AD58D9AB-F298-49FC-A3A8-F49BBDDFC3DA}">
      <dgm:prSet/>
      <dgm:spPr/>
      <dgm:t>
        <a:bodyPr/>
        <a:lstStyle/>
        <a:p>
          <a:endParaRPr lang="id-ID"/>
        </a:p>
      </dgm:t>
    </dgm:pt>
    <dgm:pt modelId="{10869DC9-F3C4-46E5-8A6C-7AB591037A9B}">
      <dgm:prSet phldrT="[Text]" custT="1"/>
      <dgm:spPr/>
      <dgm:t>
        <a:bodyPr/>
        <a:lstStyle/>
        <a:p>
          <a:r>
            <a:rPr lang="id-ID" sz="2400" dirty="0" smtClean="0"/>
            <a:t>Kelompok eksperimen: kelompok yang memiliki pengalaman yang di manipulasi dalam percobaan.</a:t>
          </a:r>
          <a:endParaRPr lang="id-ID" sz="2400" dirty="0"/>
        </a:p>
      </dgm:t>
    </dgm:pt>
    <dgm:pt modelId="{76D707D9-AD5E-4480-B526-47294286E576}" type="parTrans" cxnId="{9EF2B9C8-6CF6-4714-A18F-5E8D7DA0792B}">
      <dgm:prSet/>
      <dgm:spPr/>
      <dgm:t>
        <a:bodyPr/>
        <a:lstStyle/>
        <a:p>
          <a:endParaRPr lang="id-ID"/>
        </a:p>
      </dgm:t>
    </dgm:pt>
    <dgm:pt modelId="{30BF5766-F609-481F-A7C2-8D6B2377840B}" type="sibTrans" cxnId="{9EF2B9C8-6CF6-4714-A18F-5E8D7DA0792B}">
      <dgm:prSet/>
      <dgm:spPr/>
      <dgm:t>
        <a:bodyPr/>
        <a:lstStyle/>
        <a:p>
          <a:endParaRPr lang="id-ID"/>
        </a:p>
      </dgm:t>
    </dgm:pt>
    <dgm:pt modelId="{A123B928-B494-4155-BCF9-8B7172BEEA89}">
      <dgm:prSet phldrT="[Text]" custT="1"/>
      <dgm:spPr/>
      <dgm:t>
        <a:bodyPr/>
        <a:lstStyle/>
        <a:p>
          <a:endParaRPr lang="id-ID" sz="2400" dirty="0" smtClean="0"/>
        </a:p>
        <a:p>
          <a:r>
            <a:rPr lang="id-ID" sz="2400" dirty="0" smtClean="0"/>
            <a:t>Kelompok Control: kelompok yang sama banyak seperti kelompok eksperimen, tetapi tidak ada faktor manipulatif. </a:t>
          </a:r>
        </a:p>
        <a:p>
          <a:endParaRPr lang="id-ID" sz="1600" dirty="0" smtClean="0"/>
        </a:p>
        <a:p>
          <a:endParaRPr lang="id-ID" sz="1600" dirty="0"/>
        </a:p>
      </dgm:t>
    </dgm:pt>
    <dgm:pt modelId="{C6D8C6E1-2BE8-4359-85B1-CEB2A64D082D}" type="parTrans" cxnId="{00E2F46B-B192-4D71-9E93-DA0B92082DE5}">
      <dgm:prSet/>
      <dgm:spPr/>
      <dgm:t>
        <a:bodyPr/>
        <a:lstStyle/>
        <a:p>
          <a:endParaRPr lang="id-ID"/>
        </a:p>
      </dgm:t>
    </dgm:pt>
    <dgm:pt modelId="{0F3B2F05-F422-4C1B-B67B-ADB07ED3174C}" type="sibTrans" cxnId="{00E2F46B-B192-4D71-9E93-DA0B92082DE5}">
      <dgm:prSet/>
      <dgm:spPr/>
      <dgm:t>
        <a:bodyPr/>
        <a:lstStyle/>
        <a:p>
          <a:endParaRPr lang="id-ID"/>
        </a:p>
      </dgm:t>
    </dgm:pt>
    <dgm:pt modelId="{67DBA673-CB74-44A1-B86C-1968B05598AE}">
      <dgm:prSet phldrT="[Text]"/>
      <dgm:spPr/>
      <dgm:t>
        <a:bodyPr/>
        <a:lstStyle/>
        <a:p>
          <a:r>
            <a:rPr lang="id-ID" dirty="0" smtClean="0"/>
            <a:t>Random assignment ketika para peneliti menetapkan peserta eksperimen dan kontrol secara kebetulan. </a:t>
          </a:r>
          <a:endParaRPr lang="id-ID" dirty="0"/>
        </a:p>
      </dgm:t>
    </dgm:pt>
    <dgm:pt modelId="{B712DF74-C819-4AC9-BCC3-3AD97A8E9CF0}" type="parTrans" cxnId="{44CCF972-9ED8-4582-861B-1FCB4599FD06}">
      <dgm:prSet/>
      <dgm:spPr/>
      <dgm:t>
        <a:bodyPr/>
        <a:lstStyle/>
        <a:p>
          <a:endParaRPr lang="id-ID"/>
        </a:p>
      </dgm:t>
    </dgm:pt>
    <dgm:pt modelId="{D19DE6FE-4FE8-4B32-A725-F1F9757D6107}" type="sibTrans" cxnId="{44CCF972-9ED8-4582-861B-1FCB4599FD06}">
      <dgm:prSet/>
      <dgm:spPr/>
      <dgm:t>
        <a:bodyPr/>
        <a:lstStyle/>
        <a:p>
          <a:endParaRPr lang="id-ID"/>
        </a:p>
      </dgm:t>
    </dgm:pt>
    <dgm:pt modelId="{738E3F36-4713-41F5-B834-D3EACC4541C1}" type="pres">
      <dgm:prSet presAssocID="{13466A8A-584F-4873-9EE9-A0FE725CA09E}" presName="diagram" presStyleCnt="0">
        <dgm:presLayoutVars>
          <dgm:dir/>
          <dgm:resizeHandles val="exact"/>
        </dgm:presLayoutVars>
      </dgm:prSet>
      <dgm:spPr/>
      <dgm:t>
        <a:bodyPr/>
        <a:lstStyle/>
        <a:p>
          <a:endParaRPr lang="en-US"/>
        </a:p>
      </dgm:t>
    </dgm:pt>
    <dgm:pt modelId="{67DF4F3D-D278-444C-836B-C607FB229CCC}" type="pres">
      <dgm:prSet presAssocID="{95E5FFD6-44D0-4072-9739-F2D10C721238}" presName="node" presStyleLbl="node1" presStyleIdx="0" presStyleCnt="5">
        <dgm:presLayoutVars>
          <dgm:bulletEnabled val="1"/>
        </dgm:presLayoutVars>
      </dgm:prSet>
      <dgm:spPr/>
      <dgm:t>
        <a:bodyPr/>
        <a:lstStyle/>
        <a:p>
          <a:endParaRPr lang="id-ID"/>
        </a:p>
      </dgm:t>
    </dgm:pt>
    <dgm:pt modelId="{196A6356-D112-48CA-B272-B258171FD4CF}" type="pres">
      <dgm:prSet presAssocID="{C0357C22-2D65-4539-B6B7-8E224B9BEF0C}" presName="sibTrans" presStyleCnt="0"/>
      <dgm:spPr/>
    </dgm:pt>
    <dgm:pt modelId="{0DAD1DFC-387C-4783-A7E5-4E25E7DAC55E}" type="pres">
      <dgm:prSet presAssocID="{D9D77A3F-D615-4117-9E2F-FC79E70050FD}" presName="node" presStyleLbl="node1" presStyleIdx="1" presStyleCnt="5">
        <dgm:presLayoutVars>
          <dgm:bulletEnabled val="1"/>
        </dgm:presLayoutVars>
      </dgm:prSet>
      <dgm:spPr/>
      <dgm:t>
        <a:bodyPr/>
        <a:lstStyle/>
        <a:p>
          <a:endParaRPr lang="id-ID"/>
        </a:p>
      </dgm:t>
    </dgm:pt>
    <dgm:pt modelId="{0B11F560-8B24-4FA7-9AC8-847257C58699}" type="pres">
      <dgm:prSet presAssocID="{E58DE1B4-C82B-4428-BFCE-84B7B41F55E2}" presName="sibTrans" presStyleCnt="0"/>
      <dgm:spPr/>
    </dgm:pt>
    <dgm:pt modelId="{34A1A1EC-71ED-4189-8EDF-F76D1286B21C}" type="pres">
      <dgm:prSet presAssocID="{10869DC9-F3C4-46E5-8A6C-7AB591037A9B}" presName="node" presStyleLbl="node1" presStyleIdx="2" presStyleCnt="5">
        <dgm:presLayoutVars>
          <dgm:bulletEnabled val="1"/>
        </dgm:presLayoutVars>
      </dgm:prSet>
      <dgm:spPr/>
      <dgm:t>
        <a:bodyPr/>
        <a:lstStyle/>
        <a:p>
          <a:endParaRPr lang="id-ID"/>
        </a:p>
      </dgm:t>
    </dgm:pt>
    <dgm:pt modelId="{C5DAB4D1-49CE-4578-A367-CDE3548D33EA}" type="pres">
      <dgm:prSet presAssocID="{30BF5766-F609-481F-A7C2-8D6B2377840B}" presName="sibTrans" presStyleCnt="0"/>
      <dgm:spPr/>
    </dgm:pt>
    <dgm:pt modelId="{741B4670-734A-4145-B684-60FF3CB853F1}" type="pres">
      <dgm:prSet presAssocID="{A123B928-B494-4155-BCF9-8B7172BEEA89}" presName="node" presStyleLbl="node1" presStyleIdx="3" presStyleCnt="5" custScaleY="116799">
        <dgm:presLayoutVars>
          <dgm:bulletEnabled val="1"/>
        </dgm:presLayoutVars>
      </dgm:prSet>
      <dgm:spPr/>
      <dgm:t>
        <a:bodyPr/>
        <a:lstStyle/>
        <a:p>
          <a:endParaRPr lang="id-ID"/>
        </a:p>
      </dgm:t>
    </dgm:pt>
    <dgm:pt modelId="{CD27022D-AD12-4052-A180-450092DAD71A}" type="pres">
      <dgm:prSet presAssocID="{0F3B2F05-F422-4C1B-B67B-ADB07ED3174C}" presName="sibTrans" presStyleCnt="0"/>
      <dgm:spPr/>
    </dgm:pt>
    <dgm:pt modelId="{36C3D525-2851-44A1-A1E2-A4894C80B2A9}" type="pres">
      <dgm:prSet presAssocID="{67DBA673-CB74-44A1-B86C-1968B05598AE}" presName="node" presStyleLbl="node1" presStyleIdx="4" presStyleCnt="5">
        <dgm:presLayoutVars>
          <dgm:bulletEnabled val="1"/>
        </dgm:presLayoutVars>
      </dgm:prSet>
      <dgm:spPr/>
      <dgm:t>
        <a:bodyPr/>
        <a:lstStyle/>
        <a:p>
          <a:endParaRPr lang="id-ID"/>
        </a:p>
      </dgm:t>
    </dgm:pt>
  </dgm:ptLst>
  <dgm:cxnLst>
    <dgm:cxn modelId="{D692CCC8-005A-4DE0-9CA6-FBC9276D3EF5}" type="presOf" srcId="{67DBA673-CB74-44A1-B86C-1968B05598AE}" destId="{36C3D525-2851-44A1-A1E2-A4894C80B2A9}" srcOrd="0" destOrd="0" presId="urn:microsoft.com/office/officeart/2005/8/layout/default"/>
    <dgm:cxn modelId="{00E2F46B-B192-4D71-9E93-DA0B92082DE5}" srcId="{13466A8A-584F-4873-9EE9-A0FE725CA09E}" destId="{A123B928-B494-4155-BCF9-8B7172BEEA89}" srcOrd="3" destOrd="0" parTransId="{C6D8C6E1-2BE8-4359-85B1-CEB2A64D082D}" sibTransId="{0F3B2F05-F422-4C1B-B67B-ADB07ED3174C}"/>
    <dgm:cxn modelId="{D241E1D6-B553-4FAF-898F-4B6A1E56E2EF}" srcId="{13466A8A-584F-4873-9EE9-A0FE725CA09E}" destId="{95E5FFD6-44D0-4072-9739-F2D10C721238}" srcOrd="0" destOrd="0" parTransId="{BC5790D9-1DE6-4E91-BE53-7733524FC935}" sibTransId="{C0357C22-2D65-4539-B6B7-8E224B9BEF0C}"/>
    <dgm:cxn modelId="{E7CD3F62-32B4-4CDD-94AA-DC5335F92BA8}" type="presOf" srcId="{95E5FFD6-44D0-4072-9739-F2D10C721238}" destId="{67DF4F3D-D278-444C-836B-C607FB229CCC}" srcOrd="0" destOrd="0" presId="urn:microsoft.com/office/officeart/2005/8/layout/default"/>
    <dgm:cxn modelId="{9EF2B9C8-6CF6-4714-A18F-5E8D7DA0792B}" srcId="{13466A8A-584F-4873-9EE9-A0FE725CA09E}" destId="{10869DC9-F3C4-46E5-8A6C-7AB591037A9B}" srcOrd="2" destOrd="0" parTransId="{76D707D9-AD5E-4480-B526-47294286E576}" sibTransId="{30BF5766-F609-481F-A7C2-8D6B2377840B}"/>
    <dgm:cxn modelId="{7F5EB91A-A08B-409F-BB7D-8F6483AB1048}" type="presOf" srcId="{A123B928-B494-4155-BCF9-8B7172BEEA89}" destId="{741B4670-734A-4145-B684-60FF3CB853F1}" srcOrd="0" destOrd="0" presId="urn:microsoft.com/office/officeart/2005/8/layout/default"/>
    <dgm:cxn modelId="{AD58D9AB-F298-49FC-A3A8-F49BBDDFC3DA}" srcId="{13466A8A-584F-4873-9EE9-A0FE725CA09E}" destId="{D9D77A3F-D615-4117-9E2F-FC79E70050FD}" srcOrd="1" destOrd="0" parTransId="{0C6AFB94-D13C-4A6C-94C8-DB33CCC48A79}" sibTransId="{E58DE1B4-C82B-4428-BFCE-84B7B41F55E2}"/>
    <dgm:cxn modelId="{591CC165-2C9A-462A-A370-200CB924EC13}" type="presOf" srcId="{D9D77A3F-D615-4117-9E2F-FC79E70050FD}" destId="{0DAD1DFC-387C-4783-A7E5-4E25E7DAC55E}" srcOrd="0" destOrd="0" presId="urn:microsoft.com/office/officeart/2005/8/layout/default"/>
    <dgm:cxn modelId="{36F44AC8-CB83-48B7-B211-2964E0F8EA79}" type="presOf" srcId="{13466A8A-584F-4873-9EE9-A0FE725CA09E}" destId="{738E3F36-4713-41F5-B834-D3EACC4541C1}" srcOrd="0" destOrd="0" presId="urn:microsoft.com/office/officeart/2005/8/layout/default"/>
    <dgm:cxn modelId="{3BA88643-DC29-4E75-9369-53571B9FDD11}" type="presOf" srcId="{10869DC9-F3C4-46E5-8A6C-7AB591037A9B}" destId="{34A1A1EC-71ED-4189-8EDF-F76D1286B21C}" srcOrd="0" destOrd="0" presId="urn:microsoft.com/office/officeart/2005/8/layout/default"/>
    <dgm:cxn modelId="{44CCF972-9ED8-4582-861B-1FCB4599FD06}" srcId="{13466A8A-584F-4873-9EE9-A0FE725CA09E}" destId="{67DBA673-CB74-44A1-B86C-1968B05598AE}" srcOrd="4" destOrd="0" parTransId="{B712DF74-C819-4AC9-BCC3-3AD97A8E9CF0}" sibTransId="{D19DE6FE-4FE8-4B32-A725-F1F9757D6107}"/>
    <dgm:cxn modelId="{D4700518-34E3-4B1E-94B6-5C74D59CF8E6}" type="presParOf" srcId="{738E3F36-4713-41F5-B834-D3EACC4541C1}" destId="{67DF4F3D-D278-444C-836B-C607FB229CCC}" srcOrd="0" destOrd="0" presId="urn:microsoft.com/office/officeart/2005/8/layout/default"/>
    <dgm:cxn modelId="{4C62B280-B46F-4321-825B-51ED043FCF0C}" type="presParOf" srcId="{738E3F36-4713-41F5-B834-D3EACC4541C1}" destId="{196A6356-D112-48CA-B272-B258171FD4CF}" srcOrd="1" destOrd="0" presId="urn:microsoft.com/office/officeart/2005/8/layout/default"/>
    <dgm:cxn modelId="{4BC5F1E9-740F-4A25-83DA-DDC1746F5C1A}" type="presParOf" srcId="{738E3F36-4713-41F5-B834-D3EACC4541C1}" destId="{0DAD1DFC-387C-4783-A7E5-4E25E7DAC55E}" srcOrd="2" destOrd="0" presId="urn:microsoft.com/office/officeart/2005/8/layout/default"/>
    <dgm:cxn modelId="{A38E41D1-26E8-42F9-A452-5DBCEDF627DF}" type="presParOf" srcId="{738E3F36-4713-41F5-B834-D3EACC4541C1}" destId="{0B11F560-8B24-4FA7-9AC8-847257C58699}" srcOrd="3" destOrd="0" presId="urn:microsoft.com/office/officeart/2005/8/layout/default"/>
    <dgm:cxn modelId="{526D9A60-C890-468D-844A-F4EEC478D9C9}" type="presParOf" srcId="{738E3F36-4713-41F5-B834-D3EACC4541C1}" destId="{34A1A1EC-71ED-4189-8EDF-F76D1286B21C}" srcOrd="4" destOrd="0" presId="urn:microsoft.com/office/officeart/2005/8/layout/default"/>
    <dgm:cxn modelId="{385AD08F-790C-4472-B610-E64A00699761}" type="presParOf" srcId="{738E3F36-4713-41F5-B834-D3EACC4541C1}" destId="{C5DAB4D1-49CE-4578-A367-CDE3548D33EA}" srcOrd="5" destOrd="0" presId="urn:microsoft.com/office/officeart/2005/8/layout/default"/>
    <dgm:cxn modelId="{E0D1BE10-1F68-4F7E-8637-CAEF69EF0E98}" type="presParOf" srcId="{738E3F36-4713-41F5-B834-D3EACC4541C1}" destId="{741B4670-734A-4145-B684-60FF3CB853F1}" srcOrd="6" destOrd="0" presId="urn:microsoft.com/office/officeart/2005/8/layout/default"/>
    <dgm:cxn modelId="{446438AF-39C1-4C09-8D82-C2964F75F161}" type="presParOf" srcId="{738E3F36-4713-41F5-B834-D3EACC4541C1}" destId="{CD27022D-AD12-4052-A180-450092DAD71A}" srcOrd="7" destOrd="0" presId="urn:microsoft.com/office/officeart/2005/8/layout/default"/>
    <dgm:cxn modelId="{8A3FECDD-886E-4E2C-B68F-F61EAD51A6C7}" type="presParOf" srcId="{738E3F36-4713-41F5-B834-D3EACC4541C1}" destId="{36C3D525-2851-44A1-A1E2-A4894C80B2A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7E499-3A89-4D03-B675-C5236B43CAF3}"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7D3A556-6DD1-4B77-ADBB-B5B7CD11A111}">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STRATEGI PENYESUAIAN</a:t>
          </a:r>
          <a:endParaRPr lang="en-US" dirty="0">
            <a:latin typeface="Times New Roman" panose="02020603050405020304" pitchFamily="18" charset="0"/>
            <a:cs typeface="Times New Roman" panose="02020603050405020304" pitchFamily="18" charset="0"/>
          </a:endParaRPr>
        </a:p>
      </dgm:t>
    </dgm:pt>
    <dgm:pt modelId="{D84EB996-94AF-4193-9D93-68228B6A5284}" type="parTrans" cxnId="{E1E175DB-81E5-46D5-826E-B218D6FE9E03}">
      <dgm:prSet/>
      <dgm:spPr/>
      <dgm:t>
        <a:bodyPr/>
        <a:lstStyle/>
        <a:p>
          <a:endParaRPr lang="en-US"/>
        </a:p>
      </dgm:t>
    </dgm:pt>
    <dgm:pt modelId="{6EB31073-761D-4F48-9221-0C2D26C4C73A}" type="sibTrans" cxnId="{E1E175DB-81E5-46D5-826E-B218D6FE9E03}">
      <dgm:prSet/>
      <dgm:spPr/>
      <dgm:t>
        <a:bodyPr/>
        <a:lstStyle/>
        <a:p>
          <a:endParaRPr lang="en-US"/>
        </a:p>
      </dgm:t>
    </dgm:pt>
    <dgm:pt modelId="{8991CBFA-DF1C-429D-A695-9073C9B753B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MENGEVALUASI SUMBER INFORMASI</a:t>
          </a:r>
          <a:endParaRPr lang="en-U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9CFAF14-473D-457A-B099-3DC7586BA13F}" type="parTrans" cxnId="{CE720AB6-A9B2-4E32-806B-B1BE10261D11}">
      <dgm:prSet/>
      <dgm:spPr/>
      <dgm:t>
        <a:bodyPr/>
        <a:lstStyle/>
        <a:p>
          <a:endParaRPr lang="en-US">
            <a:latin typeface="Times New Roman" panose="02020603050405020304" pitchFamily="18" charset="0"/>
            <a:cs typeface="Times New Roman" panose="02020603050405020304" pitchFamily="18" charset="0"/>
          </a:endParaRPr>
        </a:p>
      </dgm:t>
    </dgm:pt>
    <dgm:pt modelId="{622BE8B2-82BF-407A-89B5-9C7627400BA8}" type="sibTrans" cxnId="{CE720AB6-A9B2-4E32-806B-B1BE10261D11}">
      <dgm:prSet/>
      <dgm:spPr/>
      <dgm:t>
        <a:bodyPr/>
        <a:lstStyle/>
        <a:p>
          <a:endParaRPr lang="en-US"/>
        </a:p>
      </dgm:t>
    </dgm:pt>
    <dgm:pt modelId="{8E3F4371-2F9A-4043-B8BB-E7B530B2FB87}">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MEMBEDAKAN ANTARA HASIL KELOMPOK DAN KEBUTUHAN INDIVIDU</a:t>
          </a:r>
          <a:endParaRPr lang="en-U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1CCE66D-3A3D-4D6B-9025-2DEA99B8F4F7}" type="parTrans" cxnId="{9CDF0517-F016-4B8A-A333-18D542C4E40A}">
      <dgm:prSet/>
      <dgm:spPr/>
      <dgm:t>
        <a:bodyPr/>
        <a:lstStyle/>
        <a:p>
          <a:endParaRPr lang="en-US">
            <a:latin typeface="Times New Roman" panose="02020603050405020304" pitchFamily="18" charset="0"/>
            <a:cs typeface="Times New Roman" panose="02020603050405020304" pitchFamily="18" charset="0"/>
          </a:endParaRPr>
        </a:p>
      </dgm:t>
    </dgm:pt>
    <dgm:pt modelId="{545600C8-1675-4616-AF0E-B21471AC94D2}" type="sibTrans" cxnId="{9CDF0517-F016-4B8A-A333-18D542C4E40A}">
      <dgm:prSet/>
      <dgm:spPr/>
      <dgm:t>
        <a:bodyPr/>
        <a:lstStyle/>
        <a:p>
          <a:endParaRPr lang="en-US"/>
        </a:p>
      </dgm:t>
    </dgm:pt>
    <dgm:pt modelId="{389EB571-A9AC-4675-A762-B709FBA61920}">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JANGAN TERLALU MENGENERALISASI DARI SEMPLE KECIL</a:t>
          </a:r>
          <a:endParaRPr lang="en-U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17C6BA5-914E-4D06-A57F-9C4DCFBD5F6A}" type="parTrans" cxnId="{B43C58DB-A0FB-4460-87AB-BD690249B442}">
      <dgm:prSet/>
      <dgm:spPr/>
      <dgm:t>
        <a:bodyPr/>
        <a:lstStyle/>
        <a:p>
          <a:endParaRPr lang="en-US">
            <a:latin typeface="Times New Roman" panose="02020603050405020304" pitchFamily="18" charset="0"/>
            <a:cs typeface="Times New Roman" panose="02020603050405020304" pitchFamily="18" charset="0"/>
          </a:endParaRPr>
        </a:p>
      </dgm:t>
    </dgm:pt>
    <dgm:pt modelId="{E95F95D5-9401-4B46-AF84-F26C3753D9C9}" type="sibTrans" cxnId="{B43C58DB-A0FB-4460-87AB-BD690249B442}">
      <dgm:prSet/>
      <dgm:spPr/>
      <dgm:t>
        <a:bodyPr/>
        <a:lstStyle/>
        <a:p>
          <a:endParaRPr lang="en-US"/>
        </a:p>
      </dgm:t>
    </dgm:pt>
    <dgm:pt modelId="{2ABA04BA-C94E-4379-9E9A-0108B6AEB4F3}">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MENCARI JAWABAN DI LUAR STUDI TUNGGAL</a:t>
          </a:r>
          <a:endParaRPr lang="en-U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6AE2047-BEC8-474A-A5AD-7E6851FA9DA5}" type="parTrans" cxnId="{CEC0DE07-4AED-463D-B9AA-1C0CDE5BA57A}">
      <dgm:prSet/>
      <dgm:spPr/>
      <dgm:t>
        <a:bodyPr/>
        <a:lstStyle/>
        <a:p>
          <a:endParaRPr lang="en-US">
            <a:latin typeface="Times New Roman" panose="02020603050405020304" pitchFamily="18" charset="0"/>
            <a:cs typeface="Times New Roman" panose="02020603050405020304" pitchFamily="18" charset="0"/>
          </a:endParaRPr>
        </a:p>
      </dgm:t>
    </dgm:pt>
    <dgm:pt modelId="{120846AD-CB87-4BB0-8625-60D52EC2B07F}" type="sibTrans" cxnId="{CEC0DE07-4AED-463D-B9AA-1C0CDE5BA57A}">
      <dgm:prSet/>
      <dgm:spPr/>
      <dgm:t>
        <a:bodyPr/>
        <a:lstStyle/>
        <a:p>
          <a:endParaRPr lang="en-US"/>
        </a:p>
      </dgm:t>
    </dgm:pt>
    <dgm:pt modelId="{0A965CA9-7F74-4B33-BAF3-6281E2DAA61B}">
      <dgm:prSet>
        <dgm:style>
          <a:lnRef idx="1">
            <a:schemeClr val="accent1"/>
          </a:lnRef>
          <a:fillRef idx="2">
            <a:schemeClr val="accent1"/>
          </a:fillRef>
          <a:effectRef idx="1">
            <a:schemeClr val="accent1"/>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JANGAN MENGAMBIL KESIMPULAN SEBELUM ADA BUKTI KONGKRIT</a:t>
          </a:r>
          <a:endParaRPr lang="en-US"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9CE422C-504E-4327-ADB3-5077FAB55D80}" type="parTrans" cxnId="{A7EC418C-B1CD-49FF-999B-4DB97DBF8E31}">
      <dgm:prSet/>
      <dgm:spPr/>
      <dgm:t>
        <a:bodyPr/>
        <a:lstStyle/>
        <a:p>
          <a:endParaRPr lang="en-US">
            <a:latin typeface="Times New Roman" panose="02020603050405020304" pitchFamily="18" charset="0"/>
            <a:cs typeface="Times New Roman" panose="02020603050405020304" pitchFamily="18" charset="0"/>
          </a:endParaRPr>
        </a:p>
      </dgm:t>
    </dgm:pt>
    <dgm:pt modelId="{61563AA3-0C22-4FBC-BBF3-736B964D5D1A}" type="sibTrans" cxnId="{A7EC418C-B1CD-49FF-999B-4DB97DBF8E31}">
      <dgm:prSet/>
      <dgm:spPr/>
      <dgm:t>
        <a:bodyPr/>
        <a:lstStyle/>
        <a:p>
          <a:endParaRPr lang="en-US"/>
        </a:p>
      </dgm:t>
    </dgm:pt>
    <dgm:pt modelId="{00B76482-0FD2-49AD-8D57-1C5F38413E21}" type="pres">
      <dgm:prSet presAssocID="{3A07E499-3A89-4D03-B675-C5236B43CAF3}" presName="diagram" presStyleCnt="0">
        <dgm:presLayoutVars>
          <dgm:chPref val="1"/>
          <dgm:dir/>
          <dgm:animOne val="branch"/>
          <dgm:animLvl val="lvl"/>
          <dgm:resizeHandles val="exact"/>
        </dgm:presLayoutVars>
      </dgm:prSet>
      <dgm:spPr/>
      <dgm:t>
        <a:bodyPr/>
        <a:lstStyle/>
        <a:p>
          <a:endParaRPr lang="en-US"/>
        </a:p>
      </dgm:t>
    </dgm:pt>
    <dgm:pt modelId="{F006326E-0CC6-414D-B6B1-9898C5C70750}" type="pres">
      <dgm:prSet presAssocID="{67D3A556-6DD1-4B77-ADBB-B5B7CD11A111}" presName="root1" presStyleCnt="0"/>
      <dgm:spPr/>
    </dgm:pt>
    <dgm:pt modelId="{C88BEBA2-5461-461B-AFC5-7554A85F4F86}" type="pres">
      <dgm:prSet presAssocID="{67D3A556-6DD1-4B77-ADBB-B5B7CD11A111}" presName="LevelOneTextNode" presStyleLbl="node0" presStyleIdx="0" presStyleCnt="1">
        <dgm:presLayoutVars>
          <dgm:chPref val="3"/>
        </dgm:presLayoutVars>
      </dgm:prSet>
      <dgm:spPr/>
      <dgm:t>
        <a:bodyPr/>
        <a:lstStyle/>
        <a:p>
          <a:endParaRPr lang="en-US"/>
        </a:p>
      </dgm:t>
    </dgm:pt>
    <dgm:pt modelId="{60B2740C-E9E5-4A01-BB23-BD73BD106110}" type="pres">
      <dgm:prSet presAssocID="{67D3A556-6DD1-4B77-ADBB-B5B7CD11A111}" presName="level2hierChild" presStyleCnt="0"/>
      <dgm:spPr/>
    </dgm:pt>
    <dgm:pt modelId="{F433924B-E1FF-426A-9115-1DA15C6F7CD3}" type="pres">
      <dgm:prSet presAssocID="{61CCE66D-3A3D-4D6B-9025-2DEA99B8F4F7}" presName="conn2-1" presStyleLbl="parChTrans1D2" presStyleIdx="0" presStyleCnt="5"/>
      <dgm:spPr/>
      <dgm:t>
        <a:bodyPr/>
        <a:lstStyle/>
        <a:p>
          <a:endParaRPr lang="en-US"/>
        </a:p>
      </dgm:t>
    </dgm:pt>
    <dgm:pt modelId="{5915E0AA-7288-43CD-AB20-A99E466CBD09}" type="pres">
      <dgm:prSet presAssocID="{61CCE66D-3A3D-4D6B-9025-2DEA99B8F4F7}" presName="connTx" presStyleLbl="parChTrans1D2" presStyleIdx="0" presStyleCnt="5"/>
      <dgm:spPr/>
      <dgm:t>
        <a:bodyPr/>
        <a:lstStyle/>
        <a:p>
          <a:endParaRPr lang="en-US"/>
        </a:p>
      </dgm:t>
    </dgm:pt>
    <dgm:pt modelId="{33292358-4496-40D7-8280-B46C269617FB}" type="pres">
      <dgm:prSet presAssocID="{8E3F4371-2F9A-4043-B8BB-E7B530B2FB87}" presName="root2" presStyleCnt="0"/>
      <dgm:spPr/>
    </dgm:pt>
    <dgm:pt modelId="{70C991D0-CED2-446F-B803-C68C2DF184AC}" type="pres">
      <dgm:prSet presAssocID="{8E3F4371-2F9A-4043-B8BB-E7B530B2FB87}" presName="LevelTwoTextNode" presStyleLbl="node2" presStyleIdx="0" presStyleCnt="5">
        <dgm:presLayoutVars>
          <dgm:chPref val="3"/>
        </dgm:presLayoutVars>
      </dgm:prSet>
      <dgm:spPr/>
      <dgm:t>
        <a:bodyPr/>
        <a:lstStyle/>
        <a:p>
          <a:endParaRPr lang="en-US"/>
        </a:p>
      </dgm:t>
    </dgm:pt>
    <dgm:pt modelId="{6972A340-FF06-4D60-86AE-67607B8A21FF}" type="pres">
      <dgm:prSet presAssocID="{8E3F4371-2F9A-4043-B8BB-E7B530B2FB87}" presName="level3hierChild" presStyleCnt="0"/>
      <dgm:spPr/>
    </dgm:pt>
    <dgm:pt modelId="{4C52CFB4-46EF-455F-B702-DBAE4EE03C6C}" type="pres">
      <dgm:prSet presAssocID="{017C6BA5-914E-4D06-A57F-9C4DCFBD5F6A}" presName="conn2-1" presStyleLbl="parChTrans1D2" presStyleIdx="1" presStyleCnt="5"/>
      <dgm:spPr/>
      <dgm:t>
        <a:bodyPr/>
        <a:lstStyle/>
        <a:p>
          <a:endParaRPr lang="en-US"/>
        </a:p>
      </dgm:t>
    </dgm:pt>
    <dgm:pt modelId="{D4D05FD5-17FA-467E-BB36-3B18FA07E018}" type="pres">
      <dgm:prSet presAssocID="{017C6BA5-914E-4D06-A57F-9C4DCFBD5F6A}" presName="connTx" presStyleLbl="parChTrans1D2" presStyleIdx="1" presStyleCnt="5"/>
      <dgm:spPr/>
      <dgm:t>
        <a:bodyPr/>
        <a:lstStyle/>
        <a:p>
          <a:endParaRPr lang="en-US"/>
        </a:p>
      </dgm:t>
    </dgm:pt>
    <dgm:pt modelId="{871E283B-7790-4319-8BBF-4E3F46F01D23}" type="pres">
      <dgm:prSet presAssocID="{389EB571-A9AC-4675-A762-B709FBA61920}" presName="root2" presStyleCnt="0"/>
      <dgm:spPr/>
    </dgm:pt>
    <dgm:pt modelId="{64C4EFBE-F285-46D4-8F51-8932327BF425}" type="pres">
      <dgm:prSet presAssocID="{389EB571-A9AC-4675-A762-B709FBA61920}" presName="LevelTwoTextNode" presStyleLbl="node2" presStyleIdx="1" presStyleCnt="5">
        <dgm:presLayoutVars>
          <dgm:chPref val="3"/>
        </dgm:presLayoutVars>
      </dgm:prSet>
      <dgm:spPr/>
      <dgm:t>
        <a:bodyPr/>
        <a:lstStyle/>
        <a:p>
          <a:endParaRPr lang="en-US"/>
        </a:p>
      </dgm:t>
    </dgm:pt>
    <dgm:pt modelId="{C3277D94-55A1-425A-8336-199AB4E7D9C2}" type="pres">
      <dgm:prSet presAssocID="{389EB571-A9AC-4675-A762-B709FBA61920}" presName="level3hierChild" presStyleCnt="0"/>
      <dgm:spPr/>
    </dgm:pt>
    <dgm:pt modelId="{6690FF65-721D-4BD4-8765-B908888EBA08}" type="pres">
      <dgm:prSet presAssocID="{36AE2047-BEC8-474A-A5AD-7E6851FA9DA5}" presName="conn2-1" presStyleLbl="parChTrans1D2" presStyleIdx="2" presStyleCnt="5"/>
      <dgm:spPr/>
      <dgm:t>
        <a:bodyPr/>
        <a:lstStyle/>
        <a:p>
          <a:endParaRPr lang="en-US"/>
        </a:p>
      </dgm:t>
    </dgm:pt>
    <dgm:pt modelId="{EE81DE9E-1F67-41B8-81A8-FA4202B4250C}" type="pres">
      <dgm:prSet presAssocID="{36AE2047-BEC8-474A-A5AD-7E6851FA9DA5}" presName="connTx" presStyleLbl="parChTrans1D2" presStyleIdx="2" presStyleCnt="5"/>
      <dgm:spPr/>
      <dgm:t>
        <a:bodyPr/>
        <a:lstStyle/>
        <a:p>
          <a:endParaRPr lang="en-US"/>
        </a:p>
      </dgm:t>
    </dgm:pt>
    <dgm:pt modelId="{D013B7AA-CC37-4012-A8BE-F6D33DEE8D45}" type="pres">
      <dgm:prSet presAssocID="{2ABA04BA-C94E-4379-9E9A-0108B6AEB4F3}" presName="root2" presStyleCnt="0"/>
      <dgm:spPr/>
    </dgm:pt>
    <dgm:pt modelId="{4C2CA2F6-4449-4935-A2F5-6C3782A947DE}" type="pres">
      <dgm:prSet presAssocID="{2ABA04BA-C94E-4379-9E9A-0108B6AEB4F3}" presName="LevelTwoTextNode" presStyleLbl="node2" presStyleIdx="2" presStyleCnt="5" custScaleX="100000">
        <dgm:presLayoutVars>
          <dgm:chPref val="3"/>
        </dgm:presLayoutVars>
      </dgm:prSet>
      <dgm:spPr/>
      <dgm:t>
        <a:bodyPr/>
        <a:lstStyle/>
        <a:p>
          <a:endParaRPr lang="en-US"/>
        </a:p>
      </dgm:t>
    </dgm:pt>
    <dgm:pt modelId="{BE443059-C4DC-4ED4-A11C-EF00ADA03D16}" type="pres">
      <dgm:prSet presAssocID="{2ABA04BA-C94E-4379-9E9A-0108B6AEB4F3}" presName="level3hierChild" presStyleCnt="0"/>
      <dgm:spPr/>
    </dgm:pt>
    <dgm:pt modelId="{74675734-12D4-4C6A-9AE9-EED31BBEBD7A}" type="pres">
      <dgm:prSet presAssocID="{19CE422C-504E-4327-ADB3-5077FAB55D80}" presName="conn2-1" presStyleLbl="parChTrans1D2" presStyleIdx="3" presStyleCnt="5"/>
      <dgm:spPr/>
      <dgm:t>
        <a:bodyPr/>
        <a:lstStyle/>
        <a:p>
          <a:endParaRPr lang="en-US"/>
        </a:p>
      </dgm:t>
    </dgm:pt>
    <dgm:pt modelId="{788D8478-A280-4195-8B21-809AABDF8133}" type="pres">
      <dgm:prSet presAssocID="{19CE422C-504E-4327-ADB3-5077FAB55D80}" presName="connTx" presStyleLbl="parChTrans1D2" presStyleIdx="3" presStyleCnt="5"/>
      <dgm:spPr/>
      <dgm:t>
        <a:bodyPr/>
        <a:lstStyle/>
        <a:p>
          <a:endParaRPr lang="en-US"/>
        </a:p>
      </dgm:t>
    </dgm:pt>
    <dgm:pt modelId="{E68DC3B7-D00D-44C8-971A-4D671BCE96A4}" type="pres">
      <dgm:prSet presAssocID="{0A965CA9-7F74-4B33-BAF3-6281E2DAA61B}" presName="root2" presStyleCnt="0"/>
      <dgm:spPr/>
    </dgm:pt>
    <dgm:pt modelId="{0EBE93AC-74D4-435B-B06D-925A7FE2A252}" type="pres">
      <dgm:prSet presAssocID="{0A965CA9-7F74-4B33-BAF3-6281E2DAA61B}" presName="LevelTwoTextNode" presStyleLbl="node2" presStyleIdx="3" presStyleCnt="5">
        <dgm:presLayoutVars>
          <dgm:chPref val="3"/>
        </dgm:presLayoutVars>
      </dgm:prSet>
      <dgm:spPr/>
      <dgm:t>
        <a:bodyPr/>
        <a:lstStyle/>
        <a:p>
          <a:endParaRPr lang="en-US"/>
        </a:p>
      </dgm:t>
    </dgm:pt>
    <dgm:pt modelId="{336B1607-EEBC-4D11-B828-E1DD8B5639F0}" type="pres">
      <dgm:prSet presAssocID="{0A965CA9-7F74-4B33-BAF3-6281E2DAA61B}" presName="level3hierChild" presStyleCnt="0"/>
      <dgm:spPr/>
    </dgm:pt>
    <dgm:pt modelId="{AFC6EF52-C0E6-4172-8B00-6D0CC2E908DE}" type="pres">
      <dgm:prSet presAssocID="{79CFAF14-473D-457A-B099-3DC7586BA13F}" presName="conn2-1" presStyleLbl="parChTrans1D2" presStyleIdx="4" presStyleCnt="5"/>
      <dgm:spPr/>
      <dgm:t>
        <a:bodyPr/>
        <a:lstStyle/>
        <a:p>
          <a:endParaRPr lang="en-US"/>
        </a:p>
      </dgm:t>
    </dgm:pt>
    <dgm:pt modelId="{6A2B7D95-FDAB-4432-BD59-161FD110799B}" type="pres">
      <dgm:prSet presAssocID="{79CFAF14-473D-457A-B099-3DC7586BA13F}" presName="connTx" presStyleLbl="parChTrans1D2" presStyleIdx="4" presStyleCnt="5"/>
      <dgm:spPr/>
      <dgm:t>
        <a:bodyPr/>
        <a:lstStyle/>
        <a:p>
          <a:endParaRPr lang="en-US"/>
        </a:p>
      </dgm:t>
    </dgm:pt>
    <dgm:pt modelId="{27247A1A-A711-4945-B555-52F58A8CCEE6}" type="pres">
      <dgm:prSet presAssocID="{8991CBFA-DF1C-429D-A695-9073C9B753B7}" presName="root2" presStyleCnt="0"/>
      <dgm:spPr/>
    </dgm:pt>
    <dgm:pt modelId="{40A29A70-7698-49B7-B5B3-83FB71B6D6E3}" type="pres">
      <dgm:prSet presAssocID="{8991CBFA-DF1C-429D-A695-9073C9B753B7}" presName="LevelTwoTextNode" presStyleLbl="node2" presStyleIdx="4" presStyleCnt="5">
        <dgm:presLayoutVars>
          <dgm:chPref val="3"/>
        </dgm:presLayoutVars>
      </dgm:prSet>
      <dgm:spPr/>
      <dgm:t>
        <a:bodyPr/>
        <a:lstStyle/>
        <a:p>
          <a:endParaRPr lang="en-US"/>
        </a:p>
      </dgm:t>
    </dgm:pt>
    <dgm:pt modelId="{D96312C1-BDFA-438F-9BD1-7EF25F670A0D}" type="pres">
      <dgm:prSet presAssocID="{8991CBFA-DF1C-429D-A695-9073C9B753B7}" presName="level3hierChild" presStyleCnt="0"/>
      <dgm:spPr/>
    </dgm:pt>
  </dgm:ptLst>
  <dgm:cxnLst>
    <dgm:cxn modelId="{074A1BCD-53CE-48CA-A395-ED1D240A5CB8}" type="presOf" srcId="{19CE422C-504E-4327-ADB3-5077FAB55D80}" destId="{74675734-12D4-4C6A-9AE9-EED31BBEBD7A}" srcOrd="0" destOrd="0" presId="urn:microsoft.com/office/officeart/2005/8/layout/hierarchy2"/>
    <dgm:cxn modelId="{CE720AB6-A9B2-4E32-806B-B1BE10261D11}" srcId="{67D3A556-6DD1-4B77-ADBB-B5B7CD11A111}" destId="{8991CBFA-DF1C-429D-A695-9073C9B753B7}" srcOrd="4" destOrd="0" parTransId="{79CFAF14-473D-457A-B099-3DC7586BA13F}" sibTransId="{622BE8B2-82BF-407A-89B5-9C7627400BA8}"/>
    <dgm:cxn modelId="{77C13F5B-FB89-4148-A8BB-BFA168BCF840}" type="presOf" srcId="{0A965CA9-7F74-4B33-BAF3-6281E2DAA61B}" destId="{0EBE93AC-74D4-435B-B06D-925A7FE2A252}" srcOrd="0" destOrd="0" presId="urn:microsoft.com/office/officeart/2005/8/layout/hierarchy2"/>
    <dgm:cxn modelId="{E1E175DB-81E5-46D5-826E-B218D6FE9E03}" srcId="{3A07E499-3A89-4D03-B675-C5236B43CAF3}" destId="{67D3A556-6DD1-4B77-ADBB-B5B7CD11A111}" srcOrd="0" destOrd="0" parTransId="{D84EB996-94AF-4193-9D93-68228B6A5284}" sibTransId="{6EB31073-761D-4F48-9221-0C2D26C4C73A}"/>
    <dgm:cxn modelId="{B43C58DB-A0FB-4460-87AB-BD690249B442}" srcId="{67D3A556-6DD1-4B77-ADBB-B5B7CD11A111}" destId="{389EB571-A9AC-4675-A762-B709FBA61920}" srcOrd="1" destOrd="0" parTransId="{017C6BA5-914E-4D06-A57F-9C4DCFBD5F6A}" sibTransId="{E95F95D5-9401-4B46-AF84-F26C3753D9C9}"/>
    <dgm:cxn modelId="{A7EC418C-B1CD-49FF-999B-4DB97DBF8E31}" srcId="{67D3A556-6DD1-4B77-ADBB-B5B7CD11A111}" destId="{0A965CA9-7F74-4B33-BAF3-6281E2DAA61B}" srcOrd="3" destOrd="0" parTransId="{19CE422C-504E-4327-ADB3-5077FAB55D80}" sibTransId="{61563AA3-0C22-4FBC-BBF3-736B964D5D1A}"/>
    <dgm:cxn modelId="{3B36F68C-D5CF-4BBB-B3CB-0744B469F943}" type="presOf" srcId="{19CE422C-504E-4327-ADB3-5077FAB55D80}" destId="{788D8478-A280-4195-8B21-809AABDF8133}" srcOrd="1" destOrd="0" presId="urn:microsoft.com/office/officeart/2005/8/layout/hierarchy2"/>
    <dgm:cxn modelId="{9330D764-5CEC-4D3A-B925-9387CAF45611}" type="presOf" srcId="{017C6BA5-914E-4D06-A57F-9C4DCFBD5F6A}" destId="{D4D05FD5-17FA-467E-BB36-3B18FA07E018}" srcOrd="1" destOrd="0" presId="urn:microsoft.com/office/officeart/2005/8/layout/hierarchy2"/>
    <dgm:cxn modelId="{59E45F1C-3B40-4142-A39E-AD38078CBD89}" type="presOf" srcId="{36AE2047-BEC8-474A-A5AD-7E6851FA9DA5}" destId="{EE81DE9E-1F67-41B8-81A8-FA4202B4250C}" srcOrd="1" destOrd="0" presId="urn:microsoft.com/office/officeart/2005/8/layout/hierarchy2"/>
    <dgm:cxn modelId="{CEC0DE07-4AED-463D-B9AA-1C0CDE5BA57A}" srcId="{67D3A556-6DD1-4B77-ADBB-B5B7CD11A111}" destId="{2ABA04BA-C94E-4379-9E9A-0108B6AEB4F3}" srcOrd="2" destOrd="0" parTransId="{36AE2047-BEC8-474A-A5AD-7E6851FA9DA5}" sibTransId="{120846AD-CB87-4BB0-8625-60D52EC2B07F}"/>
    <dgm:cxn modelId="{7C4FD55B-F1F7-4F03-B096-486FF8C033C3}" type="presOf" srcId="{79CFAF14-473D-457A-B099-3DC7586BA13F}" destId="{6A2B7D95-FDAB-4432-BD59-161FD110799B}" srcOrd="1" destOrd="0" presId="urn:microsoft.com/office/officeart/2005/8/layout/hierarchy2"/>
    <dgm:cxn modelId="{9109E5EA-444D-4072-9831-60DB5AEBCAB9}" type="presOf" srcId="{8E3F4371-2F9A-4043-B8BB-E7B530B2FB87}" destId="{70C991D0-CED2-446F-B803-C68C2DF184AC}" srcOrd="0" destOrd="0" presId="urn:microsoft.com/office/officeart/2005/8/layout/hierarchy2"/>
    <dgm:cxn modelId="{63B8A70A-3EEA-4C96-9579-9D08BEB23B35}" type="presOf" srcId="{8991CBFA-DF1C-429D-A695-9073C9B753B7}" destId="{40A29A70-7698-49B7-B5B3-83FB71B6D6E3}" srcOrd="0" destOrd="0" presId="urn:microsoft.com/office/officeart/2005/8/layout/hierarchy2"/>
    <dgm:cxn modelId="{96F3940C-5AA6-4C41-BDEA-752ECE42FB56}" type="presOf" srcId="{2ABA04BA-C94E-4379-9E9A-0108B6AEB4F3}" destId="{4C2CA2F6-4449-4935-A2F5-6C3782A947DE}" srcOrd="0" destOrd="0" presId="urn:microsoft.com/office/officeart/2005/8/layout/hierarchy2"/>
    <dgm:cxn modelId="{B169EAE8-0B2E-4F1D-B16C-4436683836C0}" type="presOf" srcId="{017C6BA5-914E-4D06-A57F-9C4DCFBD5F6A}" destId="{4C52CFB4-46EF-455F-B702-DBAE4EE03C6C}" srcOrd="0" destOrd="0" presId="urn:microsoft.com/office/officeart/2005/8/layout/hierarchy2"/>
    <dgm:cxn modelId="{328DDFCB-512A-4425-B7AE-7ED1F3D3E821}" type="presOf" srcId="{61CCE66D-3A3D-4D6B-9025-2DEA99B8F4F7}" destId="{5915E0AA-7288-43CD-AB20-A99E466CBD09}" srcOrd="1" destOrd="0" presId="urn:microsoft.com/office/officeart/2005/8/layout/hierarchy2"/>
    <dgm:cxn modelId="{2275A8D2-E31F-4A9B-95EB-B72D0317B1B5}" type="presOf" srcId="{67D3A556-6DD1-4B77-ADBB-B5B7CD11A111}" destId="{C88BEBA2-5461-461B-AFC5-7554A85F4F86}" srcOrd="0" destOrd="0" presId="urn:microsoft.com/office/officeart/2005/8/layout/hierarchy2"/>
    <dgm:cxn modelId="{D0DBC172-D107-461E-A462-483770C15B26}" type="presOf" srcId="{389EB571-A9AC-4675-A762-B709FBA61920}" destId="{64C4EFBE-F285-46D4-8F51-8932327BF425}" srcOrd="0" destOrd="0" presId="urn:microsoft.com/office/officeart/2005/8/layout/hierarchy2"/>
    <dgm:cxn modelId="{0278D752-92D7-4D37-B457-7E3DAF43BE76}" type="presOf" srcId="{3A07E499-3A89-4D03-B675-C5236B43CAF3}" destId="{00B76482-0FD2-49AD-8D57-1C5F38413E21}" srcOrd="0" destOrd="0" presId="urn:microsoft.com/office/officeart/2005/8/layout/hierarchy2"/>
    <dgm:cxn modelId="{2ECBA26F-0B75-4322-AE75-8436B572CBBD}" type="presOf" srcId="{61CCE66D-3A3D-4D6B-9025-2DEA99B8F4F7}" destId="{F433924B-E1FF-426A-9115-1DA15C6F7CD3}" srcOrd="0" destOrd="0" presId="urn:microsoft.com/office/officeart/2005/8/layout/hierarchy2"/>
    <dgm:cxn modelId="{9CDF0517-F016-4B8A-A333-18D542C4E40A}" srcId="{67D3A556-6DD1-4B77-ADBB-B5B7CD11A111}" destId="{8E3F4371-2F9A-4043-B8BB-E7B530B2FB87}" srcOrd="0" destOrd="0" parTransId="{61CCE66D-3A3D-4D6B-9025-2DEA99B8F4F7}" sibTransId="{545600C8-1675-4616-AF0E-B21471AC94D2}"/>
    <dgm:cxn modelId="{37B1473D-405B-4B87-A609-EABD3C5981AC}" type="presOf" srcId="{79CFAF14-473D-457A-B099-3DC7586BA13F}" destId="{AFC6EF52-C0E6-4172-8B00-6D0CC2E908DE}" srcOrd="0" destOrd="0" presId="urn:microsoft.com/office/officeart/2005/8/layout/hierarchy2"/>
    <dgm:cxn modelId="{EC4C0AA4-D435-4ED2-9D73-57B5BB0BF122}" type="presOf" srcId="{36AE2047-BEC8-474A-A5AD-7E6851FA9DA5}" destId="{6690FF65-721D-4BD4-8765-B908888EBA08}" srcOrd="0" destOrd="0" presId="urn:microsoft.com/office/officeart/2005/8/layout/hierarchy2"/>
    <dgm:cxn modelId="{ADADA66F-0048-4D87-B091-0768084234AA}" type="presParOf" srcId="{00B76482-0FD2-49AD-8D57-1C5F38413E21}" destId="{F006326E-0CC6-414D-B6B1-9898C5C70750}" srcOrd="0" destOrd="0" presId="urn:microsoft.com/office/officeart/2005/8/layout/hierarchy2"/>
    <dgm:cxn modelId="{27ED3827-DAAF-4C9E-8C66-AE21E6119466}" type="presParOf" srcId="{F006326E-0CC6-414D-B6B1-9898C5C70750}" destId="{C88BEBA2-5461-461B-AFC5-7554A85F4F86}" srcOrd="0" destOrd="0" presId="urn:microsoft.com/office/officeart/2005/8/layout/hierarchy2"/>
    <dgm:cxn modelId="{9057E025-959B-49EA-BB23-B2780CDC70CC}" type="presParOf" srcId="{F006326E-0CC6-414D-B6B1-9898C5C70750}" destId="{60B2740C-E9E5-4A01-BB23-BD73BD106110}" srcOrd="1" destOrd="0" presId="urn:microsoft.com/office/officeart/2005/8/layout/hierarchy2"/>
    <dgm:cxn modelId="{81201A3C-2895-463A-9BC4-26C3FC13D350}" type="presParOf" srcId="{60B2740C-E9E5-4A01-BB23-BD73BD106110}" destId="{F433924B-E1FF-426A-9115-1DA15C6F7CD3}" srcOrd="0" destOrd="0" presId="urn:microsoft.com/office/officeart/2005/8/layout/hierarchy2"/>
    <dgm:cxn modelId="{E92D4BD0-8EE2-4FE4-AB4A-0141BEC10A44}" type="presParOf" srcId="{F433924B-E1FF-426A-9115-1DA15C6F7CD3}" destId="{5915E0AA-7288-43CD-AB20-A99E466CBD09}" srcOrd="0" destOrd="0" presId="urn:microsoft.com/office/officeart/2005/8/layout/hierarchy2"/>
    <dgm:cxn modelId="{12341197-07C1-4E63-9FD2-36CFAA79E830}" type="presParOf" srcId="{60B2740C-E9E5-4A01-BB23-BD73BD106110}" destId="{33292358-4496-40D7-8280-B46C269617FB}" srcOrd="1" destOrd="0" presId="urn:microsoft.com/office/officeart/2005/8/layout/hierarchy2"/>
    <dgm:cxn modelId="{93018965-2316-44A8-9786-827F14B98399}" type="presParOf" srcId="{33292358-4496-40D7-8280-B46C269617FB}" destId="{70C991D0-CED2-446F-B803-C68C2DF184AC}" srcOrd="0" destOrd="0" presId="urn:microsoft.com/office/officeart/2005/8/layout/hierarchy2"/>
    <dgm:cxn modelId="{23D6B232-CED9-47F2-9FAC-E50DE8C9A4EC}" type="presParOf" srcId="{33292358-4496-40D7-8280-B46C269617FB}" destId="{6972A340-FF06-4D60-86AE-67607B8A21FF}" srcOrd="1" destOrd="0" presId="urn:microsoft.com/office/officeart/2005/8/layout/hierarchy2"/>
    <dgm:cxn modelId="{01451901-28F9-4FB6-A075-EA5945819784}" type="presParOf" srcId="{60B2740C-E9E5-4A01-BB23-BD73BD106110}" destId="{4C52CFB4-46EF-455F-B702-DBAE4EE03C6C}" srcOrd="2" destOrd="0" presId="urn:microsoft.com/office/officeart/2005/8/layout/hierarchy2"/>
    <dgm:cxn modelId="{880AE315-ED7C-499F-9757-22CC4088D2D3}" type="presParOf" srcId="{4C52CFB4-46EF-455F-B702-DBAE4EE03C6C}" destId="{D4D05FD5-17FA-467E-BB36-3B18FA07E018}" srcOrd="0" destOrd="0" presId="urn:microsoft.com/office/officeart/2005/8/layout/hierarchy2"/>
    <dgm:cxn modelId="{4743397F-6C75-462B-937D-B3F4EF2B56CF}" type="presParOf" srcId="{60B2740C-E9E5-4A01-BB23-BD73BD106110}" destId="{871E283B-7790-4319-8BBF-4E3F46F01D23}" srcOrd="3" destOrd="0" presId="urn:microsoft.com/office/officeart/2005/8/layout/hierarchy2"/>
    <dgm:cxn modelId="{1CC83A82-9BCF-499D-A18A-C28B5847CB0F}" type="presParOf" srcId="{871E283B-7790-4319-8BBF-4E3F46F01D23}" destId="{64C4EFBE-F285-46D4-8F51-8932327BF425}" srcOrd="0" destOrd="0" presId="urn:microsoft.com/office/officeart/2005/8/layout/hierarchy2"/>
    <dgm:cxn modelId="{46BC4D2B-E583-4CF3-ABEC-F6D07C213CF9}" type="presParOf" srcId="{871E283B-7790-4319-8BBF-4E3F46F01D23}" destId="{C3277D94-55A1-425A-8336-199AB4E7D9C2}" srcOrd="1" destOrd="0" presId="urn:microsoft.com/office/officeart/2005/8/layout/hierarchy2"/>
    <dgm:cxn modelId="{814B2C15-3E3B-4494-888E-93D412D9C63B}" type="presParOf" srcId="{60B2740C-E9E5-4A01-BB23-BD73BD106110}" destId="{6690FF65-721D-4BD4-8765-B908888EBA08}" srcOrd="4" destOrd="0" presId="urn:microsoft.com/office/officeart/2005/8/layout/hierarchy2"/>
    <dgm:cxn modelId="{D5B171B3-98B3-45E0-AAC3-BA66DC7E4F03}" type="presParOf" srcId="{6690FF65-721D-4BD4-8765-B908888EBA08}" destId="{EE81DE9E-1F67-41B8-81A8-FA4202B4250C}" srcOrd="0" destOrd="0" presId="urn:microsoft.com/office/officeart/2005/8/layout/hierarchy2"/>
    <dgm:cxn modelId="{CE95DEDC-37E4-4A43-8F37-C71DC90033E2}" type="presParOf" srcId="{60B2740C-E9E5-4A01-BB23-BD73BD106110}" destId="{D013B7AA-CC37-4012-A8BE-F6D33DEE8D45}" srcOrd="5" destOrd="0" presId="urn:microsoft.com/office/officeart/2005/8/layout/hierarchy2"/>
    <dgm:cxn modelId="{57885DFE-E9BA-4CB5-A830-D4ACB05B7AFF}" type="presParOf" srcId="{D013B7AA-CC37-4012-A8BE-F6D33DEE8D45}" destId="{4C2CA2F6-4449-4935-A2F5-6C3782A947DE}" srcOrd="0" destOrd="0" presId="urn:microsoft.com/office/officeart/2005/8/layout/hierarchy2"/>
    <dgm:cxn modelId="{2AF0AFDB-CABF-4B72-AAAE-DCA53C55C4B8}" type="presParOf" srcId="{D013B7AA-CC37-4012-A8BE-F6D33DEE8D45}" destId="{BE443059-C4DC-4ED4-A11C-EF00ADA03D16}" srcOrd="1" destOrd="0" presId="urn:microsoft.com/office/officeart/2005/8/layout/hierarchy2"/>
    <dgm:cxn modelId="{40EC135E-311B-4735-9118-54C085AB2E7F}" type="presParOf" srcId="{60B2740C-E9E5-4A01-BB23-BD73BD106110}" destId="{74675734-12D4-4C6A-9AE9-EED31BBEBD7A}" srcOrd="6" destOrd="0" presId="urn:microsoft.com/office/officeart/2005/8/layout/hierarchy2"/>
    <dgm:cxn modelId="{45E4B011-71CB-404E-B91C-B8AA86AF1B8D}" type="presParOf" srcId="{74675734-12D4-4C6A-9AE9-EED31BBEBD7A}" destId="{788D8478-A280-4195-8B21-809AABDF8133}" srcOrd="0" destOrd="0" presId="urn:microsoft.com/office/officeart/2005/8/layout/hierarchy2"/>
    <dgm:cxn modelId="{2E30829E-64B4-4C02-AA32-96DF2904D33D}" type="presParOf" srcId="{60B2740C-E9E5-4A01-BB23-BD73BD106110}" destId="{E68DC3B7-D00D-44C8-971A-4D671BCE96A4}" srcOrd="7" destOrd="0" presId="urn:microsoft.com/office/officeart/2005/8/layout/hierarchy2"/>
    <dgm:cxn modelId="{38BA5134-12EA-4B2C-8194-9433A75C8AB1}" type="presParOf" srcId="{E68DC3B7-D00D-44C8-971A-4D671BCE96A4}" destId="{0EBE93AC-74D4-435B-B06D-925A7FE2A252}" srcOrd="0" destOrd="0" presId="urn:microsoft.com/office/officeart/2005/8/layout/hierarchy2"/>
    <dgm:cxn modelId="{340AB5B8-442E-4EB4-A58A-8479A544E90D}" type="presParOf" srcId="{E68DC3B7-D00D-44C8-971A-4D671BCE96A4}" destId="{336B1607-EEBC-4D11-B828-E1DD8B5639F0}" srcOrd="1" destOrd="0" presId="urn:microsoft.com/office/officeart/2005/8/layout/hierarchy2"/>
    <dgm:cxn modelId="{8231AAAF-1775-4925-B8E0-5F968E4C6137}" type="presParOf" srcId="{60B2740C-E9E5-4A01-BB23-BD73BD106110}" destId="{AFC6EF52-C0E6-4172-8B00-6D0CC2E908DE}" srcOrd="8" destOrd="0" presId="urn:microsoft.com/office/officeart/2005/8/layout/hierarchy2"/>
    <dgm:cxn modelId="{D2FFE95D-5C61-4829-B482-E5EF1DD6E62E}" type="presParOf" srcId="{AFC6EF52-C0E6-4172-8B00-6D0CC2E908DE}" destId="{6A2B7D95-FDAB-4432-BD59-161FD110799B}" srcOrd="0" destOrd="0" presId="urn:microsoft.com/office/officeart/2005/8/layout/hierarchy2"/>
    <dgm:cxn modelId="{CD4ED69F-E1BF-418D-B204-2C0CA115CDEB}" type="presParOf" srcId="{60B2740C-E9E5-4A01-BB23-BD73BD106110}" destId="{27247A1A-A711-4945-B555-52F58A8CCEE6}" srcOrd="9" destOrd="0" presId="urn:microsoft.com/office/officeart/2005/8/layout/hierarchy2"/>
    <dgm:cxn modelId="{C3F1D0D2-8E87-411D-810B-CAAC17697690}" type="presParOf" srcId="{27247A1A-A711-4945-B555-52F58A8CCEE6}" destId="{40A29A70-7698-49B7-B5B3-83FB71B6D6E3}" srcOrd="0" destOrd="0" presId="urn:microsoft.com/office/officeart/2005/8/layout/hierarchy2"/>
    <dgm:cxn modelId="{1B3659BF-DE28-41EB-82DD-9403010CC7ED}" type="presParOf" srcId="{27247A1A-A711-4945-B555-52F58A8CCEE6}" destId="{D96312C1-BDFA-438F-9BD1-7EF25F670A0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4A762-AF16-4789-AD25-223F574B37C2}"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7DC211E9-E307-4653-B285-60DFFA3572C1}">
      <dgm:prSet phldrT="[Text]" custT="1"/>
      <dgm:spPr/>
      <dgm:t>
        <a:bodyPr/>
        <a:lstStyle/>
        <a:p>
          <a:pPr algn="ctr"/>
          <a:r>
            <a:rPr lang="en-US" sz="2800" dirty="0" smtClean="0">
              <a:latin typeface="Times New Roman" panose="02020603050405020304" pitchFamily="18" charset="0"/>
              <a:cs typeface="Times New Roman" panose="02020603050405020304" pitchFamily="18" charset="0"/>
            </a:rPr>
            <a:t>SUMBER DAYA UNTUK MENINGKATKAN PENYESUAIAN</a:t>
          </a:r>
          <a:endParaRPr lang="en-US" sz="2800" dirty="0">
            <a:latin typeface="Times New Roman" panose="02020603050405020304" pitchFamily="18" charset="0"/>
            <a:cs typeface="Times New Roman" panose="02020603050405020304" pitchFamily="18" charset="0"/>
          </a:endParaRPr>
        </a:p>
      </dgm:t>
    </dgm:pt>
    <dgm:pt modelId="{C2475121-44CE-4780-AB3C-9DC809A8E5DF}" type="parTrans" cxnId="{2121E10A-79B8-4D3B-8C33-AEAE4B4D6F44}">
      <dgm:prSet/>
      <dgm:spPr/>
      <dgm:t>
        <a:bodyPr/>
        <a:lstStyle/>
        <a:p>
          <a:endParaRPr lang="en-US">
            <a:latin typeface="Times New Roman" panose="02020603050405020304" pitchFamily="18" charset="0"/>
            <a:cs typeface="Times New Roman" panose="02020603050405020304" pitchFamily="18" charset="0"/>
          </a:endParaRPr>
        </a:p>
      </dgm:t>
    </dgm:pt>
    <dgm:pt modelId="{B90B966C-7EDC-4DFC-9B3F-21833B510686}" type="sibTrans" cxnId="{2121E10A-79B8-4D3B-8C33-AEAE4B4D6F44}">
      <dgm:prSet/>
      <dgm:spPr/>
      <dgm:t>
        <a:bodyPr/>
        <a:lstStyle/>
        <a:p>
          <a:endParaRPr lang="en-US">
            <a:latin typeface="Times New Roman" panose="02020603050405020304" pitchFamily="18" charset="0"/>
            <a:cs typeface="Times New Roman" panose="02020603050405020304" pitchFamily="18" charset="0"/>
          </a:endParaRPr>
        </a:p>
      </dgm:t>
    </dgm:pt>
    <dgm:pt modelId="{962D6BFD-0027-4818-970A-73BD55CC3165}">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3600" dirty="0" smtClean="0">
              <a:latin typeface="Times New Roman" panose="02020603050405020304" pitchFamily="18" charset="0"/>
              <a:cs typeface="Times New Roman" panose="02020603050405020304" pitchFamily="18" charset="0"/>
            </a:rPr>
            <a:t>PROFESIONAL KESEHATAN MENTAL</a:t>
          </a:r>
          <a:endParaRPr lang="en-US" sz="3600"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65CE9D5-A440-4E15-B457-0026FE034CE4}" type="parTrans" cxnId="{2E2FB341-5853-4D48-AA26-BE5601A8C658}">
      <dgm:prSet/>
      <dgm:spPr/>
      <dgm:t>
        <a:bodyPr/>
        <a:lstStyle/>
        <a:p>
          <a:endParaRPr lang="en-US">
            <a:latin typeface="Times New Roman" panose="02020603050405020304" pitchFamily="18" charset="0"/>
            <a:cs typeface="Times New Roman" panose="02020603050405020304" pitchFamily="18" charset="0"/>
          </a:endParaRPr>
        </a:p>
      </dgm:t>
    </dgm:pt>
    <dgm:pt modelId="{0FA24EC2-6926-49DC-AABD-787119028EA6}" type="sibTrans" cxnId="{2E2FB341-5853-4D48-AA26-BE5601A8C658}">
      <dgm:prSet/>
      <dgm:spPr/>
      <dgm:t>
        <a:bodyPr/>
        <a:lstStyle/>
        <a:p>
          <a:endParaRPr lang="en-US">
            <a:latin typeface="Times New Roman" panose="02020603050405020304" pitchFamily="18" charset="0"/>
            <a:cs typeface="Times New Roman" panose="02020603050405020304" pitchFamily="18" charset="0"/>
          </a:endParaRPr>
        </a:p>
      </dgm:t>
    </dgm:pt>
    <dgm:pt modelId="{BB60B1A4-27A1-47B6-B069-A0A6CB478F4C}">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3600" dirty="0" smtClean="0">
              <a:latin typeface="Times New Roman" panose="02020603050405020304" pitchFamily="18" charset="0"/>
              <a:cs typeface="Times New Roman" panose="02020603050405020304" pitchFamily="18" charset="0"/>
            </a:rPr>
            <a:t>NATIONAL SUPPORT GROUPS</a:t>
          </a:r>
          <a:endParaRPr lang="en-US" sz="3600"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C07A79F-7DA2-4313-BF33-01D255FE3074}" type="parTrans" cxnId="{ACE406BE-B3B6-4F14-9407-BFB3D6982E8B}">
      <dgm:prSet/>
      <dgm:spPr/>
      <dgm:t>
        <a:bodyPr/>
        <a:lstStyle/>
        <a:p>
          <a:endParaRPr lang="en-US">
            <a:latin typeface="Times New Roman" panose="02020603050405020304" pitchFamily="18" charset="0"/>
            <a:cs typeface="Times New Roman" panose="02020603050405020304" pitchFamily="18" charset="0"/>
          </a:endParaRPr>
        </a:p>
      </dgm:t>
    </dgm:pt>
    <dgm:pt modelId="{B3FECE5A-29A1-41E5-BABD-0DDEB0E592C8}" type="sibTrans" cxnId="{ACE406BE-B3B6-4F14-9407-BFB3D6982E8B}">
      <dgm:prSet/>
      <dgm:spPr/>
      <dgm:t>
        <a:bodyPr/>
        <a:lstStyle/>
        <a:p>
          <a:endParaRPr lang="en-US">
            <a:latin typeface="Times New Roman" panose="02020603050405020304" pitchFamily="18" charset="0"/>
            <a:cs typeface="Times New Roman" panose="02020603050405020304" pitchFamily="18" charset="0"/>
          </a:endParaRPr>
        </a:p>
      </dgm:t>
    </dgm:pt>
    <dgm:pt modelId="{02BA570B-A2A4-4F49-A2C9-6AF38E44AE9F}">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600" dirty="0" smtClean="0">
              <a:latin typeface="Times New Roman" panose="02020603050405020304" pitchFamily="18" charset="0"/>
              <a:cs typeface="Times New Roman" panose="02020603050405020304" pitchFamily="18" charset="0"/>
            </a:rPr>
            <a:t>SELF HELP BOOKS</a:t>
          </a:r>
          <a:endParaRPr lang="en-US" sz="3600"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D8448BE-1A0E-4FC6-A1D1-DD192DBB3611}" type="parTrans" cxnId="{6DDA176C-429A-4498-9FC7-949A452D596A}">
      <dgm:prSet/>
      <dgm:spPr/>
      <dgm:t>
        <a:bodyPr/>
        <a:lstStyle/>
        <a:p>
          <a:endParaRPr lang="en-US">
            <a:latin typeface="Times New Roman" panose="02020603050405020304" pitchFamily="18" charset="0"/>
            <a:cs typeface="Times New Roman" panose="02020603050405020304" pitchFamily="18" charset="0"/>
          </a:endParaRPr>
        </a:p>
      </dgm:t>
    </dgm:pt>
    <dgm:pt modelId="{5A632385-785C-4141-ABB2-3196025194D0}" type="sibTrans" cxnId="{6DDA176C-429A-4498-9FC7-949A452D596A}">
      <dgm:prSet/>
      <dgm:spPr/>
      <dgm:t>
        <a:bodyPr/>
        <a:lstStyle/>
        <a:p>
          <a:endParaRPr lang="en-US">
            <a:latin typeface="Times New Roman" panose="02020603050405020304" pitchFamily="18" charset="0"/>
            <a:cs typeface="Times New Roman" panose="02020603050405020304" pitchFamily="18" charset="0"/>
          </a:endParaRPr>
        </a:p>
      </dgm:t>
    </dgm:pt>
    <dgm:pt modelId="{BE9B0A59-8839-4F3A-ACAB-4031138641B0}">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3600" dirty="0" smtClean="0">
              <a:latin typeface="Times New Roman" panose="02020603050405020304" pitchFamily="18" charset="0"/>
              <a:cs typeface="Times New Roman" panose="02020603050405020304" pitchFamily="18" charset="0"/>
            </a:rPr>
            <a:t>INTERNET</a:t>
          </a:r>
          <a:endParaRPr lang="en-US" sz="3600" dirty="0">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3D1BC6E-1BD2-4E41-8B57-1398EEAAE9A2}" type="parTrans" cxnId="{DA73FC22-B07A-48EC-9F18-E65B532869FC}">
      <dgm:prSet/>
      <dgm:spPr/>
      <dgm:t>
        <a:bodyPr/>
        <a:lstStyle/>
        <a:p>
          <a:endParaRPr lang="en-US">
            <a:latin typeface="Times New Roman" panose="02020603050405020304" pitchFamily="18" charset="0"/>
            <a:cs typeface="Times New Roman" panose="02020603050405020304" pitchFamily="18" charset="0"/>
          </a:endParaRPr>
        </a:p>
      </dgm:t>
    </dgm:pt>
    <dgm:pt modelId="{C9B30E1F-9DF1-4346-9596-155CEAD89667}" type="sibTrans" cxnId="{DA73FC22-B07A-48EC-9F18-E65B532869FC}">
      <dgm:prSet/>
      <dgm:spPr/>
      <dgm:t>
        <a:bodyPr/>
        <a:lstStyle/>
        <a:p>
          <a:endParaRPr lang="en-US">
            <a:latin typeface="Times New Roman" panose="02020603050405020304" pitchFamily="18" charset="0"/>
            <a:cs typeface="Times New Roman" panose="02020603050405020304" pitchFamily="18" charset="0"/>
          </a:endParaRPr>
        </a:p>
      </dgm:t>
    </dgm:pt>
    <dgm:pt modelId="{17B8FB2E-9D78-4AC7-BFF1-35CFFFB5935C}" type="pres">
      <dgm:prSet presAssocID="{67C4A762-AF16-4789-AD25-223F574B37C2}" presName="diagram" presStyleCnt="0">
        <dgm:presLayoutVars>
          <dgm:chMax val="1"/>
          <dgm:dir/>
          <dgm:animLvl val="ctr"/>
          <dgm:resizeHandles val="exact"/>
        </dgm:presLayoutVars>
      </dgm:prSet>
      <dgm:spPr/>
      <dgm:t>
        <a:bodyPr/>
        <a:lstStyle/>
        <a:p>
          <a:endParaRPr lang="en-US"/>
        </a:p>
      </dgm:t>
    </dgm:pt>
    <dgm:pt modelId="{D0B39D21-D9DA-418C-872C-05D69AA75ABD}" type="pres">
      <dgm:prSet presAssocID="{67C4A762-AF16-4789-AD25-223F574B37C2}" presName="matrix" presStyleCnt="0"/>
      <dgm:spPr/>
    </dgm:pt>
    <dgm:pt modelId="{C17F9F86-8438-4862-AB2C-06AAAF8F1864}" type="pres">
      <dgm:prSet presAssocID="{67C4A762-AF16-4789-AD25-223F574B37C2}" presName="tile1" presStyleLbl="node1" presStyleIdx="0" presStyleCnt="4"/>
      <dgm:spPr/>
      <dgm:t>
        <a:bodyPr/>
        <a:lstStyle/>
        <a:p>
          <a:endParaRPr lang="en-US"/>
        </a:p>
      </dgm:t>
    </dgm:pt>
    <dgm:pt modelId="{0F4AC009-BE5D-453C-A67A-AC722E65E8EF}" type="pres">
      <dgm:prSet presAssocID="{67C4A762-AF16-4789-AD25-223F574B37C2}" presName="tile1text" presStyleLbl="node1" presStyleIdx="0" presStyleCnt="4">
        <dgm:presLayoutVars>
          <dgm:chMax val="0"/>
          <dgm:chPref val="0"/>
          <dgm:bulletEnabled val="1"/>
        </dgm:presLayoutVars>
      </dgm:prSet>
      <dgm:spPr/>
      <dgm:t>
        <a:bodyPr/>
        <a:lstStyle/>
        <a:p>
          <a:endParaRPr lang="en-US"/>
        </a:p>
      </dgm:t>
    </dgm:pt>
    <dgm:pt modelId="{D306B012-B9E5-4A95-A899-5C9086E43290}" type="pres">
      <dgm:prSet presAssocID="{67C4A762-AF16-4789-AD25-223F574B37C2}" presName="tile2" presStyleLbl="node1" presStyleIdx="1" presStyleCnt="4"/>
      <dgm:spPr/>
      <dgm:t>
        <a:bodyPr/>
        <a:lstStyle/>
        <a:p>
          <a:endParaRPr lang="en-US"/>
        </a:p>
      </dgm:t>
    </dgm:pt>
    <dgm:pt modelId="{B93005B3-A74A-499C-BC67-2CAEE6060E30}" type="pres">
      <dgm:prSet presAssocID="{67C4A762-AF16-4789-AD25-223F574B37C2}" presName="tile2text" presStyleLbl="node1" presStyleIdx="1" presStyleCnt="4">
        <dgm:presLayoutVars>
          <dgm:chMax val="0"/>
          <dgm:chPref val="0"/>
          <dgm:bulletEnabled val="1"/>
        </dgm:presLayoutVars>
      </dgm:prSet>
      <dgm:spPr/>
      <dgm:t>
        <a:bodyPr/>
        <a:lstStyle/>
        <a:p>
          <a:endParaRPr lang="en-US"/>
        </a:p>
      </dgm:t>
    </dgm:pt>
    <dgm:pt modelId="{CECEF3F4-20C6-4696-BAF8-A4CAEB1576B6}" type="pres">
      <dgm:prSet presAssocID="{67C4A762-AF16-4789-AD25-223F574B37C2}" presName="tile3" presStyleLbl="node1" presStyleIdx="2" presStyleCnt="4" custLinFactNeighborX="-8621" custLinFactNeighborY="4104"/>
      <dgm:spPr/>
      <dgm:t>
        <a:bodyPr/>
        <a:lstStyle/>
        <a:p>
          <a:endParaRPr lang="en-US"/>
        </a:p>
      </dgm:t>
    </dgm:pt>
    <dgm:pt modelId="{23256FEF-9BFA-4BCB-9AFF-0AA4E95EF38F}" type="pres">
      <dgm:prSet presAssocID="{67C4A762-AF16-4789-AD25-223F574B37C2}" presName="tile3text" presStyleLbl="node1" presStyleIdx="2" presStyleCnt="4">
        <dgm:presLayoutVars>
          <dgm:chMax val="0"/>
          <dgm:chPref val="0"/>
          <dgm:bulletEnabled val="1"/>
        </dgm:presLayoutVars>
      </dgm:prSet>
      <dgm:spPr/>
      <dgm:t>
        <a:bodyPr/>
        <a:lstStyle/>
        <a:p>
          <a:endParaRPr lang="en-US"/>
        </a:p>
      </dgm:t>
    </dgm:pt>
    <dgm:pt modelId="{D968D3F2-A948-47D1-976C-7B76E4DB924E}" type="pres">
      <dgm:prSet presAssocID="{67C4A762-AF16-4789-AD25-223F574B37C2}" presName="tile4" presStyleLbl="node1" presStyleIdx="3" presStyleCnt="4"/>
      <dgm:spPr/>
      <dgm:t>
        <a:bodyPr/>
        <a:lstStyle/>
        <a:p>
          <a:endParaRPr lang="en-US"/>
        </a:p>
      </dgm:t>
    </dgm:pt>
    <dgm:pt modelId="{E12F9876-FD05-4E4E-9FFE-881B3DA5278A}" type="pres">
      <dgm:prSet presAssocID="{67C4A762-AF16-4789-AD25-223F574B37C2}" presName="tile4text" presStyleLbl="node1" presStyleIdx="3" presStyleCnt="4">
        <dgm:presLayoutVars>
          <dgm:chMax val="0"/>
          <dgm:chPref val="0"/>
          <dgm:bulletEnabled val="1"/>
        </dgm:presLayoutVars>
      </dgm:prSet>
      <dgm:spPr/>
      <dgm:t>
        <a:bodyPr/>
        <a:lstStyle/>
        <a:p>
          <a:endParaRPr lang="en-US"/>
        </a:p>
      </dgm:t>
    </dgm:pt>
    <dgm:pt modelId="{A8E9EDDF-D8D9-44E0-9A8E-80119D3C1C5D}" type="pres">
      <dgm:prSet presAssocID="{67C4A762-AF16-4789-AD25-223F574B37C2}" presName="centerTile" presStyleLbl="fgShp" presStyleIdx="0" presStyleCnt="1" custScaleX="132184" custScaleY="148838" custLinFactNeighborX="0" custLinFactNeighborY="4652">
        <dgm:presLayoutVars>
          <dgm:chMax val="0"/>
          <dgm:chPref val="0"/>
        </dgm:presLayoutVars>
      </dgm:prSet>
      <dgm:spPr/>
      <dgm:t>
        <a:bodyPr/>
        <a:lstStyle/>
        <a:p>
          <a:endParaRPr lang="en-US"/>
        </a:p>
      </dgm:t>
    </dgm:pt>
  </dgm:ptLst>
  <dgm:cxnLst>
    <dgm:cxn modelId="{2E2FB341-5853-4D48-AA26-BE5601A8C658}" srcId="{7DC211E9-E307-4653-B285-60DFFA3572C1}" destId="{962D6BFD-0027-4818-970A-73BD55CC3165}" srcOrd="0" destOrd="0" parTransId="{F65CE9D5-A440-4E15-B457-0026FE034CE4}" sibTransId="{0FA24EC2-6926-49DC-AABD-787119028EA6}"/>
    <dgm:cxn modelId="{26A67E6C-C554-43C8-B512-A5DBCC4B8D3E}" type="presOf" srcId="{962D6BFD-0027-4818-970A-73BD55CC3165}" destId="{C17F9F86-8438-4862-AB2C-06AAAF8F1864}" srcOrd="0" destOrd="0" presId="urn:microsoft.com/office/officeart/2005/8/layout/matrix1"/>
    <dgm:cxn modelId="{795F0C0F-C0EA-469D-923C-8AE179A2740C}" type="presOf" srcId="{BB60B1A4-27A1-47B6-B069-A0A6CB478F4C}" destId="{D306B012-B9E5-4A95-A899-5C9086E43290}" srcOrd="0" destOrd="0" presId="urn:microsoft.com/office/officeart/2005/8/layout/matrix1"/>
    <dgm:cxn modelId="{DA73FC22-B07A-48EC-9F18-E65B532869FC}" srcId="{7DC211E9-E307-4653-B285-60DFFA3572C1}" destId="{BE9B0A59-8839-4F3A-ACAB-4031138641B0}" srcOrd="3" destOrd="0" parTransId="{03D1BC6E-1BD2-4E41-8B57-1398EEAAE9A2}" sibTransId="{C9B30E1F-9DF1-4346-9596-155CEAD89667}"/>
    <dgm:cxn modelId="{861E7421-A704-4923-A57C-80F967CBD472}" type="presOf" srcId="{67C4A762-AF16-4789-AD25-223F574B37C2}" destId="{17B8FB2E-9D78-4AC7-BFF1-35CFFFB5935C}" srcOrd="0" destOrd="0" presId="urn:microsoft.com/office/officeart/2005/8/layout/matrix1"/>
    <dgm:cxn modelId="{94ADD213-4F4A-4628-BC14-F127FCEA706E}" type="presOf" srcId="{BE9B0A59-8839-4F3A-ACAB-4031138641B0}" destId="{D968D3F2-A948-47D1-976C-7B76E4DB924E}" srcOrd="0" destOrd="0" presId="urn:microsoft.com/office/officeart/2005/8/layout/matrix1"/>
    <dgm:cxn modelId="{701CEDEF-4E56-45EC-B4F7-42A3BA9E9A87}" type="presOf" srcId="{BE9B0A59-8839-4F3A-ACAB-4031138641B0}" destId="{E12F9876-FD05-4E4E-9FFE-881B3DA5278A}" srcOrd="1" destOrd="0" presId="urn:microsoft.com/office/officeart/2005/8/layout/matrix1"/>
    <dgm:cxn modelId="{ACE406BE-B3B6-4F14-9407-BFB3D6982E8B}" srcId="{7DC211E9-E307-4653-B285-60DFFA3572C1}" destId="{BB60B1A4-27A1-47B6-B069-A0A6CB478F4C}" srcOrd="1" destOrd="0" parTransId="{AC07A79F-7DA2-4313-BF33-01D255FE3074}" sibTransId="{B3FECE5A-29A1-41E5-BABD-0DDEB0E592C8}"/>
    <dgm:cxn modelId="{7285C7C0-D959-4B99-AF3D-C136B2646862}" type="presOf" srcId="{02BA570B-A2A4-4F49-A2C9-6AF38E44AE9F}" destId="{CECEF3F4-20C6-4696-BAF8-A4CAEB1576B6}" srcOrd="0" destOrd="0" presId="urn:microsoft.com/office/officeart/2005/8/layout/matrix1"/>
    <dgm:cxn modelId="{6DDA176C-429A-4498-9FC7-949A452D596A}" srcId="{7DC211E9-E307-4653-B285-60DFFA3572C1}" destId="{02BA570B-A2A4-4F49-A2C9-6AF38E44AE9F}" srcOrd="2" destOrd="0" parTransId="{FD8448BE-1A0E-4FC6-A1D1-DD192DBB3611}" sibTransId="{5A632385-785C-4141-ABB2-3196025194D0}"/>
    <dgm:cxn modelId="{21FFC705-0802-415B-9B4A-48EE8AB26D11}" type="presOf" srcId="{02BA570B-A2A4-4F49-A2C9-6AF38E44AE9F}" destId="{23256FEF-9BFA-4BCB-9AFF-0AA4E95EF38F}" srcOrd="1" destOrd="0" presId="urn:microsoft.com/office/officeart/2005/8/layout/matrix1"/>
    <dgm:cxn modelId="{1FCC7FB4-6BCB-462C-B272-6296453F0599}" type="presOf" srcId="{7DC211E9-E307-4653-B285-60DFFA3572C1}" destId="{A8E9EDDF-D8D9-44E0-9A8E-80119D3C1C5D}" srcOrd="0" destOrd="0" presId="urn:microsoft.com/office/officeart/2005/8/layout/matrix1"/>
    <dgm:cxn modelId="{50398D22-15A0-4D80-9446-16EE5A64536E}" type="presOf" srcId="{BB60B1A4-27A1-47B6-B069-A0A6CB478F4C}" destId="{B93005B3-A74A-499C-BC67-2CAEE6060E30}" srcOrd="1" destOrd="0" presId="urn:microsoft.com/office/officeart/2005/8/layout/matrix1"/>
    <dgm:cxn modelId="{A4F1EBCA-AC95-41CC-B78E-336893654F5E}" type="presOf" srcId="{962D6BFD-0027-4818-970A-73BD55CC3165}" destId="{0F4AC009-BE5D-453C-A67A-AC722E65E8EF}" srcOrd="1" destOrd="0" presId="urn:microsoft.com/office/officeart/2005/8/layout/matrix1"/>
    <dgm:cxn modelId="{2121E10A-79B8-4D3B-8C33-AEAE4B4D6F44}" srcId="{67C4A762-AF16-4789-AD25-223F574B37C2}" destId="{7DC211E9-E307-4653-B285-60DFFA3572C1}" srcOrd="0" destOrd="0" parTransId="{C2475121-44CE-4780-AB3C-9DC809A8E5DF}" sibTransId="{B90B966C-7EDC-4DFC-9B3F-21833B510686}"/>
    <dgm:cxn modelId="{B492B3A5-9CA2-49D1-A3C0-DB62AB54CC68}" type="presParOf" srcId="{17B8FB2E-9D78-4AC7-BFF1-35CFFFB5935C}" destId="{D0B39D21-D9DA-418C-872C-05D69AA75ABD}" srcOrd="0" destOrd="0" presId="urn:microsoft.com/office/officeart/2005/8/layout/matrix1"/>
    <dgm:cxn modelId="{36F04077-23A2-4102-B140-4FFFF54262F5}" type="presParOf" srcId="{D0B39D21-D9DA-418C-872C-05D69AA75ABD}" destId="{C17F9F86-8438-4862-AB2C-06AAAF8F1864}" srcOrd="0" destOrd="0" presId="urn:microsoft.com/office/officeart/2005/8/layout/matrix1"/>
    <dgm:cxn modelId="{6EF63A05-5D46-49D0-BB55-9F4F1D4B0911}" type="presParOf" srcId="{D0B39D21-D9DA-418C-872C-05D69AA75ABD}" destId="{0F4AC009-BE5D-453C-A67A-AC722E65E8EF}" srcOrd="1" destOrd="0" presId="urn:microsoft.com/office/officeart/2005/8/layout/matrix1"/>
    <dgm:cxn modelId="{60D78CA4-0DB8-43F0-8BC2-130B8D6FC502}" type="presParOf" srcId="{D0B39D21-D9DA-418C-872C-05D69AA75ABD}" destId="{D306B012-B9E5-4A95-A899-5C9086E43290}" srcOrd="2" destOrd="0" presId="urn:microsoft.com/office/officeart/2005/8/layout/matrix1"/>
    <dgm:cxn modelId="{3FCE5230-8547-4FEB-BF9C-8E88155E709E}" type="presParOf" srcId="{D0B39D21-D9DA-418C-872C-05D69AA75ABD}" destId="{B93005B3-A74A-499C-BC67-2CAEE6060E30}" srcOrd="3" destOrd="0" presId="urn:microsoft.com/office/officeart/2005/8/layout/matrix1"/>
    <dgm:cxn modelId="{BF7B9AD6-B0D4-4E81-B7C4-FA58BE232D7C}" type="presParOf" srcId="{D0B39D21-D9DA-418C-872C-05D69AA75ABD}" destId="{CECEF3F4-20C6-4696-BAF8-A4CAEB1576B6}" srcOrd="4" destOrd="0" presId="urn:microsoft.com/office/officeart/2005/8/layout/matrix1"/>
    <dgm:cxn modelId="{D40FE608-C62A-4685-BF72-FE0DF9DDB95F}" type="presParOf" srcId="{D0B39D21-D9DA-418C-872C-05D69AA75ABD}" destId="{23256FEF-9BFA-4BCB-9AFF-0AA4E95EF38F}" srcOrd="5" destOrd="0" presId="urn:microsoft.com/office/officeart/2005/8/layout/matrix1"/>
    <dgm:cxn modelId="{540F3F0C-DED9-47BC-8CC4-5AEDCC0EE565}" type="presParOf" srcId="{D0B39D21-D9DA-418C-872C-05D69AA75ABD}" destId="{D968D3F2-A948-47D1-976C-7B76E4DB924E}" srcOrd="6" destOrd="0" presId="urn:microsoft.com/office/officeart/2005/8/layout/matrix1"/>
    <dgm:cxn modelId="{E6A1CF44-EA7A-4901-A347-D8DB949F7F5B}" type="presParOf" srcId="{D0B39D21-D9DA-418C-872C-05D69AA75ABD}" destId="{E12F9876-FD05-4E4E-9FFE-881B3DA5278A}" srcOrd="7" destOrd="0" presId="urn:microsoft.com/office/officeart/2005/8/layout/matrix1"/>
    <dgm:cxn modelId="{994AEC77-F028-47CD-B38F-A6525B34328D}" type="presParOf" srcId="{17B8FB2E-9D78-4AC7-BFF1-35CFFFB5935C}" destId="{A8E9EDDF-D8D9-44E0-9A8E-80119D3C1C5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5FA77-3284-4932-9AA3-8C61B5D25990}" type="doc">
      <dgm:prSet loTypeId="urn:microsoft.com/office/officeart/2008/layout/HorizontalMultiLevelHierarchy" loCatId="hierarchy" qsTypeId="urn:microsoft.com/office/officeart/2005/8/quickstyle/3d1" qsCatId="3D" csTypeId="urn:microsoft.com/office/officeart/2005/8/colors/accent5_2" csCatId="accent5" phldr="1"/>
      <dgm:spPr/>
      <dgm:t>
        <a:bodyPr/>
        <a:lstStyle/>
        <a:p>
          <a:endParaRPr lang="en-US"/>
        </a:p>
      </dgm:t>
    </dgm:pt>
    <dgm:pt modelId="{9A86BA18-AD9D-4FAF-BD49-F308DEEA74D5}">
      <dgm:prSet phldrT="[Text]"/>
      <dgm:spPr/>
      <dgm:t>
        <a:bodyPr/>
        <a:lstStyle/>
        <a:p>
          <a:r>
            <a:rPr lang="en-US" dirty="0" smtClean="0">
              <a:latin typeface="Times New Roman" panose="02020603050405020304" pitchFamily="18" charset="0"/>
              <a:cs typeface="Times New Roman" panose="02020603050405020304" pitchFamily="18" charset="0"/>
            </a:rPr>
            <a:t>PROFESIONAL KESEHATAN MENTAL</a:t>
          </a:r>
          <a:endParaRPr lang="en-US" dirty="0">
            <a:latin typeface="Times New Roman" panose="02020603050405020304" pitchFamily="18" charset="0"/>
            <a:cs typeface="Times New Roman" panose="02020603050405020304" pitchFamily="18" charset="0"/>
          </a:endParaRPr>
        </a:p>
      </dgm:t>
    </dgm:pt>
    <dgm:pt modelId="{D3D0228B-B478-439D-8A9A-77235CBDBC85}" type="parTrans" cxnId="{6C482E9C-6EEB-4A26-BAD5-7B0A56FF9747}">
      <dgm:prSet/>
      <dgm:spPr/>
      <dgm:t>
        <a:bodyPr/>
        <a:lstStyle/>
        <a:p>
          <a:endParaRPr lang="en-US"/>
        </a:p>
      </dgm:t>
    </dgm:pt>
    <dgm:pt modelId="{E1D419A0-5742-40F8-A7B9-5EB6F331873D}" type="sibTrans" cxnId="{6C482E9C-6EEB-4A26-BAD5-7B0A56FF9747}">
      <dgm:prSet/>
      <dgm:spPr/>
      <dgm:t>
        <a:bodyPr/>
        <a:lstStyle/>
        <a:p>
          <a:endParaRPr lang="en-US"/>
        </a:p>
      </dgm:t>
    </dgm:pt>
    <dgm:pt modelId="{BF167B94-0307-4FEC-B325-E016F694E289}">
      <dgm:prSet phldrT="[Text]"/>
      <dgm:spPr/>
      <dgm:t>
        <a:bodyPr/>
        <a:lstStyle/>
        <a:p>
          <a:pPr algn="just"/>
          <a:r>
            <a:rPr lang="en-US" dirty="0" err="1" smtClean="0">
              <a:latin typeface="Times New Roman" panose="02020603050405020304" pitchFamily="18" charset="0"/>
              <a:cs typeface="Times New Roman" panose="02020603050405020304" pitchFamily="18" charset="0"/>
            </a:rPr>
            <a:t>Psikologi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klinis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konseling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adalah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spesialisasi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dalam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psikologi</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melibatkan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mengevaluasi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mengobati</a:t>
          </a:r>
          <a:r>
            <a:rPr lang="en-US" dirty="0" smtClean="0">
              <a:latin typeface="Times New Roman" panose="02020603050405020304" pitchFamily="18" charset="0"/>
              <a:cs typeface="Times New Roman" panose="02020603050405020304" pitchFamily="18" charset="0"/>
            </a:rPr>
            <a:t> orang yang </a:t>
          </a:r>
          <a:r>
            <a:rPr lang="en-US" dirty="0" err="1" smtClean="0">
              <a:latin typeface="Times New Roman" panose="02020603050405020304" pitchFamily="18" charset="0"/>
              <a:cs typeface="Times New Roman" panose="02020603050405020304" pitchFamily="18" charset="0"/>
            </a:rPr>
            <a:t>memiliki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masalah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psikologis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konseling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psikologi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lebih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mungkin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untuk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bekerja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dengan</a:t>
          </a:r>
          <a:r>
            <a:rPr lang="en-US" dirty="0" smtClean="0">
              <a:latin typeface="Times New Roman" panose="02020603050405020304" pitchFamily="18" charset="0"/>
              <a:cs typeface="Times New Roman" panose="02020603050405020304" pitchFamily="18" charset="0"/>
            </a:rPr>
            <a:t> orang-orang yang </a:t>
          </a:r>
          <a:r>
            <a:rPr lang="en-US" dirty="0" err="1" smtClean="0">
              <a:latin typeface="Times New Roman" panose="02020603050405020304" pitchFamily="18" charset="0"/>
              <a:cs typeface="Times New Roman" panose="02020603050405020304" pitchFamily="18" charset="0"/>
            </a:rPr>
            <a:t>memiliki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beberapa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masalah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serius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C68E1062-7FE6-403A-8E89-D9346E414736}" type="parTrans" cxnId="{41E54A73-1911-4728-A2A5-2E9B64C41041}">
      <dgm:prSet/>
      <dgm:spPr/>
      <dgm:t>
        <a:bodyPr/>
        <a:lstStyle/>
        <a:p>
          <a:endParaRPr lang="en-US">
            <a:latin typeface="Times New Roman" panose="02020603050405020304" pitchFamily="18" charset="0"/>
            <a:cs typeface="Times New Roman" panose="02020603050405020304" pitchFamily="18" charset="0"/>
          </a:endParaRPr>
        </a:p>
      </dgm:t>
    </dgm:pt>
    <dgm:pt modelId="{70444883-76ED-4C51-A299-D566D0F3133C}" type="sibTrans" cxnId="{41E54A73-1911-4728-A2A5-2E9B64C41041}">
      <dgm:prSet/>
      <dgm:spPr/>
      <dgm:t>
        <a:bodyPr/>
        <a:lstStyle/>
        <a:p>
          <a:endParaRPr lang="en-US"/>
        </a:p>
      </dgm:t>
    </dgm:pt>
    <dgm:pt modelId="{E4B78D52-2CC7-4EAA-A18E-E85166A2DA31}">
      <dgm:prSet/>
      <dgm:spPr/>
      <dgm:t>
        <a:bodyPr/>
        <a:lstStyle/>
        <a:p>
          <a:r>
            <a:rPr lang="en-US" dirty="0" smtClean="0">
              <a:latin typeface="Times New Roman" panose="02020603050405020304" pitchFamily="18" charset="0"/>
              <a:cs typeface="Times New Roman" panose="02020603050405020304" pitchFamily="18" charset="0"/>
            </a:rPr>
            <a:t>PSIKOLOGI KLINIS DAN KONSELING</a:t>
          </a:r>
          <a:endParaRPr lang="en-US" dirty="0">
            <a:latin typeface="Times New Roman" panose="02020603050405020304" pitchFamily="18" charset="0"/>
            <a:cs typeface="Times New Roman" panose="02020603050405020304" pitchFamily="18" charset="0"/>
          </a:endParaRPr>
        </a:p>
      </dgm:t>
    </dgm:pt>
    <dgm:pt modelId="{1826D904-9A45-448C-823C-CC04ACF43656}" type="parTrans" cxnId="{9418AD4B-7C7B-422C-80FC-D304AEF73F74}">
      <dgm:prSet/>
      <dgm:spPr/>
      <dgm:t>
        <a:bodyPr/>
        <a:lstStyle/>
        <a:p>
          <a:endParaRPr lang="en-US">
            <a:latin typeface="Times New Roman" panose="02020603050405020304" pitchFamily="18" charset="0"/>
            <a:cs typeface="Times New Roman" panose="02020603050405020304" pitchFamily="18" charset="0"/>
          </a:endParaRPr>
        </a:p>
      </dgm:t>
    </dgm:pt>
    <dgm:pt modelId="{62692844-4E77-4E7E-9A22-65A4046CF405}" type="sibTrans" cxnId="{9418AD4B-7C7B-422C-80FC-D304AEF73F74}">
      <dgm:prSet/>
      <dgm:spPr/>
      <dgm:t>
        <a:bodyPr/>
        <a:lstStyle/>
        <a:p>
          <a:endParaRPr lang="en-US"/>
        </a:p>
      </dgm:t>
    </dgm:pt>
    <dgm:pt modelId="{0B00072C-F88E-4C51-B68F-E0015C1B448E}">
      <dgm:prSet/>
      <dgm:spPr/>
      <dgm:t>
        <a:bodyPr/>
        <a:lstStyle/>
        <a:p>
          <a:r>
            <a:rPr lang="en-US" dirty="0" smtClean="0">
              <a:latin typeface="Times New Roman" panose="02020603050405020304" pitchFamily="18" charset="0"/>
              <a:cs typeface="Times New Roman" panose="02020603050405020304" pitchFamily="18" charset="0"/>
            </a:rPr>
            <a:t>PSIKIATRI</a:t>
          </a:r>
          <a:endParaRPr lang="en-US" dirty="0">
            <a:latin typeface="Times New Roman" panose="02020603050405020304" pitchFamily="18" charset="0"/>
            <a:cs typeface="Times New Roman" panose="02020603050405020304" pitchFamily="18" charset="0"/>
          </a:endParaRPr>
        </a:p>
      </dgm:t>
    </dgm:pt>
    <dgm:pt modelId="{7735E38C-A631-4B36-A669-6415CED9B68A}" type="parTrans" cxnId="{8E9D5AFE-04E0-4826-855E-382414F5725A}">
      <dgm:prSet/>
      <dgm:spPr/>
      <dgm:t>
        <a:bodyPr/>
        <a:lstStyle/>
        <a:p>
          <a:endParaRPr lang="en-US">
            <a:latin typeface="Times New Roman" panose="02020603050405020304" pitchFamily="18" charset="0"/>
            <a:cs typeface="Times New Roman" panose="02020603050405020304" pitchFamily="18" charset="0"/>
          </a:endParaRPr>
        </a:p>
      </dgm:t>
    </dgm:pt>
    <dgm:pt modelId="{2F9C7949-95F4-4149-9BD5-E3C17D519D4D}" type="sibTrans" cxnId="{8E9D5AFE-04E0-4826-855E-382414F5725A}">
      <dgm:prSet/>
      <dgm:spPr/>
      <dgm:t>
        <a:bodyPr/>
        <a:lstStyle/>
        <a:p>
          <a:endParaRPr lang="en-US"/>
        </a:p>
      </dgm:t>
    </dgm:pt>
    <dgm:pt modelId="{E18EF052-555E-4E02-974F-6AD98F0A04E4}">
      <dgm:prSet/>
      <dgm:spPr/>
      <dgm:t>
        <a:bodyPr/>
        <a:lstStyle/>
        <a:p>
          <a:pPr algn="just"/>
          <a:r>
            <a:rPr lang="en-US" dirty="0" err="1" smtClean="0">
              <a:latin typeface="Times New Roman" panose="02020603050405020304" pitchFamily="18" charset="0"/>
              <a:cs typeface="Times New Roman" panose="02020603050405020304" pitchFamily="18" charset="0"/>
            </a:rPr>
            <a:t>Psikiatri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adalah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cabang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kedokteran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psikiater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adalah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dokter</a:t>
          </a:r>
          <a:r>
            <a:rPr lang="en-US" dirty="0" smtClean="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telah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mengkhususkan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diri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pada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perilaku</a:t>
          </a:r>
          <a:r>
            <a:rPr lang="en-US" dirty="0" smtClean="0">
              <a:latin typeface="Times New Roman" panose="02020603050405020304" pitchFamily="18" charset="0"/>
              <a:cs typeface="Times New Roman" panose="02020603050405020304" pitchFamily="18" charset="0"/>
            </a:rPr>
            <a:t> abnormal </a:t>
          </a:r>
          <a:r>
            <a:rPr lang="en-US" dirty="0" err="1" smtClean="0">
              <a:latin typeface="Times New Roman" panose="02020603050405020304" pitchFamily="18" charset="0"/>
              <a:cs typeface="Times New Roman" panose="02020603050405020304" pitchFamily="18" charset="0"/>
            </a:rPr>
            <a:t>dan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psikologi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98CF548-76BB-4E61-A40E-469E299E8E4A}" type="parTrans" cxnId="{C9580198-AEAD-4197-8F17-040B486C74B2}">
      <dgm:prSet/>
      <dgm:spPr/>
      <dgm:t>
        <a:bodyPr/>
        <a:lstStyle/>
        <a:p>
          <a:endParaRPr lang="en-US">
            <a:latin typeface="Times New Roman" panose="02020603050405020304" pitchFamily="18" charset="0"/>
            <a:cs typeface="Times New Roman" panose="02020603050405020304" pitchFamily="18" charset="0"/>
          </a:endParaRPr>
        </a:p>
      </dgm:t>
    </dgm:pt>
    <dgm:pt modelId="{AE0439B3-E884-4DA5-9FBC-7F43F77EAFD3}" type="sibTrans" cxnId="{C9580198-AEAD-4197-8F17-040B486C74B2}">
      <dgm:prSet/>
      <dgm:spPr/>
      <dgm:t>
        <a:bodyPr/>
        <a:lstStyle/>
        <a:p>
          <a:endParaRPr lang="en-US"/>
        </a:p>
      </dgm:t>
    </dgm:pt>
    <dgm:pt modelId="{243A00D9-AB3A-4F67-A787-507CFD2AD03B}" type="pres">
      <dgm:prSet presAssocID="{EEC5FA77-3284-4932-9AA3-8C61B5D25990}" presName="Name0" presStyleCnt="0">
        <dgm:presLayoutVars>
          <dgm:chPref val="1"/>
          <dgm:dir/>
          <dgm:animOne val="branch"/>
          <dgm:animLvl val="lvl"/>
          <dgm:resizeHandles val="exact"/>
        </dgm:presLayoutVars>
      </dgm:prSet>
      <dgm:spPr/>
      <dgm:t>
        <a:bodyPr/>
        <a:lstStyle/>
        <a:p>
          <a:endParaRPr lang="en-US"/>
        </a:p>
      </dgm:t>
    </dgm:pt>
    <dgm:pt modelId="{D19C4023-0514-434D-A8F4-BA8C7060DD67}" type="pres">
      <dgm:prSet presAssocID="{9A86BA18-AD9D-4FAF-BD49-F308DEEA74D5}" presName="root1" presStyleCnt="0"/>
      <dgm:spPr/>
    </dgm:pt>
    <dgm:pt modelId="{CF8FDAA8-AA6C-417A-93DD-2E82671E618E}" type="pres">
      <dgm:prSet presAssocID="{9A86BA18-AD9D-4FAF-BD49-F308DEEA74D5}" presName="LevelOneTextNode" presStyleLbl="node0" presStyleIdx="0" presStyleCnt="1">
        <dgm:presLayoutVars>
          <dgm:chPref val="3"/>
        </dgm:presLayoutVars>
      </dgm:prSet>
      <dgm:spPr/>
      <dgm:t>
        <a:bodyPr/>
        <a:lstStyle/>
        <a:p>
          <a:endParaRPr lang="en-US"/>
        </a:p>
      </dgm:t>
    </dgm:pt>
    <dgm:pt modelId="{4A3ED6CD-ABC8-4D98-9298-B725239D4A4E}" type="pres">
      <dgm:prSet presAssocID="{9A86BA18-AD9D-4FAF-BD49-F308DEEA74D5}" presName="level2hierChild" presStyleCnt="0"/>
      <dgm:spPr/>
    </dgm:pt>
    <dgm:pt modelId="{BACE9519-CAC8-4E87-875F-9A66FE97FB66}" type="pres">
      <dgm:prSet presAssocID="{1826D904-9A45-448C-823C-CC04ACF43656}" presName="conn2-1" presStyleLbl="parChTrans1D2" presStyleIdx="0" presStyleCnt="2"/>
      <dgm:spPr/>
      <dgm:t>
        <a:bodyPr/>
        <a:lstStyle/>
        <a:p>
          <a:endParaRPr lang="en-US"/>
        </a:p>
      </dgm:t>
    </dgm:pt>
    <dgm:pt modelId="{2F22C5C7-CF8D-403F-9031-23C3DC8D457A}" type="pres">
      <dgm:prSet presAssocID="{1826D904-9A45-448C-823C-CC04ACF43656}" presName="connTx" presStyleLbl="parChTrans1D2" presStyleIdx="0" presStyleCnt="2"/>
      <dgm:spPr/>
      <dgm:t>
        <a:bodyPr/>
        <a:lstStyle/>
        <a:p>
          <a:endParaRPr lang="en-US"/>
        </a:p>
      </dgm:t>
    </dgm:pt>
    <dgm:pt modelId="{81B0CD9C-9FE7-4DD4-8FE2-BFF8A058F747}" type="pres">
      <dgm:prSet presAssocID="{E4B78D52-2CC7-4EAA-A18E-E85166A2DA31}" presName="root2" presStyleCnt="0"/>
      <dgm:spPr/>
    </dgm:pt>
    <dgm:pt modelId="{0DC62680-47F3-4609-ACB0-E20C7A19C538}" type="pres">
      <dgm:prSet presAssocID="{E4B78D52-2CC7-4EAA-A18E-E85166A2DA31}" presName="LevelTwoTextNode" presStyleLbl="node2" presStyleIdx="0" presStyleCnt="2" custScaleX="81338" custScaleY="70646" custLinFactNeighborY="29790">
        <dgm:presLayoutVars>
          <dgm:chPref val="3"/>
        </dgm:presLayoutVars>
      </dgm:prSet>
      <dgm:spPr/>
      <dgm:t>
        <a:bodyPr/>
        <a:lstStyle/>
        <a:p>
          <a:endParaRPr lang="en-US"/>
        </a:p>
      </dgm:t>
    </dgm:pt>
    <dgm:pt modelId="{FF2CA44D-CB61-472C-A10B-BB5127F30834}" type="pres">
      <dgm:prSet presAssocID="{E4B78D52-2CC7-4EAA-A18E-E85166A2DA31}" presName="level3hierChild" presStyleCnt="0"/>
      <dgm:spPr/>
    </dgm:pt>
    <dgm:pt modelId="{883B61DC-1521-499C-A573-CF589A5F3CA8}" type="pres">
      <dgm:prSet presAssocID="{C68E1062-7FE6-403A-8E89-D9346E414736}" presName="conn2-1" presStyleLbl="parChTrans1D3" presStyleIdx="0" presStyleCnt="2"/>
      <dgm:spPr/>
      <dgm:t>
        <a:bodyPr/>
        <a:lstStyle/>
        <a:p>
          <a:endParaRPr lang="en-US"/>
        </a:p>
      </dgm:t>
    </dgm:pt>
    <dgm:pt modelId="{BE83830F-25B9-4A49-805D-32079AA03735}" type="pres">
      <dgm:prSet presAssocID="{C68E1062-7FE6-403A-8E89-D9346E414736}" presName="connTx" presStyleLbl="parChTrans1D3" presStyleIdx="0" presStyleCnt="2"/>
      <dgm:spPr/>
      <dgm:t>
        <a:bodyPr/>
        <a:lstStyle/>
        <a:p>
          <a:endParaRPr lang="en-US"/>
        </a:p>
      </dgm:t>
    </dgm:pt>
    <dgm:pt modelId="{89FD23CA-706E-4293-A01A-5562EDB49150}" type="pres">
      <dgm:prSet presAssocID="{BF167B94-0307-4FEC-B325-E016F694E289}" presName="root2" presStyleCnt="0"/>
      <dgm:spPr/>
    </dgm:pt>
    <dgm:pt modelId="{B38AB8A8-88F1-4DE8-98D1-99540BCCEEAD}" type="pres">
      <dgm:prSet presAssocID="{BF167B94-0307-4FEC-B325-E016F694E289}" presName="LevelTwoTextNode" presStyleLbl="node3" presStyleIdx="0" presStyleCnt="2" custScaleX="123278" custScaleY="218824" custLinFactY="-6435" custLinFactNeighborX="-4656" custLinFactNeighborY="-100000">
        <dgm:presLayoutVars>
          <dgm:chPref val="3"/>
        </dgm:presLayoutVars>
      </dgm:prSet>
      <dgm:spPr/>
      <dgm:t>
        <a:bodyPr/>
        <a:lstStyle/>
        <a:p>
          <a:endParaRPr lang="en-US"/>
        </a:p>
      </dgm:t>
    </dgm:pt>
    <dgm:pt modelId="{A17EE353-C312-4342-B747-1DB40138E436}" type="pres">
      <dgm:prSet presAssocID="{BF167B94-0307-4FEC-B325-E016F694E289}" presName="level3hierChild" presStyleCnt="0"/>
      <dgm:spPr/>
    </dgm:pt>
    <dgm:pt modelId="{FE88BA9B-B893-4923-8B99-4597EFD55EA8}" type="pres">
      <dgm:prSet presAssocID="{7735E38C-A631-4B36-A669-6415CED9B68A}" presName="conn2-1" presStyleLbl="parChTrans1D2" presStyleIdx="1" presStyleCnt="2"/>
      <dgm:spPr/>
      <dgm:t>
        <a:bodyPr/>
        <a:lstStyle/>
        <a:p>
          <a:endParaRPr lang="en-US"/>
        </a:p>
      </dgm:t>
    </dgm:pt>
    <dgm:pt modelId="{F3A088F5-0F21-4346-947F-28C4B4B601A8}" type="pres">
      <dgm:prSet presAssocID="{7735E38C-A631-4B36-A669-6415CED9B68A}" presName="connTx" presStyleLbl="parChTrans1D2" presStyleIdx="1" presStyleCnt="2"/>
      <dgm:spPr/>
      <dgm:t>
        <a:bodyPr/>
        <a:lstStyle/>
        <a:p>
          <a:endParaRPr lang="en-US"/>
        </a:p>
      </dgm:t>
    </dgm:pt>
    <dgm:pt modelId="{0FCA5E78-93DD-4F94-8990-5040EDE7C554}" type="pres">
      <dgm:prSet presAssocID="{0B00072C-F88E-4C51-B68F-E0015C1B448E}" presName="root2" presStyleCnt="0"/>
      <dgm:spPr/>
    </dgm:pt>
    <dgm:pt modelId="{63DC31B8-DAB6-4BDB-AD97-C649C2531BDC}" type="pres">
      <dgm:prSet presAssocID="{0B00072C-F88E-4C51-B68F-E0015C1B448E}" presName="LevelTwoTextNode" presStyleLbl="node2" presStyleIdx="1" presStyleCnt="2" custScaleX="81186" custScaleY="69386" custLinFactNeighborY="-22718">
        <dgm:presLayoutVars>
          <dgm:chPref val="3"/>
        </dgm:presLayoutVars>
      </dgm:prSet>
      <dgm:spPr/>
      <dgm:t>
        <a:bodyPr/>
        <a:lstStyle/>
        <a:p>
          <a:endParaRPr lang="en-US"/>
        </a:p>
      </dgm:t>
    </dgm:pt>
    <dgm:pt modelId="{947142F9-F2B9-48ED-BB54-717B413702CB}" type="pres">
      <dgm:prSet presAssocID="{0B00072C-F88E-4C51-B68F-E0015C1B448E}" presName="level3hierChild" presStyleCnt="0"/>
      <dgm:spPr/>
    </dgm:pt>
    <dgm:pt modelId="{5CDD73ED-937A-419A-BAA5-F0900E8B979D}" type="pres">
      <dgm:prSet presAssocID="{498CF548-76BB-4E61-A40E-469E299E8E4A}" presName="conn2-1" presStyleLbl="parChTrans1D3" presStyleIdx="1" presStyleCnt="2"/>
      <dgm:spPr/>
      <dgm:t>
        <a:bodyPr/>
        <a:lstStyle/>
        <a:p>
          <a:endParaRPr lang="en-US"/>
        </a:p>
      </dgm:t>
    </dgm:pt>
    <dgm:pt modelId="{BF2D83D3-420F-4B6F-859F-4B6690003EB4}" type="pres">
      <dgm:prSet presAssocID="{498CF548-76BB-4E61-A40E-469E299E8E4A}" presName="connTx" presStyleLbl="parChTrans1D3" presStyleIdx="1" presStyleCnt="2"/>
      <dgm:spPr/>
      <dgm:t>
        <a:bodyPr/>
        <a:lstStyle/>
        <a:p>
          <a:endParaRPr lang="en-US"/>
        </a:p>
      </dgm:t>
    </dgm:pt>
    <dgm:pt modelId="{8ABEE651-B577-456A-963F-4543299393B7}" type="pres">
      <dgm:prSet presAssocID="{E18EF052-555E-4E02-974F-6AD98F0A04E4}" presName="root2" presStyleCnt="0"/>
      <dgm:spPr/>
    </dgm:pt>
    <dgm:pt modelId="{00AB5FD3-6BA7-4A08-AA7A-719E7C292715}" type="pres">
      <dgm:prSet presAssocID="{E18EF052-555E-4E02-974F-6AD98F0A04E4}" presName="LevelTwoTextNode" presStyleLbl="node3" presStyleIdx="1" presStyleCnt="2" custScaleX="123667" custScaleY="162086" custLinFactNeighborX="-2306" custLinFactNeighborY="85947">
        <dgm:presLayoutVars>
          <dgm:chPref val="3"/>
        </dgm:presLayoutVars>
      </dgm:prSet>
      <dgm:spPr/>
      <dgm:t>
        <a:bodyPr/>
        <a:lstStyle/>
        <a:p>
          <a:endParaRPr lang="en-US"/>
        </a:p>
      </dgm:t>
    </dgm:pt>
    <dgm:pt modelId="{CEB9A283-7A54-416A-A485-D6BFE61D5FAF}" type="pres">
      <dgm:prSet presAssocID="{E18EF052-555E-4E02-974F-6AD98F0A04E4}" presName="level3hierChild" presStyleCnt="0"/>
      <dgm:spPr/>
    </dgm:pt>
  </dgm:ptLst>
  <dgm:cxnLst>
    <dgm:cxn modelId="{37CB6253-BE7B-4361-A4E8-3BE25634EBD7}" type="presOf" srcId="{E4B78D52-2CC7-4EAA-A18E-E85166A2DA31}" destId="{0DC62680-47F3-4609-ACB0-E20C7A19C538}" srcOrd="0" destOrd="0" presId="urn:microsoft.com/office/officeart/2008/layout/HorizontalMultiLevelHierarchy"/>
    <dgm:cxn modelId="{673D3DAE-AAD5-4E2D-B115-E6C964601200}" type="presOf" srcId="{C68E1062-7FE6-403A-8E89-D9346E414736}" destId="{883B61DC-1521-499C-A573-CF589A5F3CA8}" srcOrd="0" destOrd="0" presId="urn:microsoft.com/office/officeart/2008/layout/HorizontalMultiLevelHierarchy"/>
    <dgm:cxn modelId="{41E54A73-1911-4728-A2A5-2E9B64C41041}" srcId="{E4B78D52-2CC7-4EAA-A18E-E85166A2DA31}" destId="{BF167B94-0307-4FEC-B325-E016F694E289}" srcOrd="0" destOrd="0" parTransId="{C68E1062-7FE6-403A-8E89-D9346E414736}" sibTransId="{70444883-76ED-4C51-A299-D566D0F3133C}"/>
    <dgm:cxn modelId="{F10D23BF-6FE8-40CC-8380-05F6B4BC21D7}" type="presOf" srcId="{EEC5FA77-3284-4932-9AA3-8C61B5D25990}" destId="{243A00D9-AB3A-4F67-A787-507CFD2AD03B}" srcOrd="0" destOrd="0" presId="urn:microsoft.com/office/officeart/2008/layout/HorizontalMultiLevelHierarchy"/>
    <dgm:cxn modelId="{6C482E9C-6EEB-4A26-BAD5-7B0A56FF9747}" srcId="{EEC5FA77-3284-4932-9AA3-8C61B5D25990}" destId="{9A86BA18-AD9D-4FAF-BD49-F308DEEA74D5}" srcOrd="0" destOrd="0" parTransId="{D3D0228B-B478-439D-8A9A-77235CBDBC85}" sibTransId="{E1D419A0-5742-40F8-A7B9-5EB6F331873D}"/>
    <dgm:cxn modelId="{06A04852-A534-466F-BE49-1C54F942E6B8}" type="presOf" srcId="{7735E38C-A631-4B36-A669-6415CED9B68A}" destId="{FE88BA9B-B893-4923-8B99-4597EFD55EA8}" srcOrd="0" destOrd="0" presId="urn:microsoft.com/office/officeart/2008/layout/HorizontalMultiLevelHierarchy"/>
    <dgm:cxn modelId="{A6EC5AAA-1A87-49D9-A0E5-83DCD399D492}" type="presOf" srcId="{498CF548-76BB-4E61-A40E-469E299E8E4A}" destId="{BF2D83D3-420F-4B6F-859F-4B6690003EB4}" srcOrd="1" destOrd="0" presId="urn:microsoft.com/office/officeart/2008/layout/HorizontalMultiLevelHierarchy"/>
    <dgm:cxn modelId="{BDE8BCAE-2D1F-477D-A0D1-10FAB1492172}" type="presOf" srcId="{498CF548-76BB-4E61-A40E-469E299E8E4A}" destId="{5CDD73ED-937A-419A-BAA5-F0900E8B979D}" srcOrd="0" destOrd="0" presId="urn:microsoft.com/office/officeart/2008/layout/HorizontalMultiLevelHierarchy"/>
    <dgm:cxn modelId="{0BA6DE05-5F99-488B-AD0A-19422553D563}" type="presOf" srcId="{BF167B94-0307-4FEC-B325-E016F694E289}" destId="{B38AB8A8-88F1-4DE8-98D1-99540BCCEEAD}" srcOrd="0" destOrd="0" presId="urn:microsoft.com/office/officeart/2008/layout/HorizontalMultiLevelHierarchy"/>
    <dgm:cxn modelId="{E81F286E-DE38-447C-9A8A-3D662AEE67AD}" type="presOf" srcId="{9A86BA18-AD9D-4FAF-BD49-F308DEEA74D5}" destId="{CF8FDAA8-AA6C-417A-93DD-2E82671E618E}" srcOrd="0" destOrd="0" presId="urn:microsoft.com/office/officeart/2008/layout/HorizontalMultiLevelHierarchy"/>
    <dgm:cxn modelId="{688CD5C5-AD26-4261-BE95-019374A4CF9E}" type="presOf" srcId="{E18EF052-555E-4E02-974F-6AD98F0A04E4}" destId="{00AB5FD3-6BA7-4A08-AA7A-719E7C292715}" srcOrd="0" destOrd="0" presId="urn:microsoft.com/office/officeart/2008/layout/HorizontalMultiLevelHierarchy"/>
    <dgm:cxn modelId="{C9580198-AEAD-4197-8F17-040B486C74B2}" srcId="{0B00072C-F88E-4C51-B68F-E0015C1B448E}" destId="{E18EF052-555E-4E02-974F-6AD98F0A04E4}" srcOrd="0" destOrd="0" parTransId="{498CF548-76BB-4E61-A40E-469E299E8E4A}" sibTransId="{AE0439B3-E884-4DA5-9FBC-7F43F77EAFD3}"/>
    <dgm:cxn modelId="{8E9D5AFE-04E0-4826-855E-382414F5725A}" srcId="{9A86BA18-AD9D-4FAF-BD49-F308DEEA74D5}" destId="{0B00072C-F88E-4C51-B68F-E0015C1B448E}" srcOrd="1" destOrd="0" parTransId="{7735E38C-A631-4B36-A669-6415CED9B68A}" sibTransId="{2F9C7949-95F4-4149-9BD5-E3C17D519D4D}"/>
    <dgm:cxn modelId="{9418AD4B-7C7B-422C-80FC-D304AEF73F74}" srcId="{9A86BA18-AD9D-4FAF-BD49-F308DEEA74D5}" destId="{E4B78D52-2CC7-4EAA-A18E-E85166A2DA31}" srcOrd="0" destOrd="0" parTransId="{1826D904-9A45-448C-823C-CC04ACF43656}" sibTransId="{62692844-4E77-4E7E-9A22-65A4046CF405}"/>
    <dgm:cxn modelId="{13159745-B888-453C-BB70-20050E5A8C7E}" type="presOf" srcId="{1826D904-9A45-448C-823C-CC04ACF43656}" destId="{BACE9519-CAC8-4E87-875F-9A66FE97FB66}" srcOrd="0" destOrd="0" presId="urn:microsoft.com/office/officeart/2008/layout/HorizontalMultiLevelHierarchy"/>
    <dgm:cxn modelId="{0D94A741-03AD-4053-88A2-54D74BE3EDBC}" type="presOf" srcId="{7735E38C-A631-4B36-A669-6415CED9B68A}" destId="{F3A088F5-0F21-4346-947F-28C4B4B601A8}" srcOrd="1" destOrd="0" presId="urn:microsoft.com/office/officeart/2008/layout/HorizontalMultiLevelHierarchy"/>
    <dgm:cxn modelId="{E50126C8-5D2C-475E-995A-907DBA428A09}" type="presOf" srcId="{C68E1062-7FE6-403A-8E89-D9346E414736}" destId="{BE83830F-25B9-4A49-805D-32079AA03735}" srcOrd="1" destOrd="0" presId="urn:microsoft.com/office/officeart/2008/layout/HorizontalMultiLevelHierarchy"/>
    <dgm:cxn modelId="{F2C550B0-A1A2-408A-9072-18DEEAD7ABE6}" type="presOf" srcId="{0B00072C-F88E-4C51-B68F-E0015C1B448E}" destId="{63DC31B8-DAB6-4BDB-AD97-C649C2531BDC}" srcOrd="0" destOrd="0" presId="urn:microsoft.com/office/officeart/2008/layout/HorizontalMultiLevelHierarchy"/>
    <dgm:cxn modelId="{5E374F46-DB14-4F83-84A1-16EBCF5FD6EC}" type="presOf" srcId="{1826D904-9A45-448C-823C-CC04ACF43656}" destId="{2F22C5C7-CF8D-403F-9031-23C3DC8D457A}" srcOrd="1" destOrd="0" presId="urn:microsoft.com/office/officeart/2008/layout/HorizontalMultiLevelHierarchy"/>
    <dgm:cxn modelId="{FB382F94-CDD4-4E8D-A2C0-C40CC78C5561}" type="presParOf" srcId="{243A00D9-AB3A-4F67-A787-507CFD2AD03B}" destId="{D19C4023-0514-434D-A8F4-BA8C7060DD67}" srcOrd="0" destOrd="0" presId="urn:microsoft.com/office/officeart/2008/layout/HorizontalMultiLevelHierarchy"/>
    <dgm:cxn modelId="{BC670F16-95E2-4220-AD35-30EE15A64618}" type="presParOf" srcId="{D19C4023-0514-434D-A8F4-BA8C7060DD67}" destId="{CF8FDAA8-AA6C-417A-93DD-2E82671E618E}" srcOrd="0" destOrd="0" presId="urn:microsoft.com/office/officeart/2008/layout/HorizontalMultiLevelHierarchy"/>
    <dgm:cxn modelId="{7AE2C057-DDC0-4B00-B006-CA75D1E56F12}" type="presParOf" srcId="{D19C4023-0514-434D-A8F4-BA8C7060DD67}" destId="{4A3ED6CD-ABC8-4D98-9298-B725239D4A4E}" srcOrd="1" destOrd="0" presId="urn:microsoft.com/office/officeart/2008/layout/HorizontalMultiLevelHierarchy"/>
    <dgm:cxn modelId="{4D9C08D4-8960-46D9-8DD2-40293839A3FB}" type="presParOf" srcId="{4A3ED6CD-ABC8-4D98-9298-B725239D4A4E}" destId="{BACE9519-CAC8-4E87-875F-9A66FE97FB66}" srcOrd="0" destOrd="0" presId="urn:microsoft.com/office/officeart/2008/layout/HorizontalMultiLevelHierarchy"/>
    <dgm:cxn modelId="{5D9CEF86-2D38-48F5-9025-D78F0B07C3AB}" type="presParOf" srcId="{BACE9519-CAC8-4E87-875F-9A66FE97FB66}" destId="{2F22C5C7-CF8D-403F-9031-23C3DC8D457A}" srcOrd="0" destOrd="0" presId="urn:microsoft.com/office/officeart/2008/layout/HorizontalMultiLevelHierarchy"/>
    <dgm:cxn modelId="{4E08EEA7-6419-4D70-B8C3-274A77CB6788}" type="presParOf" srcId="{4A3ED6CD-ABC8-4D98-9298-B725239D4A4E}" destId="{81B0CD9C-9FE7-4DD4-8FE2-BFF8A058F747}" srcOrd="1" destOrd="0" presId="urn:microsoft.com/office/officeart/2008/layout/HorizontalMultiLevelHierarchy"/>
    <dgm:cxn modelId="{F4F01853-8A4E-49E3-9594-CAF14AA5E9B5}" type="presParOf" srcId="{81B0CD9C-9FE7-4DD4-8FE2-BFF8A058F747}" destId="{0DC62680-47F3-4609-ACB0-E20C7A19C538}" srcOrd="0" destOrd="0" presId="urn:microsoft.com/office/officeart/2008/layout/HorizontalMultiLevelHierarchy"/>
    <dgm:cxn modelId="{D14422BC-F625-45DD-B63B-155C70C6305C}" type="presParOf" srcId="{81B0CD9C-9FE7-4DD4-8FE2-BFF8A058F747}" destId="{FF2CA44D-CB61-472C-A10B-BB5127F30834}" srcOrd="1" destOrd="0" presId="urn:microsoft.com/office/officeart/2008/layout/HorizontalMultiLevelHierarchy"/>
    <dgm:cxn modelId="{8210B182-989F-4776-BC5C-34F97CEB3AC3}" type="presParOf" srcId="{FF2CA44D-CB61-472C-A10B-BB5127F30834}" destId="{883B61DC-1521-499C-A573-CF589A5F3CA8}" srcOrd="0" destOrd="0" presId="urn:microsoft.com/office/officeart/2008/layout/HorizontalMultiLevelHierarchy"/>
    <dgm:cxn modelId="{568B3775-5AE2-4454-8EAE-B07DDF2652E8}" type="presParOf" srcId="{883B61DC-1521-499C-A573-CF589A5F3CA8}" destId="{BE83830F-25B9-4A49-805D-32079AA03735}" srcOrd="0" destOrd="0" presId="urn:microsoft.com/office/officeart/2008/layout/HorizontalMultiLevelHierarchy"/>
    <dgm:cxn modelId="{4229455A-60D3-4451-A185-B720C7DAAEA4}" type="presParOf" srcId="{FF2CA44D-CB61-472C-A10B-BB5127F30834}" destId="{89FD23CA-706E-4293-A01A-5562EDB49150}" srcOrd="1" destOrd="0" presId="urn:microsoft.com/office/officeart/2008/layout/HorizontalMultiLevelHierarchy"/>
    <dgm:cxn modelId="{9E3D3B4D-97CA-4CAD-9F89-AA0B371B6355}" type="presParOf" srcId="{89FD23CA-706E-4293-A01A-5562EDB49150}" destId="{B38AB8A8-88F1-4DE8-98D1-99540BCCEEAD}" srcOrd="0" destOrd="0" presId="urn:microsoft.com/office/officeart/2008/layout/HorizontalMultiLevelHierarchy"/>
    <dgm:cxn modelId="{3D8BEF50-6815-4707-B6BA-58AFC0265F93}" type="presParOf" srcId="{89FD23CA-706E-4293-A01A-5562EDB49150}" destId="{A17EE353-C312-4342-B747-1DB40138E436}" srcOrd="1" destOrd="0" presId="urn:microsoft.com/office/officeart/2008/layout/HorizontalMultiLevelHierarchy"/>
    <dgm:cxn modelId="{E4030499-67F2-4408-B547-3C83A83A1730}" type="presParOf" srcId="{4A3ED6CD-ABC8-4D98-9298-B725239D4A4E}" destId="{FE88BA9B-B893-4923-8B99-4597EFD55EA8}" srcOrd="2" destOrd="0" presId="urn:microsoft.com/office/officeart/2008/layout/HorizontalMultiLevelHierarchy"/>
    <dgm:cxn modelId="{E8B4B6F8-14E2-4721-9153-41887648D7F0}" type="presParOf" srcId="{FE88BA9B-B893-4923-8B99-4597EFD55EA8}" destId="{F3A088F5-0F21-4346-947F-28C4B4B601A8}" srcOrd="0" destOrd="0" presId="urn:microsoft.com/office/officeart/2008/layout/HorizontalMultiLevelHierarchy"/>
    <dgm:cxn modelId="{EE2A9E20-BB91-432D-B8CF-C7A2E204C673}" type="presParOf" srcId="{4A3ED6CD-ABC8-4D98-9298-B725239D4A4E}" destId="{0FCA5E78-93DD-4F94-8990-5040EDE7C554}" srcOrd="3" destOrd="0" presId="urn:microsoft.com/office/officeart/2008/layout/HorizontalMultiLevelHierarchy"/>
    <dgm:cxn modelId="{0F23E25E-7AF8-493A-8305-B19D578FD908}" type="presParOf" srcId="{0FCA5E78-93DD-4F94-8990-5040EDE7C554}" destId="{63DC31B8-DAB6-4BDB-AD97-C649C2531BDC}" srcOrd="0" destOrd="0" presId="urn:microsoft.com/office/officeart/2008/layout/HorizontalMultiLevelHierarchy"/>
    <dgm:cxn modelId="{CA5071EF-A14C-4F15-9DAC-1CF7C8716B38}" type="presParOf" srcId="{0FCA5E78-93DD-4F94-8990-5040EDE7C554}" destId="{947142F9-F2B9-48ED-BB54-717B413702CB}" srcOrd="1" destOrd="0" presId="urn:microsoft.com/office/officeart/2008/layout/HorizontalMultiLevelHierarchy"/>
    <dgm:cxn modelId="{092E9E5E-8114-4712-AEE7-B4891A3B3F49}" type="presParOf" srcId="{947142F9-F2B9-48ED-BB54-717B413702CB}" destId="{5CDD73ED-937A-419A-BAA5-F0900E8B979D}" srcOrd="0" destOrd="0" presId="urn:microsoft.com/office/officeart/2008/layout/HorizontalMultiLevelHierarchy"/>
    <dgm:cxn modelId="{C5F870D5-0E4E-4D70-BCD7-334986C59AC6}" type="presParOf" srcId="{5CDD73ED-937A-419A-BAA5-F0900E8B979D}" destId="{BF2D83D3-420F-4B6F-859F-4B6690003EB4}" srcOrd="0" destOrd="0" presId="urn:microsoft.com/office/officeart/2008/layout/HorizontalMultiLevelHierarchy"/>
    <dgm:cxn modelId="{0EA8CCC7-697D-479F-9998-3D9FFF476C2A}" type="presParOf" srcId="{947142F9-F2B9-48ED-BB54-717B413702CB}" destId="{8ABEE651-B577-456A-963F-4543299393B7}" srcOrd="1" destOrd="0" presId="urn:microsoft.com/office/officeart/2008/layout/HorizontalMultiLevelHierarchy"/>
    <dgm:cxn modelId="{5EAA439A-0285-4CE4-AD88-64CB170783BD}" type="presParOf" srcId="{8ABEE651-B577-456A-963F-4543299393B7}" destId="{00AB5FD3-6BA7-4A08-AA7A-719E7C292715}" srcOrd="0" destOrd="0" presId="urn:microsoft.com/office/officeart/2008/layout/HorizontalMultiLevelHierarchy"/>
    <dgm:cxn modelId="{317B4C69-7052-42F8-8D78-BA164CEB5BA0}" type="presParOf" srcId="{8ABEE651-B577-456A-963F-4543299393B7}" destId="{CEB9A283-7A54-416A-A485-D6BFE61D5FA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F4F3D-D278-444C-836B-C607FB229CCC}">
      <dsp:nvSpPr>
        <dsp:cNvPr id="0" name=""/>
        <dsp:cNvSpPr/>
      </dsp:nvSpPr>
      <dsp:spPr>
        <a:xfrm>
          <a:off x="1182500" y="2522"/>
          <a:ext cx="3160073" cy="1896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Independent variabel: dimanipulasi, berpengaruh, faktor eksperimental dalam percobaan</a:t>
          </a:r>
          <a:endParaRPr lang="id-ID" sz="2400" kern="1200" dirty="0"/>
        </a:p>
      </dsp:txBody>
      <dsp:txXfrm>
        <a:off x="1182500" y="2522"/>
        <a:ext cx="3160073" cy="1896044"/>
      </dsp:txXfrm>
    </dsp:sp>
    <dsp:sp modelId="{0DAD1DFC-387C-4783-A7E5-4E25E7DAC55E}">
      <dsp:nvSpPr>
        <dsp:cNvPr id="0" name=""/>
        <dsp:cNvSpPr/>
      </dsp:nvSpPr>
      <dsp:spPr>
        <a:xfrm>
          <a:off x="4658581" y="2522"/>
          <a:ext cx="3160073" cy="1896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Dependent variabel: faktor yang dapat berubah pada percobaan dalam menanggapi perubahan variabel independent</a:t>
          </a:r>
          <a:endParaRPr lang="id-ID" sz="2000" kern="1200" dirty="0"/>
        </a:p>
      </dsp:txBody>
      <dsp:txXfrm>
        <a:off x="4658581" y="2522"/>
        <a:ext cx="3160073" cy="1896044"/>
      </dsp:txXfrm>
    </dsp:sp>
    <dsp:sp modelId="{34A1A1EC-71ED-4189-8EDF-F76D1286B21C}">
      <dsp:nvSpPr>
        <dsp:cNvPr id="0" name=""/>
        <dsp:cNvSpPr/>
      </dsp:nvSpPr>
      <dsp:spPr>
        <a:xfrm>
          <a:off x="1182500" y="2373832"/>
          <a:ext cx="3160073" cy="1896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Kelompok eksperimen: kelompok yang memiliki pengalaman yang di manipulasi dalam percobaan.</a:t>
          </a:r>
          <a:endParaRPr lang="id-ID" sz="2400" kern="1200" dirty="0"/>
        </a:p>
      </dsp:txBody>
      <dsp:txXfrm>
        <a:off x="1182500" y="2373832"/>
        <a:ext cx="3160073" cy="1896044"/>
      </dsp:txXfrm>
    </dsp:sp>
    <dsp:sp modelId="{741B4670-734A-4145-B684-60FF3CB853F1}">
      <dsp:nvSpPr>
        <dsp:cNvPr id="0" name=""/>
        <dsp:cNvSpPr/>
      </dsp:nvSpPr>
      <dsp:spPr>
        <a:xfrm>
          <a:off x="4658581" y="2214574"/>
          <a:ext cx="3160073" cy="2214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id-ID" sz="2400" kern="1200" dirty="0" smtClean="0"/>
        </a:p>
        <a:p>
          <a:pPr lvl="0" algn="ctr" defTabSz="1066800">
            <a:lnSpc>
              <a:spcPct val="90000"/>
            </a:lnSpc>
            <a:spcBef>
              <a:spcPct val="0"/>
            </a:spcBef>
            <a:spcAft>
              <a:spcPct val="35000"/>
            </a:spcAft>
          </a:pPr>
          <a:r>
            <a:rPr lang="id-ID" sz="2400" kern="1200" dirty="0" smtClean="0"/>
            <a:t>Kelompok Control: kelompok yang sama banyak seperti kelompok eksperimen, tetapi tidak ada faktor manipulatif. </a:t>
          </a:r>
        </a:p>
        <a:p>
          <a:pPr lvl="0" algn="ctr" defTabSz="1066800">
            <a:lnSpc>
              <a:spcPct val="90000"/>
            </a:lnSpc>
            <a:spcBef>
              <a:spcPct val="0"/>
            </a:spcBef>
            <a:spcAft>
              <a:spcPct val="35000"/>
            </a:spcAft>
          </a:pPr>
          <a:endParaRPr lang="id-ID" sz="1600" kern="1200" dirty="0" smtClean="0"/>
        </a:p>
        <a:p>
          <a:pPr lvl="0" algn="ctr" defTabSz="1066800">
            <a:lnSpc>
              <a:spcPct val="90000"/>
            </a:lnSpc>
            <a:spcBef>
              <a:spcPct val="0"/>
            </a:spcBef>
            <a:spcAft>
              <a:spcPct val="35000"/>
            </a:spcAft>
          </a:pPr>
          <a:endParaRPr lang="id-ID" sz="1600" kern="1200" dirty="0"/>
        </a:p>
      </dsp:txBody>
      <dsp:txXfrm>
        <a:off x="4658581" y="2214574"/>
        <a:ext cx="3160073" cy="2214560"/>
      </dsp:txXfrm>
    </dsp:sp>
    <dsp:sp modelId="{36C3D525-2851-44A1-A1E2-A4894C80B2A9}">
      <dsp:nvSpPr>
        <dsp:cNvPr id="0" name=""/>
        <dsp:cNvSpPr/>
      </dsp:nvSpPr>
      <dsp:spPr>
        <a:xfrm>
          <a:off x="2920541" y="4745142"/>
          <a:ext cx="3160073" cy="1896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Random assignment ketika para peneliti menetapkan peserta eksperimen dan kontrol secara kebetulan. </a:t>
          </a:r>
          <a:endParaRPr lang="id-ID" sz="2400" kern="1200" dirty="0"/>
        </a:p>
      </dsp:txBody>
      <dsp:txXfrm>
        <a:off x="2920541" y="4745142"/>
        <a:ext cx="3160073" cy="1896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EBA2-5461-461B-AFC5-7554A85F4F86}">
      <dsp:nvSpPr>
        <dsp:cNvPr id="0" name=""/>
        <dsp:cNvSpPr/>
      </dsp:nvSpPr>
      <dsp:spPr>
        <a:xfrm>
          <a:off x="1231731" y="2691835"/>
          <a:ext cx="2339057" cy="116952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STRATEGI PENYESUAIAN</a:t>
          </a:r>
          <a:endParaRPr lang="en-US" sz="1600" kern="1200" dirty="0">
            <a:latin typeface="Times New Roman" panose="02020603050405020304" pitchFamily="18" charset="0"/>
            <a:cs typeface="Times New Roman" panose="02020603050405020304" pitchFamily="18" charset="0"/>
          </a:endParaRPr>
        </a:p>
      </dsp:txBody>
      <dsp:txXfrm>
        <a:off x="1265985" y="2726089"/>
        <a:ext cx="2270549" cy="1101020"/>
      </dsp:txXfrm>
    </dsp:sp>
    <dsp:sp modelId="{F433924B-E1FF-426A-9115-1DA15C6F7CD3}">
      <dsp:nvSpPr>
        <dsp:cNvPr id="0" name=""/>
        <dsp:cNvSpPr/>
      </dsp:nvSpPr>
      <dsp:spPr>
        <a:xfrm rot="17350740">
          <a:off x="2614605" y="1915580"/>
          <a:ext cx="2847988" cy="32124"/>
        </a:xfrm>
        <a:custGeom>
          <a:avLst/>
          <a:gdLst/>
          <a:ahLst/>
          <a:cxnLst/>
          <a:rect l="0" t="0" r="0" b="0"/>
          <a:pathLst>
            <a:path>
              <a:moveTo>
                <a:pt x="0" y="16062"/>
              </a:moveTo>
              <a:lnTo>
                <a:pt x="2847988"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latin typeface="Times New Roman" panose="02020603050405020304" pitchFamily="18" charset="0"/>
            <a:cs typeface="Times New Roman" panose="02020603050405020304" pitchFamily="18" charset="0"/>
          </a:endParaRPr>
        </a:p>
      </dsp:txBody>
      <dsp:txXfrm>
        <a:off x="3967400" y="1860442"/>
        <a:ext cx="142399" cy="142399"/>
      </dsp:txXfrm>
    </dsp:sp>
    <dsp:sp modelId="{70C991D0-CED2-446F-B803-C68C2DF184AC}">
      <dsp:nvSpPr>
        <dsp:cNvPr id="0" name=""/>
        <dsp:cNvSpPr/>
      </dsp:nvSpPr>
      <dsp:spPr>
        <a:xfrm>
          <a:off x="4506411" y="1919"/>
          <a:ext cx="2339057" cy="116952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MEMBEDAKAN ANTARA HASIL KELOMPOK DAN KEBUTUHAN INDIVIDU</a:t>
          </a:r>
          <a:endParaRPr lang="en-US" sz="1600" kern="1200" dirty="0">
            <a:latin typeface="Times New Roman" panose="02020603050405020304" pitchFamily="18" charset="0"/>
            <a:cs typeface="Times New Roman" panose="02020603050405020304" pitchFamily="18" charset="0"/>
          </a:endParaRPr>
        </a:p>
      </dsp:txBody>
      <dsp:txXfrm>
        <a:off x="4540665" y="36173"/>
        <a:ext cx="2270549" cy="1101020"/>
      </dsp:txXfrm>
    </dsp:sp>
    <dsp:sp modelId="{4C52CFB4-46EF-455F-B702-DBAE4EE03C6C}">
      <dsp:nvSpPr>
        <dsp:cNvPr id="0" name=""/>
        <dsp:cNvSpPr/>
      </dsp:nvSpPr>
      <dsp:spPr>
        <a:xfrm rot="18289469">
          <a:off x="3219408" y="2588059"/>
          <a:ext cx="1638383" cy="32124"/>
        </a:xfrm>
        <a:custGeom>
          <a:avLst/>
          <a:gdLst/>
          <a:ahLst/>
          <a:cxnLst/>
          <a:rect l="0" t="0" r="0" b="0"/>
          <a:pathLst>
            <a:path>
              <a:moveTo>
                <a:pt x="0" y="16062"/>
              </a:moveTo>
              <a:lnTo>
                <a:pt x="1638383"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anose="02020603050405020304" pitchFamily="18" charset="0"/>
            <a:cs typeface="Times New Roman" panose="02020603050405020304" pitchFamily="18" charset="0"/>
          </a:endParaRPr>
        </a:p>
      </dsp:txBody>
      <dsp:txXfrm>
        <a:off x="3997640" y="2563161"/>
        <a:ext cx="81919" cy="81919"/>
      </dsp:txXfrm>
    </dsp:sp>
    <dsp:sp modelId="{64C4EFBE-F285-46D4-8F51-8932327BF425}">
      <dsp:nvSpPr>
        <dsp:cNvPr id="0" name=""/>
        <dsp:cNvSpPr/>
      </dsp:nvSpPr>
      <dsp:spPr>
        <a:xfrm>
          <a:off x="4506411" y="1346877"/>
          <a:ext cx="2339057" cy="116952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JANGAN TERLALU MENGENERALISASI DARI SEMPLE KECIL</a:t>
          </a:r>
          <a:endParaRPr lang="en-US" sz="1600" kern="1200" dirty="0">
            <a:latin typeface="Times New Roman" panose="02020603050405020304" pitchFamily="18" charset="0"/>
            <a:cs typeface="Times New Roman" panose="02020603050405020304" pitchFamily="18" charset="0"/>
          </a:endParaRPr>
        </a:p>
      </dsp:txBody>
      <dsp:txXfrm>
        <a:off x="4540665" y="1381131"/>
        <a:ext cx="2270549" cy="1101020"/>
      </dsp:txXfrm>
    </dsp:sp>
    <dsp:sp modelId="{6690FF65-721D-4BD4-8765-B908888EBA08}">
      <dsp:nvSpPr>
        <dsp:cNvPr id="0" name=""/>
        <dsp:cNvSpPr/>
      </dsp:nvSpPr>
      <dsp:spPr>
        <a:xfrm>
          <a:off x="3570788" y="3260537"/>
          <a:ext cx="935622" cy="32124"/>
        </a:xfrm>
        <a:custGeom>
          <a:avLst/>
          <a:gdLst/>
          <a:ahLst/>
          <a:cxnLst/>
          <a:rect l="0" t="0" r="0" b="0"/>
          <a:pathLst>
            <a:path>
              <a:moveTo>
                <a:pt x="0" y="16062"/>
              </a:moveTo>
              <a:lnTo>
                <a:pt x="935622"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4015209" y="3253209"/>
        <a:ext cx="46781" cy="46781"/>
      </dsp:txXfrm>
    </dsp:sp>
    <dsp:sp modelId="{4C2CA2F6-4449-4935-A2F5-6C3782A947DE}">
      <dsp:nvSpPr>
        <dsp:cNvPr id="0" name=""/>
        <dsp:cNvSpPr/>
      </dsp:nvSpPr>
      <dsp:spPr>
        <a:xfrm>
          <a:off x="4506411" y="2691835"/>
          <a:ext cx="2339057" cy="116952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MENCARI JAWABAN DI LUAR STUDI TUNGGAL</a:t>
          </a:r>
          <a:endParaRPr lang="en-US" sz="1600" kern="1200" dirty="0">
            <a:latin typeface="Times New Roman" panose="02020603050405020304" pitchFamily="18" charset="0"/>
            <a:cs typeface="Times New Roman" panose="02020603050405020304" pitchFamily="18" charset="0"/>
          </a:endParaRPr>
        </a:p>
      </dsp:txBody>
      <dsp:txXfrm>
        <a:off x="4540665" y="2726089"/>
        <a:ext cx="2270549" cy="1101020"/>
      </dsp:txXfrm>
    </dsp:sp>
    <dsp:sp modelId="{74675734-12D4-4C6A-9AE9-EED31BBEBD7A}">
      <dsp:nvSpPr>
        <dsp:cNvPr id="0" name=""/>
        <dsp:cNvSpPr/>
      </dsp:nvSpPr>
      <dsp:spPr>
        <a:xfrm rot="3310531">
          <a:off x="3219408" y="3933016"/>
          <a:ext cx="1638383" cy="32124"/>
        </a:xfrm>
        <a:custGeom>
          <a:avLst/>
          <a:gdLst/>
          <a:ahLst/>
          <a:cxnLst/>
          <a:rect l="0" t="0" r="0" b="0"/>
          <a:pathLst>
            <a:path>
              <a:moveTo>
                <a:pt x="0" y="16062"/>
              </a:moveTo>
              <a:lnTo>
                <a:pt x="1638383"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anose="02020603050405020304" pitchFamily="18" charset="0"/>
            <a:cs typeface="Times New Roman" panose="02020603050405020304" pitchFamily="18" charset="0"/>
          </a:endParaRPr>
        </a:p>
      </dsp:txBody>
      <dsp:txXfrm>
        <a:off x="3997640" y="3908119"/>
        <a:ext cx="81919" cy="81919"/>
      </dsp:txXfrm>
    </dsp:sp>
    <dsp:sp modelId="{0EBE93AC-74D4-435B-B06D-925A7FE2A252}">
      <dsp:nvSpPr>
        <dsp:cNvPr id="0" name=""/>
        <dsp:cNvSpPr/>
      </dsp:nvSpPr>
      <dsp:spPr>
        <a:xfrm>
          <a:off x="4506411" y="4036793"/>
          <a:ext cx="2339057" cy="116952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JANGAN MENGAMBIL KESIMPULAN SEBELUM ADA BUKTI KONGKRIT</a:t>
          </a:r>
          <a:endParaRPr lang="en-US" sz="1600" kern="1200" dirty="0">
            <a:latin typeface="Times New Roman" panose="02020603050405020304" pitchFamily="18" charset="0"/>
            <a:cs typeface="Times New Roman" panose="02020603050405020304" pitchFamily="18" charset="0"/>
          </a:endParaRPr>
        </a:p>
      </dsp:txBody>
      <dsp:txXfrm>
        <a:off x="4540665" y="4071047"/>
        <a:ext cx="2270549" cy="1101020"/>
      </dsp:txXfrm>
    </dsp:sp>
    <dsp:sp modelId="{AFC6EF52-C0E6-4172-8B00-6D0CC2E908DE}">
      <dsp:nvSpPr>
        <dsp:cNvPr id="0" name=""/>
        <dsp:cNvSpPr/>
      </dsp:nvSpPr>
      <dsp:spPr>
        <a:xfrm rot="4249260">
          <a:off x="2614605" y="4605495"/>
          <a:ext cx="2847988" cy="32124"/>
        </a:xfrm>
        <a:custGeom>
          <a:avLst/>
          <a:gdLst/>
          <a:ahLst/>
          <a:cxnLst/>
          <a:rect l="0" t="0" r="0" b="0"/>
          <a:pathLst>
            <a:path>
              <a:moveTo>
                <a:pt x="0" y="16062"/>
              </a:moveTo>
              <a:lnTo>
                <a:pt x="2847988"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latin typeface="Times New Roman" panose="02020603050405020304" pitchFamily="18" charset="0"/>
            <a:cs typeface="Times New Roman" panose="02020603050405020304" pitchFamily="18" charset="0"/>
          </a:endParaRPr>
        </a:p>
      </dsp:txBody>
      <dsp:txXfrm>
        <a:off x="3967400" y="4550358"/>
        <a:ext cx="142399" cy="142399"/>
      </dsp:txXfrm>
    </dsp:sp>
    <dsp:sp modelId="{40A29A70-7698-49B7-B5B3-83FB71B6D6E3}">
      <dsp:nvSpPr>
        <dsp:cNvPr id="0" name=""/>
        <dsp:cNvSpPr/>
      </dsp:nvSpPr>
      <dsp:spPr>
        <a:xfrm>
          <a:off x="4506411" y="5381751"/>
          <a:ext cx="2339057" cy="116952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MENGEVALUASI SUMBER INFORMASI</a:t>
          </a:r>
          <a:endParaRPr lang="en-US" sz="1600" kern="1200" dirty="0">
            <a:latin typeface="Times New Roman" panose="02020603050405020304" pitchFamily="18" charset="0"/>
            <a:cs typeface="Times New Roman" panose="02020603050405020304" pitchFamily="18" charset="0"/>
          </a:endParaRPr>
        </a:p>
      </dsp:txBody>
      <dsp:txXfrm>
        <a:off x="4540665" y="5416005"/>
        <a:ext cx="2270549" cy="110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F9F86-8438-4862-AB2C-06AAAF8F1864}">
      <dsp:nvSpPr>
        <dsp:cNvPr id="0" name=""/>
        <dsp:cNvSpPr/>
      </dsp:nvSpPr>
      <dsp:spPr>
        <a:xfrm rot="16200000">
          <a:off x="571500" y="-571500"/>
          <a:ext cx="3276600" cy="4419600"/>
        </a:xfrm>
        <a:prstGeom prst="round1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PROFESIONAL KESEHATAN MENTAL</a:t>
          </a:r>
          <a:endParaRPr lang="en-US" sz="3600" kern="1200" dirty="0">
            <a:latin typeface="Times New Roman" panose="02020603050405020304" pitchFamily="18" charset="0"/>
            <a:cs typeface="Times New Roman" panose="02020603050405020304" pitchFamily="18" charset="0"/>
          </a:endParaRPr>
        </a:p>
      </dsp:txBody>
      <dsp:txXfrm rot="5400000">
        <a:off x="0" y="0"/>
        <a:ext cx="4419600" cy="2457450"/>
      </dsp:txXfrm>
    </dsp:sp>
    <dsp:sp modelId="{D306B012-B9E5-4A95-A899-5C9086E43290}">
      <dsp:nvSpPr>
        <dsp:cNvPr id="0" name=""/>
        <dsp:cNvSpPr/>
      </dsp:nvSpPr>
      <dsp:spPr>
        <a:xfrm>
          <a:off x="4419600" y="0"/>
          <a:ext cx="4419600" cy="3276600"/>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NATIONAL SUPPORT GROUPS</a:t>
          </a:r>
          <a:endParaRPr lang="en-US" sz="3600" kern="1200" dirty="0">
            <a:latin typeface="Times New Roman" panose="02020603050405020304" pitchFamily="18" charset="0"/>
            <a:cs typeface="Times New Roman" panose="02020603050405020304" pitchFamily="18" charset="0"/>
          </a:endParaRPr>
        </a:p>
      </dsp:txBody>
      <dsp:txXfrm>
        <a:off x="4419600" y="0"/>
        <a:ext cx="4419600" cy="2457450"/>
      </dsp:txXfrm>
    </dsp:sp>
    <dsp:sp modelId="{CECEF3F4-20C6-4696-BAF8-A4CAEB1576B6}">
      <dsp:nvSpPr>
        <dsp:cNvPr id="0" name=""/>
        <dsp:cNvSpPr/>
      </dsp:nvSpPr>
      <dsp:spPr>
        <a:xfrm rot="10800000">
          <a:off x="0" y="3276600"/>
          <a:ext cx="4419600" cy="3276600"/>
        </a:xfrm>
        <a:prstGeom prst="round1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SELF HELP BOOKS</a:t>
          </a:r>
          <a:endParaRPr lang="en-US" sz="3600" kern="1200" dirty="0">
            <a:latin typeface="Times New Roman" panose="02020603050405020304" pitchFamily="18" charset="0"/>
            <a:cs typeface="Times New Roman" panose="02020603050405020304" pitchFamily="18" charset="0"/>
          </a:endParaRPr>
        </a:p>
      </dsp:txBody>
      <dsp:txXfrm rot="10800000">
        <a:off x="0" y="4095750"/>
        <a:ext cx="4419600" cy="2457450"/>
      </dsp:txXfrm>
    </dsp:sp>
    <dsp:sp modelId="{D968D3F2-A948-47D1-976C-7B76E4DB924E}">
      <dsp:nvSpPr>
        <dsp:cNvPr id="0" name=""/>
        <dsp:cNvSpPr/>
      </dsp:nvSpPr>
      <dsp:spPr>
        <a:xfrm rot="5400000">
          <a:off x="4991099" y="2705100"/>
          <a:ext cx="3276600" cy="4419600"/>
        </a:xfrm>
        <a:prstGeom prst="round1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INTERNET</a:t>
          </a:r>
          <a:endParaRPr lang="en-US" sz="3600" kern="1200" dirty="0">
            <a:latin typeface="Times New Roman" panose="02020603050405020304" pitchFamily="18" charset="0"/>
            <a:cs typeface="Times New Roman" panose="02020603050405020304" pitchFamily="18" charset="0"/>
          </a:endParaRPr>
        </a:p>
      </dsp:txBody>
      <dsp:txXfrm rot="-5400000">
        <a:off x="4419600" y="4095750"/>
        <a:ext cx="4419600" cy="2457450"/>
      </dsp:txXfrm>
    </dsp:sp>
    <dsp:sp modelId="{A8E9EDDF-D8D9-44E0-9A8E-80119D3C1C5D}">
      <dsp:nvSpPr>
        <dsp:cNvPr id="0" name=""/>
        <dsp:cNvSpPr/>
      </dsp:nvSpPr>
      <dsp:spPr>
        <a:xfrm>
          <a:off x="2666998" y="2133607"/>
          <a:ext cx="3505202" cy="2438412"/>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SUMBER DAYA UNTUK MENINGKATKAN PENYESUAIAN</a:t>
          </a:r>
          <a:endParaRPr lang="en-US" sz="2800" kern="1200" dirty="0">
            <a:latin typeface="Times New Roman" panose="02020603050405020304" pitchFamily="18" charset="0"/>
            <a:cs typeface="Times New Roman" panose="02020603050405020304" pitchFamily="18" charset="0"/>
          </a:endParaRPr>
        </a:p>
      </dsp:txBody>
      <dsp:txXfrm>
        <a:off x="2786031" y="2252640"/>
        <a:ext cx="3267136" cy="220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D73ED-937A-419A-BAA5-F0900E8B979D}">
      <dsp:nvSpPr>
        <dsp:cNvPr id="0" name=""/>
        <dsp:cNvSpPr/>
      </dsp:nvSpPr>
      <dsp:spPr>
        <a:xfrm>
          <a:off x="4227188" y="4073190"/>
          <a:ext cx="567743" cy="1063020"/>
        </a:xfrm>
        <a:custGeom>
          <a:avLst/>
          <a:gdLst/>
          <a:ahLst/>
          <a:cxnLst/>
          <a:rect l="0" t="0" r="0" b="0"/>
          <a:pathLst>
            <a:path>
              <a:moveTo>
                <a:pt x="0" y="0"/>
              </a:moveTo>
              <a:lnTo>
                <a:pt x="283871" y="0"/>
              </a:lnTo>
              <a:lnTo>
                <a:pt x="283871" y="1063020"/>
              </a:lnTo>
              <a:lnTo>
                <a:pt x="567743" y="1063020"/>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4480931" y="4574572"/>
        <a:ext cx="60256" cy="60256"/>
      </dsp:txXfrm>
    </dsp:sp>
    <dsp:sp modelId="{FE88BA9B-B893-4923-8B99-4597EFD55EA8}">
      <dsp:nvSpPr>
        <dsp:cNvPr id="0" name=""/>
        <dsp:cNvSpPr/>
      </dsp:nvSpPr>
      <dsp:spPr>
        <a:xfrm>
          <a:off x="980458" y="3238500"/>
          <a:ext cx="641735" cy="834690"/>
        </a:xfrm>
        <a:custGeom>
          <a:avLst/>
          <a:gdLst/>
          <a:ahLst/>
          <a:cxnLst/>
          <a:rect l="0" t="0" r="0" b="0"/>
          <a:pathLst>
            <a:path>
              <a:moveTo>
                <a:pt x="0" y="0"/>
              </a:moveTo>
              <a:lnTo>
                <a:pt x="320867" y="0"/>
              </a:lnTo>
              <a:lnTo>
                <a:pt x="320867" y="834690"/>
              </a:lnTo>
              <a:lnTo>
                <a:pt x="641735" y="83469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275004" y="3629523"/>
        <a:ext cx="52643" cy="52643"/>
      </dsp:txXfrm>
    </dsp:sp>
    <dsp:sp modelId="{883B61DC-1521-499C-A573-CF589A5F3CA8}">
      <dsp:nvSpPr>
        <dsp:cNvPr id="0" name=""/>
        <dsp:cNvSpPr/>
      </dsp:nvSpPr>
      <dsp:spPr>
        <a:xfrm>
          <a:off x="4232065" y="1146526"/>
          <a:ext cx="492339" cy="1332627"/>
        </a:xfrm>
        <a:custGeom>
          <a:avLst/>
          <a:gdLst/>
          <a:ahLst/>
          <a:cxnLst/>
          <a:rect l="0" t="0" r="0" b="0"/>
          <a:pathLst>
            <a:path>
              <a:moveTo>
                <a:pt x="0" y="1332627"/>
              </a:moveTo>
              <a:lnTo>
                <a:pt x="246169" y="1332627"/>
              </a:lnTo>
              <a:lnTo>
                <a:pt x="246169" y="0"/>
              </a:lnTo>
              <a:lnTo>
                <a:pt x="492339" y="0"/>
              </a:lnTo>
            </a:path>
          </a:pathLst>
        </a:custGeom>
        <a:noFill/>
        <a:ln w="25400" cap="flat" cmpd="sng" algn="ctr">
          <a:solidFill>
            <a:schemeClr val="accent5">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4442718" y="1777323"/>
        <a:ext cx="71033" cy="71033"/>
      </dsp:txXfrm>
    </dsp:sp>
    <dsp:sp modelId="{BACE9519-CAC8-4E87-875F-9A66FE97FB66}">
      <dsp:nvSpPr>
        <dsp:cNvPr id="0" name=""/>
        <dsp:cNvSpPr/>
      </dsp:nvSpPr>
      <dsp:spPr>
        <a:xfrm>
          <a:off x="980458" y="2479154"/>
          <a:ext cx="641735" cy="759345"/>
        </a:xfrm>
        <a:custGeom>
          <a:avLst/>
          <a:gdLst/>
          <a:ahLst/>
          <a:cxnLst/>
          <a:rect l="0" t="0" r="0" b="0"/>
          <a:pathLst>
            <a:path>
              <a:moveTo>
                <a:pt x="0" y="759345"/>
              </a:moveTo>
              <a:lnTo>
                <a:pt x="320867" y="759345"/>
              </a:lnTo>
              <a:lnTo>
                <a:pt x="320867" y="0"/>
              </a:lnTo>
              <a:lnTo>
                <a:pt x="641735" y="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276470" y="2833972"/>
        <a:ext cx="49709" cy="49709"/>
      </dsp:txXfrm>
    </dsp:sp>
    <dsp:sp modelId="{CF8FDAA8-AA6C-417A-93DD-2E82671E618E}">
      <dsp:nvSpPr>
        <dsp:cNvPr id="0" name=""/>
        <dsp:cNvSpPr/>
      </dsp:nvSpPr>
      <dsp:spPr>
        <a:xfrm rot="16200000">
          <a:off x="-2083023" y="2749372"/>
          <a:ext cx="5148708" cy="97825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PROFESIONAL KESEHATAN MENTAL</a:t>
          </a:r>
          <a:endParaRPr lang="en-US" sz="3500" kern="1200" dirty="0">
            <a:latin typeface="Times New Roman" panose="02020603050405020304" pitchFamily="18" charset="0"/>
            <a:cs typeface="Times New Roman" panose="02020603050405020304" pitchFamily="18" charset="0"/>
          </a:endParaRPr>
        </a:p>
      </dsp:txBody>
      <dsp:txXfrm>
        <a:off x="-2083023" y="2749372"/>
        <a:ext cx="5148708" cy="978254"/>
      </dsp:txXfrm>
    </dsp:sp>
    <dsp:sp modelId="{0DC62680-47F3-4609-ACB0-E20C7A19C538}">
      <dsp:nvSpPr>
        <dsp:cNvPr id="0" name=""/>
        <dsp:cNvSpPr/>
      </dsp:nvSpPr>
      <dsp:spPr>
        <a:xfrm>
          <a:off x="1622193" y="2133605"/>
          <a:ext cx="2609872" cy="69109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PSIKOLOGI KLINIS DAN KONSELING</a:t>
          </a:r>
          <a:endParaRPr lang="en-US" sz="1800" kern="1200" dirty="0">
            <a:latin typeface="Times New Roman" panose="02020603050405020304" pitchFamily="18" charset="0"/>
            <a:cs typeface="Times New Roman" panose="02020603050405020304" pitchFamily="18" charset="0"/>
          </a:endParaRPr>
        </a:p>
      </dsp:txBody>
      <dsp:txXfrm>
        <a:off x="1622193" y="2133605"/>
        <a:ext cx="2609872" cy="691097"/>
      </dsp:txXfrm>
    </dsp:sp>
    <dsp:sp modelId="{B38AB8A8-88F1-4DE8-98D1-99540BCCEEAD}">
      <dsp:nvSpPr>
        <dsp:cNvPr id="0" name=""/>
        <dsp:cNvSpPr/>
      </dsp:nvSpPr>
      <dsp:spPr>
        <a:xfrm>
          <a:off x="4724404" y="76198"/>
          <a:ext cx="3955590" cy="21406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latin typeface="Times New Roman" panose="02020603050405020304" pitchFamily="18" charset="0"/>
              <a:cs typeface="Times New Roman" panose="02020603050405020304" pitchFamily="18" charset="0"/>
            </a:rPr>
            <a:t>Psikologi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klinis</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dan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konseling</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adalah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spesialisasi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dalam</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psikologi</a:t>
          </a:r>
          <a:r>
            <a:rPr lang="en-US" sz="1800" kern="1200" dirty="0" smtClean="0">
              <a:latin typeface="Times New Roman" panose="02020603050405020304" pitchFamily="18" charset="0"/>
              <a:cs typeface="Times New Roman" panose="02020603050405020304" pitchFamily="18" charset="0"/>
            </a:rPr>
            <a:t> yang </a:t>
          </a:r>
          <a:r>
            <a:rPr lang="en-US" sz="1800" kern="1200" dirty="0" err="1" smtClean="0">
              <a:latin typeface="Times New Roman" panose="02020603050405020304" pitchFamily="18" charset="0"/>
              <a:cs typeface="Times New Roman" panose="02020603050405020304" pitchFamily="18" charset="0"/>
            </a:rPr>
            <a:t>melibatkan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mengevaluasi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dan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mengobati</a:t>
          </a:r>
          <a:r>
            <a:rPr lang="en-US" sz="1800" kern="1200" dirty="0" smtClean="0">
              <a:latin typeface="Times New Roman" panose="02020603050405020304" pitchFamily="18" charset="0"/>
              <a:cs typeface="Times New Roman" panose="02020603050405020304" pitchFamily="18" charset="0"/>
            </a:rPr>
            <a:t> orang yang </a:t>
          </a:r>
          <a:r>
            <a:rPr lang="en-US" sz="1800" kern="1200" dirty="0" err="1" smtClean="0">
              <a:latin typeface="Times New Roman" panose="02020603050405020304" pitchFamily="18" charset="0"/>
              <a:cs typeface="Times New Roman" panose="02020603050405020304" pitchFamily="18" charset="0"/>
            </a:rPr>
            <a:t>memiliki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masalah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psikologis</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konseling</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psikologi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lebih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mungkin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untuk</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bekerja</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dengan</a:t>
          </a:r>
          <a:r>
            <a:rPr lang="en-US" sz="1800" kern="1200" dirty="0" smtClean="0">
              <a:latin typeface="Times New Roman" panose="02020603050405020304" pitchFamily="18" charset="0"/>
              <a:cs typeface="Times New Roman" panose="02020603050405020304" pitchFamily="18" charset="0"/>
            </a:rPr>
            <a:t> orang-orang yang </a:t>
          </a:r>
          <a:r>
            <a:rPr lang="en-US" sz="1800" kern="1200" dirty="0" err="1" smtClean="0">
              <a:latin typeface="Times New Roman" panose="02020603050405020304" pitchFamily="18" charset="0"/>
              <a:cs typeface="Times New Roman" panose="02020603050405020304" pitchFamily="18" charset="0"/>
            </a:rPr>
            <a:t>memiliki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beberapa</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masalah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serius</a:t>
          </a:r>
          <a:r>
            <a:rPr lang="en-US" sz="1800" kern="1200" dirty="0" smtClean="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4724404" y="76198"/>
        <a:ext cx="3955590" cy="2140656"/>
      </dsp:txXfrm>
    </dsp:sp>
    <dsp:sp modelId="{63DC31B8-DAB6-4BDB-AD97-C649C2531BDC}">
      <dsp:nvSpPr>
        <dsp:cNvPr id="0" name=""/>
        <dsp:cNvSpPr/>
      </dsp:nvSpPr>
      <dsp:spPr>
        <a:xfrm>
          <a:off x="1622193" y="3733805"/>
          <a:ext cx="2604995" cy="67877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PSIKIATRI</a:t>
          </a:r>
          <a:endParaRPr lang="en-US" sz="1800" kern="1200" dirty="0">
            <a:latin typeface="Times New Roman" panose="02020603050405020304" pitchFamily="18" charset="0"/>
            <a:cs typeface="Times New Roman" panose="02020603050405020304" pitchFamily="18" charset="0"/>
          </a:endParaRPr>
        </a:p>
      </dsp:txBody>
      <dsp:txXfrm>
        <a:off x="1622193" y="3733805"/>
        <a:ext cx="2604995" cy="678771"/>
      </dsp:txXfrm>
    </dsp:sp>
    <dsp:sp modelId="{00AB5FD3-6BA7-4A08-AA7A-719E7C292715}">
      <dsp:nvSpPr>
        <dsp:cNvPr id="0" name=""/>
        <dsp:cNvSpPr/>
      </dsp:nvSpPr>
      <dsp:spPr>
        <a:xfrm>
          <a:off x="4794931" y="4343404"/>
          <a:ext cx="3968072" cy="158561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latin typeface="Times New Roman" panose="02020603050405020304" pitchFamily="18" charset="0"/>
              <a:cs typeface="Times New Roman" panose="02020603050405020304" pitchFamily="18" charset="0"/>
            </a:rPr>
            <a:t>Psikiatri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adalah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cabang</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kedokteran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psikiater</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adalah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dokter</a:t>
          </a:r>
          <a:r>
            <a:rPr lang="en-US" sz="1800" kern="1200" dirty="0" smtClean="0">
              <a:latin typeface="Times New Roman" panose="02020603050405020304" pitchFamily="18" charset="0"/>
              <a:cs typeface="Times New Roman" panose="02020603050405020304" pitchFamily="18" charset="0"/>
            </a:rPr>
            <a:t> yang </a:t>
          </a:r>
          <a:r>
            <a:rPr lang="en-US" sz="1800" kern="1200" dirty="0" err="1" smtClean="0">
              <a:latin typeface="Times New Roman" panose="02020603050405020304" pitchFamily="18" charset="0"/>
              <a:cs typeface="Times New Roman" panose="02020603050405020304" pitchFamily="18" charset="0"/>
            </a:rPr>
            <a:t>telah</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mengkhususkan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diri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pada</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perilaku</a:t>
          </a:r>
          <a:r>
            <a:rPr lang="en-US" sz="1800" kern="1200" dirty="0" smtClean="0">
              <a:latin typeface="Times New Roman" panose="02020603050405020304" pitchFamily="18" charset="0"/>
              <a:cs typeface="Times New Roman" panose="02020603050405020304" pitchFamily="18" charset="0"/>
            </a:rPr>
            <a:t> abnormal </a:t>
          </a:r>
          <a:r>
            <a:rPr lang="en-US" sz="1800" kern="1200" dirty="0" err="1" smtClean="0">
              <a:latin typeface="Times New Roman" panose="02020603050405020304" pitchFamily="18" charset="0"/>
              <a:cs typeface="Times New Roman" panose="02020603050405020304" pitchFamily="18" charset="0"/>
            </a:rPr>
            <a:t>dan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psikologi</a:t>
          </a:r>
          <a:r>
            <a:rPr lang="en-US" sz="1800" kern="1200" dirty="0" smtClean="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4794931" y="4343404"/>
        <a:ext cx="3968072" cy="15856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6D5A7-8670-4545-8731-641835DFD880}" type="datetimeFigureOut">
              <a:rPr lang="en-US" smtClean="0"/>
              <a:t>9/6/2016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31B6-9F0A-4061-80F0-AE596421F354}" type="slidenum">
              <a:rPr lang="en-US" smtClean="0"/>
              <a:t>‹#›</a:t>
            </a:fld>
            <a:endParaRPr lang="en-US"/>
          </a:p>
        </p:txBody>
      </p:sp>
    </p:spTree>
    <p:extLst>
      <p:ext uri="{BB962C8B-B14F-4D97-AF65-F5344CB8AC3E}">
        <p14:creationId xmlns:p14="http://schemas.microsoft.com/office/powerpoint/2010/main" val="59011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2A4CA-1DC5-4AD8-AB61-BAB93B95929D}"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83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986963C-4235-48C3-B45F-88B885A9A7AB}" type="datetimeFigureOut">
              <a:rPr lang="en-US" smtClean="0"/>
              <a:t>9/6/2016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C81D179-2B02-4ECF-9F56-F81FA8B6901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671348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6963C-4235-48C3-B45F-88B885A9A7A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89857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6963C-4235-48C3-B45F-88B885A9A7A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112029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85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55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59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87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9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023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384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80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86963C-4235-48C3-B45F-88B885A9A7A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2988593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97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93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314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220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970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954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671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53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38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26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986963C-4235-48C3-B45F-88B885A9A7AB}" type="datetimeFigureOut">
              <a:rPr lang="en-US" smtClean="0"/>
              <a:t>9/6/2016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C81D179-2B02-4ECF-9F56-F81FA8B6901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8337905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16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115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43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13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46298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77493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32351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13847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61435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724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86963C-4235-48C3-B45F-88B885A9A7A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1200721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88401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83674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88619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77244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9447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86963C-4235-48C3-B45F-88B885A9A7AB}"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134886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86963C-4235-48C3-B45F-88B885A9A7AB}"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99099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963C-4235-48C3-B45F-88B885A9A7AB}"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1D179-2B02-4ECF-9F56-F81FA8B6901E}" type="slidenum">
              <a:rPr lang="en-US" smtClean="0"/>
              <a:t>‹#›</a:t>
            </a:fld>
            <a:endParaRPr lang="en-US"/>
          </a:p>
        </p:txBody>
      </p:sp>
    </p:spTree>
    <p:extLst>
      <p:ext uri="{BB962C8B-B14F-4D97-AF65-F5344CB8AC3E}">
        <p14:creationId xmlns:p14="http://schemas.microsoft.com/office/powerpoint/2010/main" val="279568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86963C-4235-48C3-B45F-88B885A9A7AB}" type="datetimeFigureOut">
              <a:rPr lang="en-US" smtClean="0"/>
              <a:t>9/6/2016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C81D179-2B02-4ECF-9F56-F81FA8B6901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51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86963C-4235-48C3-B45F-88B885A9A7AB}" type="datetimeFigureOut">
              <a:rPr lang="en-US" smtClean="0"/>
              <a:t>9/6/2016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C81D179-2B02-4ECF-9F56-F81FA8B6901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22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986963C-4235-48C3-B45F-88B885A9A7AB}" type="datetimeFigureOut">
              <a:rPr lang="en-US" smtClean="0"/>
              <a:t>9/6/2016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C81D179-2B02-4ECF-9F56-F81FA8B6901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30686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47239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BCFF2-97E4-46E8-91CD-48ACB7BCABBF}"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E5FB2-A7CC-4D23-ADB0-F07AA490A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86192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FAE2E-5052-4833-B596-DDB68616A5AD}" type="datetimeFigureOut">
              <a:rPr lang="id-ID" smtClean="0">
                <a:solidFill>
                  <a:prstClr val="black">
                    <a:tint val="75000"/>
                  </a:prstClr>
                </a:solidFill>
              </a:rPr>
              <a:pPr/>
              <a:t>06/09/2016</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0340E-0599-4F60-A217-F526D7B0EBD0}"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4749283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4.xml"/><Relationship Id="rId7" Type="http://schemas.openxmlformats.org/officeDocument/2006/relationships/slide" Target="slide7.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3.jpg"/></Relationships>
</file>

<file path=ppt/slides/_rels/slide3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Adjusting to life</a:t>
            </a:r>
            <a:endParaRPr lang="en-US" dirty="0"/>
          </a:p>
        </p:txBody>
      </p:sp>
      <p:sp>
        <p:nvSpPr>
          <p:cNvPr id="3" name="Subtitle 2"/>
          <p:cNvSpPr>
            <a:spLocks noGrp="1"/>
          </p:cNvSpPr>
          <p:nvPr>
            <p:ph type="subTitle" idx="1"/>
          </p:nvPr>
        </p:nvSpPr>
        <p:spPr/>
        <p:txBody>
          <a:bodyPr>
            <a:normAutofit/>
          </a:bodyPr>
          <a:lstStyle/>
          <a:p>
            <a:r>
              <a:rPr lang="en-US" sz="1600" dirty="0" smtClean="0"/>
              <a:t>Rania </a:t>
            </a:r>
            <a:r>
              <a:rPr lang="en-US" sz="1600" dirty="0" err="1" smtClean="0"/>
              <a:t>Pingky</a:t>
            </a:r>
            <a:r>
              <a:rPr lang="en-US" sz="1600" dirty="0" smtClean="0"/>
              <a:t> </a:t>
            </a:r>
            <a:r>
              <a:rPr lang="en-US" sz="1600" dirty="0" err="1" smtClean="0"/>
              <a:t>Ajrina</a:t>
            </a:r>
            <a:r>
              <a:rPr lang="en-US" sz="1600" dirty="0" smtClean="0"/>
              <a:t> </a:t>
            </a:r>
            <a:r>
              <a:rPr lang="en-US" sz="1600" dirty="0" err="1" smtClean="0"/>
              <a:t>Tirzi</a:t>
            </a:r>
            <a:endParaRPr lang="en-US" sz="1600" dirty="0" smtClean="0"/>
          </a:p>
          <a:p>
            <a:r>
              <a:rPr lang="en-US" sz="1600" dirty="0" err="1" smtClean="0"/>
              <a:t>Rahma</a:t>
            </a:r>
            <a:r>
              <a:rPr lang="en-US" sz="1600" dirty="0" smtClean="0"/>
              <a:t> </a:t>
            </a:r>
            <a:r>
              <a:rPr lang="en-US" sz="1600" dirty="0" err="1" smtClean="0"/>
              <a:t>Novianda</a:t>
            </a:r>
            <a:r>
              <a:rPr lang="en-US" sz="1600" dirty="0" smtClean="0"/>
              <a:t> </a:t>
            </a:r>
            <a:r>
              <a:rPr lang="en-US" sz="1600" dirty="0" err="1" smtClean="0"/>
              <a:t>Putri</a:t>
            </a:r>
            <a:endParaRPr lang="en-US" sz="1600" dirty="0" smtClean="0"/>
          </a:p>
          <a:p>
            <a:r>
              <a:rPr lang="en-US" sz="1600" dirty="0" smtClean="0"/>
              <a:t>Tami </a:t>
            </a:r>
            <a:r>
              <a:rPr lang="en-US" sz="1600" dirty="0" err="1" smtClean="0"/>
              <a:t>Nuryanti</a:t>
            </a:r>
            <a:endParaRPr lang="en-US" sz="1600" dirty="0"/>
          </a:p>
        </p:txBody>
      </p:sp>
    </p:spTree>
    <p:extLst>
      <p:ext uri="{BB962C8B-B14F-4D97-AF65-F5344CB8AC3E}">
        <p14:creationId xmlns:p14="http://schemas.microsoft.com/office/powerpoint/2010/main" val="2761218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650" y="2384032"/>
            <a:ext cx="6505350" cy="3657600"/>
          </a:xfrm>
          <a:prstGeom prst="rect">
            <a:avLst/>
          </a:prstGeom>
        </p:spPr>
      </p:pic>
      <p:sp>
        <p:nvSpPr>
          <p:cNvPr id="2" name="Title 1"/>
          <p:cNvSpPr>
            <a:spLocks noGrp="1"/>
          </p:cNvSpPr>
          <p:nvPr>
            <p:ph type="title"/>
          </p:nvPr>
        </p:nvSpPr>
        <p:spPr>
          <a:xfrm>
            <a:off x="6592367" y="849193"/>
            <a:ext cx="5244489" cy="1280890"/>
          </a:xfrm>
        </p:spPr>
        <p:txBody>
          <a:bodyPr>
            <a:normAutofit fontScale="90000"/>
          </a:bodyPr>
          <a:lstStyle/>
          <a:p>
            <a:r>
              <a:rPr lang="en-US" dirty="0" err="1" smtClean="0">
                <a:solidFill>
                  <a:srgbClr val="002060"/>
                </a:solidFill>
              </a:rPr>
              <a:t>Berfikir</a:t>
            </a:r>
            <a:r>
              <a:rPr lang="en-US" dirty="0" smtClean="0">
                <a:solidFill>
                  <a:srgbClr val="002060"/>
                </a:solidFill>
              </a:rPr>
              <a:t> </a:t>
            </a:r>
            <a:r>
              <a:rPr lang="en-US" dirty="0" err="1" smtClean="0">
                <a:solidFill>
                  <a:srgbClr val="002060"/>
                </a:solidFill>
              </a:rPr>
              <a:t>kritis</a:t>
            </a:r>
            <a:r>
              <a:rPr lang="en-US" dirty="0" smtClean="0">
                <a:solidFill>
                  <a:srgbClr val="002060"/>
                </a:solidFill>
              </a:rPr>
              <a:t> </a:t>
            </a:r>
            <a:r>
              <a:rPr lang="en-US" dirty="0" err="1" smtClean="0">
                <a:solidFill>
                  <a:srgbClr val="002060"/>
                </a:solidFill>
              </a:rPr>
              <a:t>dalam</a:t>
            </a:r>
            <a:r>
              <a:rPr lang="en-US" dirty="0" smtClean="0">
                <a:solidFill>
                  <a:srgbClr val="002060"/>
                </a:solidFill>
              </a:rPr>
              <a:t> </a:t>
            </a:r>
            <a:r>
              <a:rPr lang="en-US" dirty="0" err="1" smtClean="0">
                <a:solidFill>
                  <a:srgbClr val="002060"/>
                </a:solidFill>
              </a:rPr>
              <a:t>penyesuaian</a:t>
            </a:r>
            <a:r>
              <a:rPr lang="en-US" dirty="0" smtClean="0">
                <a:solidFill>
                  <a:srgbClr val="002060"/>
                </a:solidFill>
              </a:rPr>
              <a:t> </a:t>
            </a:r>
            <a:r>
              <a:rPr lang="en-US" dirty="0" err="1" smtClean="0">
                <a:solidFill>
                  <a:srgbClr val="002060"/>
                </a:solidFill>
              </a:rPr>
              <a:t>diri</a:t>
            </a:r>
            <a:endParaRPr lang="en-US" dirty="0">
              <a:solidFill>
                <a:srgbClr val="002060"/>
              </a:solidFill>
            </a:endParaRPr>
          </a:p>
        </p:txBody>
      </p:sp>
      <p:sp>
        <p:nvSpPr>
          <p:cNvPr id="3" name="Content Placeholder 2"/>
          <p:cNvSpPr>
            <a:spLocks noGrp="1"/>
          </p:cNvSpPr>
          <p:nvPr>
            <p:ph idx="1"/>
          </p:nvPr>
        </p:nvSpPr>
        <p:spPr>
          <a:xfrm>
            <a:off x="1579264" y="606304"/>
            <a:ext cx="4455776" cy="6047714"/>
          </a:xfrm>
        </p:spPr>
        <p:txBody>
          <a:bodyPr>
            <a:normAutofit fontScale="92500" lnSpcReduction="20000"/>
          </a:bodyPr>
          <a:lstStyle/>
          <a:p>
            <a:pPr marL="0" indent="0">
              <a:buNone/>
            </a:pPr>
            <a:r>
              <a:rPr lang="en-US" sz="2400" dirty="0" smtClean="0">
                <a:solidFill>
                  <a:srgbClr val="002060"/>
                </a:solidFill>
                <a:latin typeface="Arial Rounded MT Bold" panose="020F0704030504030204" pitchFamily="34" charset="0"/>
                <a:cs typeface="Arial" panose="020B0604020202020204" pitchFamily="34" charset="0"/>
              </a:rPr>
              <a:t>6 </a:t>
            </a:r>
            <a:r>
              <a:rPr lang="en-US" sz="2400" dirty="0" err="1" smtClean="0">
                <a:solidFill>
                  <a:srgbClr val="002060"/>
                </a:solidFill>
                <a:latin typeface="Arial Rounded MT Bold" panose="020F0704030504030204" pitchFamily="34" charset="0"/>
                <a:cs typeface="Arial" panose="020B0604020202020204" pitchFamily="34" charset="0"/>
              </a:rPr>
              <a:t>Strategi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berfikir</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kritis</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untuk</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penyesuaian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diri</a:t>
            </a:r>
            <a:r>
              <a:rPr lang="en-US" sz="2400" dirty="0" smtClean="0">
                <a:solidFill>
                  <a:srgbClr val="002060"/>
                </a:solidFill>
                <a:latin typeface="Arial Rounded MT Bold" panose="020F0704030504030204" pitchFamily="34" charset="0"/>
                <a:cs typeface="Arial" panose="020B0604020202020204" pitchFamily="34" charset="0"/>
              </a:rPr>
              <a:t> yang </a:t>
            </a:r>
            <a:r>
              <a:rPr lang="en-US" sz="2400" dirty="0" err="1" smtClean="0">
                <a:solidFill>
                  <a:srgbClr val="002060"/>
                </a:solidFill>
                <a:latin typeface="Arial Rounded MT Bold" panose="020F0704030504030204" pitchFamily="34" charset="0"/>
                <a:cs typeface="Arial" panose="020B0604020202020204" pitchFamily="34" charset="0"/>
              </a:rPr>
              <a:t>efektif</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r>
              <a:rPr lang="en-US" sz="2400" dirty="0" err="1" smtClean="0">
                <a:solidFill>
                  <a:srgbClr val="002060"/>
                </a:solidFill>
                <a:latin typeface="Arial Rounded MT Bold" panose="020F0704030504030204" pitchFamily="34" charset="0"/>
                <a:cs typeface="Arial" panose="020B0604020202020204" pitchFamily="34" charset="0"/>
              </a:rPr>
              <a:t>Menjelaskan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menafsirkan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tingkah</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laku</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secara</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hati-hati</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r>
              <a:rPr lang="en-US" sz="2400" dirty="0" err="1" smtClean="0">
                <a:solidFill>
                  <a:srgbClr val="002060"/>
                </a:solidFill>
                <a:latin typeface="Arial Rounded MT Bold" panose="020F0704030504030204" pitchFamily="34" charset="0"/>
                <a:cs typeface="Arial" panose="020B0604020202020204" pitchFamily="34" charset="0"/>
              </a:rPr>
              <a:t>Mengetahui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nilai-nilai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asumsi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tantangan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tentang</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tingkah</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laku</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r>
              <a:rPr lang="en-US" sz="2400" dirty="0" err="1" smtClean="0">
                <a:solidFill>
                  <a:srgbClr val="002060"/>
                </a:solidFill>
                <a:latin typeface="Arial Rounded MT Bold" panose="020F0704030504030204" pitchFamily="34" charset="0"/>
                <a:cs typeface="Arial" panose="020B0604020202020204" pitchFamily="34" charset="0"/>
              </a:rPr>
              <a:t>Memeriksa</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pengaruh</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konteks</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budaya</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dalam</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tingkah</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laku</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r>
              <a:rPr lang="en-US" sz="2400" dirty="0" err="1" smtClean="0">
                <a:solidFill>
                  <a:srgbClr val="002060"/>
                </a:solidFill>
                <a:latin typeface="Arial Rounded MT Bold" panose="020F0704030504030204" pitchFamily="34" charset="0"/>
                <a:cs typeface="Arial" panose="020B0604020202020204" pitchFamily="34" charset="0"/>
              </a:rPr>
              <a:t>Menyelidiki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dari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berbagai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sudut</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pandang</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penjelasan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alternatif</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r>
              <a:rPr lang="en-US" sz="2400" dirty="0" err="1" smtClean="0">
                <a:solidFill>
                  <a:srgbClr val="002060"/>
                </a:solidFill>
                <a:latin typeface="Arial Rounded MT Bold" panose="020F0704030504030204" pitchFamily="34" charset="0"/>
                <a:cs typeface="Arial" panose="020B0604020202020204" pitchFamily="34" charset="0"/>
              </a:rPr>
              <a:t>Menghargai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perbedaan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seseorang</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dan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kelompok</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r>
              <a:rPr lang="en-US" sz="2400" dirty="0" err="1" smtClean="0">
                <a:solidFill>
                  <a:srgbClr val="002060"/>
                </a:solidFill>
                <a:latin typeface="Arial Rounded MT Bold" panose="020F0704030504030204" pitchFamily="34" charset="0"/>
                <a:cs typeface="Arial" panose="020B0604020202020204" pitchFamily="34" charset="0"/>
              </a:rPr>
              <a:t>Bercermin</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untuk</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memperbaiki</a:t>
            </a:r>
            <a:r>
              <a:rPr lang="en-US" sz="2400" dirty="0" smtClean="0">
                <a:solidFill>
                  <a:srgbClr val="002060"/>
                </a:solidFill>
                <a:latin typeface="Arial Rounded MT Bold" panose="020F0704030504030204" pitchFamily="34" charset="0"/>
                <a:cs typeface="Arial" panose="020B0604020202020204" pitchFamily="34" charset="0"/>
              </a:rPr>
              <a:t> </a:t>
            </a:r>
            <a:r>
              <a:rPr lang="en-US" sz="2400" dirty="0" err="1" smtClean="0">
                <a:solidFill>
                  <a:srgbClr val="002060"/>
                </a:solidFill>
                <a:latin typeface="Arial Rounded MT Bold" panose="020F0704030504030204" pitchFamily="34" charset="0"/>
                <a:cs typeface="Arial" panose="020B0604020202020204" pitchFamily="34" charset="0"/>
              </a:rPr>
              <a:t>pengetahuan</a:t>
            </a:r>
            <a:r>
              <a:rPr lang="en-US" sz="2400" dirty="0" smtClean="0">
                <a:solidFill>
                  <a:srgbClr val="002060"/>
                </a:solidFill>
                <a:latin typeface="Arial Rounded MT Bold" panose="020F0704030504030204" pitchFamily="34" charset="0"/>
                <a:cs typeface="Arial" panose="020B0604020202020204" pitchFamily="34" charset="0"/>
              </a:rPr>
              <a:t>.</a:t>
            </a:r>
          </a:p>
          <a:p>
            <a:pPr>
              <a:buFont typeface="+mj-lt"/>
              <a:buAutoNum type="arabicPeriod"/>
            </a:pPr>
            <a:endParaRPr lang="en-US" dirty="0" smtClean="0"/>
          </a:p>
        </p:txBody>
      </p:sp>
    </p:spTree>
    <p:extLst>
      <p:ext uri="{BB962C8B-B14F-4D97-AF65-F5344CB8AC3E}">
        <p14:creationId xmlns:p14="http://schemas.microsoft.com/office/powerpoint/2010/main" val="212072729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Subjective well-being and Adjustment</a:t>
            </a:r>
            <a:endParaRPr lang="en-US" dirty="0">
              <a:solidFill>
                <a:schemeClr val="tx1">
                  <a:lumMod val="85000"/>
                  <a:lumOff val="15000"/>
                </a:schemeClr>
              </a:solidFill>
            </a:endParaRPr>
          </a:p>
        </p:txBody>
      </p:sp>
      <p:sp>
        <p:nvSpPr>
          <p:cNvPr id="4" name="Oval 3"/>
          <p:cNvSpPr/>
          <p:nvPr/>
        </p:nvSpPr>
        <p:spPr>
          <a:xfrm>
            <a:off x="1005839" y="2952206"/>
            <a:ext cx="4088675" cy="1935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Are Rich People Happier?</a:t>
            </a:r>
            <a:endParaRPr lang="en-US" sz="2400" dirty="0"/>
          </a:p>
        </p:txBody>
      </p:sp>
      <p:sp>
        <p:nvSpPr>
          <p:cNvPr id="6" name="Oval 5"/>
          <p:cNvSpPr/>
          <p:nvPr/>
        </p:nvSpPr>
        <p:spPr>
          <a:xfrm>
            <a:off x="7040880" y="2952206"/>
            <a:ext cx="3931920" cy="1972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 is Happy?</a:t>
            </a:r>
            <a:endParaRPr lang="en-US" dirty="0"/>
          </a:p>
        </p:txBody>
      </p:sp>
    </p:spTree>
    <p:extLst>
      <p:ext uri="{BB962C8B-B14F-4D97-AF65-F5344CB8AC3E}">
        <p14:creationId xmlns:p14="http://schemas.microsoft.com/office/powerpoint/2010/main" val="1106180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234440" y="346166"/>
            <a:ext cx="9601200" cy="1485900"/>
          </a:xfrm>
        </p:spPr>
        <p:txBody>
          <a:bodyPr>
            <a:noAutofit/>
          </a:bodyPr>
          <a:lstStyle/>
          <a:p>
            <a:pPr algn="ctr"/>
            <a:r>
              <a:rPr lang="en-US" dirty="0" smtClean="0">
                <a:ln w="0"/>
                <a:solidFill>
                  <a:srgbClr val="744267"/>
                </a:solidFill>
                <a:effectLst>
                  <a:outerShdw blurRad="38100" dist="19050" dir="2700000" algn="tl" rotWithShape="0">
                    <a:schemeClr val="dk1">
                      <a:alpha val="40000"/>
                    </a:schemeClr>
                  </a:outerShdw>
                </a:effectLst>
                <a:latin typeface="Californian FB" panose="0207040306080B030204" pitchFamily="18" charset="0"/>
              </a:rPr>
              <a:t/>
            </a:r>
            <a:br>
              <a:rPr lang="en-US" dirty="0" smtClean="0">
                <a:ln w="0"/>
                <a:solidFill>
                  <a:srgbClr val="744267"/>
                </a:solidFill>
                <a:effectLst>
                  <a:outerShdw blurRad="38100" dist="19050" dir="2700000" algn="tl" rotWithShape="0">
                    <a:schemeClr val="dk1">
                      <a:alpha val="40000"/>
                    </a:schemeClr>
                  </a:outerShdw>
                </a:effectLst>
                <a:latin typeface="Californian FB" panose="0207040306080B030204" pitchFamily="18" charset="0"/>
              </a:rPr>
            </a:br>
            <a:r>
              <a:rPr lang="en-US" dirty="0" smtClean="0">
                <a:ln w="0"/>
                <a:solidFill>
                  <a:srgbClr val="744267"/>
                </a:solidFill>
                <a:effectLst>
                  <a:outerShdw blurRad="38100" dist="19050" dir="2700000" algn="tl" rotWithShape="0">
                    <a:schemeClr val="dk1">
                      <a:alpha val="40000"/>
                    </a:schemeClr>
                  </a:outerShdw>
                </a:effectLst>
                <a:latin typeface="Californian FB" panose="0207040306080B030204" pitchFamily="18" charset="0"/>
              </a:rPr>
              <a:t>Subjective well-being and Adjustment</a:t>
            </a:r>
            <a:endParaRPr lang="en-US" dirty="0">
              <a:ln w="0"/>
              <a:solidFill>
                <a:srgbClr val="744267"/>
              </a:solidFill>
              <a:effectLst>
                <a:outerShdw blurRad="38100" dist="19050" dir="2700000" algn="tl" rotWithShape="0">
                  <a:schemeClr val="dk1">
                    <a:alpha val="40000"/>
                  </a:schemeClr>
                </a:outerShdw>
              </a:effectLst>
              <a:latin typeface="Californian FB" panose="0207040306080B030204" pitchFamily="18" charset="0"/>
            </a:endParaRPr>
          </a:p>
        </p:txBody>
      </p:sp>
      <p:sp>
        <p:nvSpPr>
          <p:cNvPr id="2" name="Content Placeholder 1"/>
          <p:cNvSpPr>
            <a:spLocks noGrp="1"/>
          </p:cNvSpPr>
          <p:nvPr>
            <p:ph idx="1"/>
          </p:nvPr>
        </p:nvSpPr>
        <p:spPr>
          <a:xfrm>
            <a:off x="1234440" y="2403565"/>
            <a:ext cx="4663440" cy="3581400"/>
          </a:xfrm>
        </p:spPr>
        <p:txBody>
          <a:bodyPr/>
          <a:lstStyle/>
          <a:p>
            <a:pPr marL="0" lvl="0" indent="0">
              <a:lnSpc>
                <a:spcPct val="100000"/>
              </a:lnSpc>
              <a:spcBef>
                <a:spcPts val="0"/>
              </a:spcBef>
              <a:spcAft>
                <a:spcPts val="0"/>
              </a:spcAft>
              <a:buNone/>
            </a:pPr>
            <a:r>
              <a:rPr lang="en-US" sz="2400" dirty="0">
                <a:solidFill>
                  <a:srgbClr val="C00000"/>
                </a:solidFill>
                <a:latin typeface="Arial" panose="020B0604020202020204" pitchFamily="34" charset="0"/>
                <a:cs typeface="Arial" panose="020B0604020202020204" pitchFamily="34" charset="0"/>
              </a:rPr>
              <a:t>Subjective well-being </a:t>
            </a:r>
            <a:r>
              <a:rPr lang="en-US" sz="2400" dirty="0" err="1" smtClean="0">
                <a:solidFill>
                  <a:srgbClr val="C00000"/>
                </a:solidFill>
                <a:latin typeface="Arial" panose="020B0604020202020204" pitchFamily="34" charset="0"/>
                <a:cs typeface="Arial" panose="020B0604020202020204" pitchFamily="34" charset="0"/>
              </a:rPr>
              <a:t>adalah</a:t>
            </a:r>
            <a:r>
              <a:rPr lang="en-US" sz="2400" dirty="0" smtClean="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istilah</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ilmiah</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dari</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bagaimana</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seseorang</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mengevaluasi</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hidupnya</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dari</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ketentuan</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dalam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kebahagiaan</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mereka</a:t>
            </a:r>
            <a:r>
              <a:rPr lang="en-US" sz="2400" dirty="0">
                <a:solidFill>
                  <a:srgbClr val="C00000"/>
                </a:solidFill>
                <a:latin typeface="Arial" panose="020B0604020202020204" pitchFamily="34" charset="0"/>
                <a:cs typeface="Arial" panose="020B0604020202020204" pitchFamily="34" charset="0"/>
              </a:rPr>
              <a:t> &amp; </a:t>
            </a:r>
            <a:r>
              <a:rPr lang="en-US" sz="2400" dirty="0" err="1">
                <a:solidFill>
                  <a:srgbClr val="C00000"/>
                </a:solidFill>
                <a:latin typeface="Arial" panose="020B0604020202020204" pitchFamily="34" charset="0"/>
                <a:cs typeface="Arial" panose="020B0604020202020204" pitchFamily="34" charset="0"/>
              </a:rPr>
              <a:t>kepuasan</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hidup</a:t>
            </a:r>
            <a:r>
              <a:rPr lang="en-US" sz="2400" dirty="0">
                <a:solidFill>
                  <a:srgbClr val="C00000"/>
                </a:solidFill>
                <a:latin typeface="Arial" panose="020B0604020202020204" pitchFamily="34" charset="0"/>
                <a:cs typeface="Arial" panose="020B0604020202020204" pitchFamily="34" charset="0"/>
              </a:rPr>
              <a:t>.</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080" y="1765615"/>
            <a:ext cx="5451566" cy="5092385"/>
          </a:xfrm>
          <a:prstGeom prst="rect">
            <a:avLst/>
          </a:prstGeom>
        </p:spPr>
      </p:pic>
    </p:spTree>
    <p:extLst>
      <p:ext uri="{BB962C8B-B14F-4D97-AF65-F5344CB8AC3E}">
        <p14:creationId xmlns:p14="http://schemas.microsoft.com/office/powerpoint/2010/main" val="34197411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390" y="821085"/>
            <a:ext cx="8037078" cy="1399601"/>
          </a:xfrm>
        </p:spPr>
        <p:txBody>
          <a:bodyPr/>
          <a:lstStyle/>
          <a:p>
            <a:pPr algn="ctr"/>
            <a:r>
              <a:rPr lang="en-US" dirty="0" smtClean="0">
                <a:solidFill>
                  <a:srgbClr val="C00000"/>
                </a:solidFill>
                <a:latin typeface="Calisto MT" panose="02040603050505030304" pitchFamily="18" charset="0"/>
              </a:rPr>
              <a:t>Are rich people Happy?</a:t>
            </a:r>
            <a:endParaRPr lang="en-US" dirty="0">
              <a:solidFill>
                <a:srgbClr val="C00000"/>
              </a:solidFill>
              <a:latin typeface="Calisto MT" panose="020406030505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445" y="1866113"/>
            <a:ext cx="7971765" cy="4479373"/>
          </a:xfrm>
          <a:prstGeom prst="rect">
            <a:avLst/>
          </a:prstGeom>
        </p:spPr>
      </p:pic>
    </p:spTree>
    <p:extLst>
      <p:ext uri="{BB962C8B-B14F-4D97-AF65-F5344CB8AC3E}">
        <p14:creationId xmlns:p14="http://schemas.microsoft.com/office/powerpoint/2010/main" val="2336829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463" y="194481"/>
            <a:ext cx="10624782" cy="433316"/>
          </a:xfrm>
        </p:spPr>
        <p:txBody>
          <a:bodyPr>
            <a:normAutofit/>
          </a:bodyPr>
          <a:lstStyle/>
          <a:p>
            <a:r>
              <a:rPr lang="en-US" sz="2400" dirty="0" err="1" smtClean="0">
                <a:latin typeface="Arial Black" panose="020B0A04020102020204" pitchFamily="34" charset="0"/>
              </a:rPr>
              <a:t>Karateristik</a:t>
            </a:r>
            <a:r>
              <a:rPr lang="en-US" sz="2400" dirty="0" smtClean="0">
                <a:latin typeface="Arial Black" panose="020B0A04020102020204" pitchFamily="34" charset="0"/>
              </a:rPr>
              <a:t> orang yang </a:t>
            </a:r>
            <a:r>
              <a:rPr lang="en-US" sz="2400" dirty="0" err="1" smtClean="0">
                <a:latin typeface="Arial Black" panose="020B0A04020102020204" pitchFamily="34" charset="0"/>
              </a:rPr>
              <a:t>bahagia</a:t>
            </a:r>
            <a:r>
              <a:rPr lang="en-US" sz="2400" dirty="0" smtClean="0">
                <a:latin typeface="Arial Black" panose="020B0A04020102020204" pitchFamily="34" charset="0"/>
              </a:rPr>
              <a:t>:</a:t>
            </a:r>
            <a:endParaRPr lang="en-US" sz="2400" dirty="0">
              <a:latin typeface="Arial Black" panose="020B0A04020102020204" pitchFamily="34" charset="0"/>
            </a:endParaRPr>
          </a:p>
        </p:txBody>
      </p:sp>
      <p:sp>
        <p:nvSpPr>
          <p:cNvPr id="3" name="Content Placeholder 2"/>
          <p:cNvSpPr>
            <a:spLocks noGrp="1"/>
          </p:cNvSpPr>
          <p:nvPr>
            <p:ph idx="1"/>
          </p:nvPr>
        </p:nvSpPr>
        <p:spPr>
          <a:xfrm>
            <a:off x="989463" y="798393"/>
            <a:ext cx="6946710" cy="1209518"/>
          </a:xfrm>
          <a:ln>
            <a:noFill/>
          </a:ln>
        </p:spPr>
        <p:txBody>
          <a:bodyPr>
            <a:normAutofit lnSpcReduction="10000"/>
          </a:bodyPr>
          <a:lstStyle/>
          <a:p>
            <a:pPr marL="457200" indent="-457200">
              <a:buFont typeface="+mj-lt"/>
              <a:buAutoNum type="arabicPeriod"/>
            </a:pPr>
            <a:r>
              <a:rPr lang="en-US" sz="1600" dirty="0" smtClean="0"/>
              <a:t>Memiliki </a:t>
            </a:r>
            <a:r>
              <a:rPr lang="en-US" sz="1600" dirty="0" err="1" smtClean="0"/>
              <a:t>hubungan</a:t>
            </a:r>
            <a:r>
              <a:rPr lang="en-US" sz="1600" dirty="0" smtClean="0"/>
              <a:t> social yang </a:t>
            </a:r>
            <a:r>
              <a:rPr lang="en-US" sz="1600" dirty="0" err="1" smtClean="0"/>
              <a:t>baik</a:t>
            </a:r>
            <a:r>
              <a:rPr lang="en-US" sz="1600" dirty="0" smtClean="0"/>
              <a:t>, </a:t>
            </a:r>
            <a:r>
              <a:rPr lang="en-US" sz="1600" dirty="0" err="1" smtClean="0"/>
              <a:t>mereka</a:t>
            </a:r>
            <a:r>
              <a:rPr lang="en-US" sz="1600" dirty="0" smtClean="0"/>
              <a:t> </a:t>
            </a:r>
            <a:r>
              <a:rPr lang="en-US" sz="1600" dirty="0" err="1" smtClean="0"/>
              <a:t>memiliki</a:t>
            </a:r>
            <a:r>
              <a:rPr lang="en-US" sz="1600" dirty="0" smtClean="0"/>
              <a:t> </a:t>
            </a:r>
            <a:r>
              <a:rPr lang="en-US" sz="1600" dirty="0" err="1" smtClean="0"/>
              <a:t>seorang</a:t>
            </a:r>
            <a:r>
              <a:rPr lang="en-US" sz="1600" dirty="0" smtClean="0"/>
              <a:t> </a:t>
            </a:r>
            <a:r>
              <a:rPr lang="en-US" sz="1600" dirty="0" err="1" smtClean="0"/>
              <a:t>atau</a:t>
            </a:r>
            <a:r>
              <a:rPr lang="en-US" sz="1600" dirty="0" smtClean="0"/>
              <a:t> </a:t>
            </a:r>
            <a:r>
              <a:rPr lang="en-US" sz="1600" dirty="0" err="1" smtClean="0"/>
              <a:t>lebih</a:t>
            </a:r>
            <a:r>
              <a:rPr lang="en-US" sz="1600" dirty="0" smtClean="0"/>
              <a:t> </a:t>
            </a:r>
            <a:r>
              <a:rPr lang="en-US" sz="1600" dirty="0" err="1" smtClean="0"/>
              <a:t>teman</a:t>
            </a:r>
            <a:r>
              <a:rPr lang="en-US" sz="1600" dirty="0" smtClean="0"/>
              <a:t> </a:t>
            </a:r>
            <a:r>
              <a:rPr lang="en-US" sz="1600" dirty="0" err="1" smtClean="0"/>
              <a:t>dekat</a:t>
            </a:r>
            <a:r>
              <a:rPr lang="en-US" sz="1600" dirty="0" smtClean="0"/>
              <a:t>, </a:t>
            </a:r>
            <a:r>
              <a:rPr lang="en-US" sz="1600" dirty="0" err="1" smtClean="0"/>
              <a:t>memiliki</a:t>
            </a:r>
            <a:r>
              <a:rPr lang="en-US" sz="1600" dirty="0" smtClean="0"/>
              <a:t> </a:t>
            </a:r>
            <a:r>
              <a:rPr lang="en-US" sz="1600" dirty="0" err="1" smtClean="0"/>
              <a:t>pernikahan</a:t>
            </a:r>
            <a:r>
              <a:rPr lang="en-US" sz="1600" dirty="0" smtClean="0"/>
              <a:t> yang </a:t>
            </a:r>
            <a:r>
              <a:rPr lang="en-US" sz="1600" dirty="0" err="1" smtClean="0"/>
              <a:t>sukses</a:t>
            </a:r>
            <a:r>
              <a:rPr lang="en-US" sz="1600" dirty="0" smtClean="0"/>
              <a:t>, orang lain </a:t>
            </a:r>
            <a:r>
              <a:rPr lang="en-US" sz="1600" dirty="0" err="1" smtClean="0"/>
              <a:t>lebih</a:t>
            </a:r>
            <a:r>
              <a:rPr lang="en-US" sz="1600" dirty="0" smtClean="0"/>
              <a:t> </a:t>
            </a:r>
            <a:r>
              <a:rPr lang="en-US" sz="1600" dirty="0" err="1" smtClean="0"/>
              <a:t>menyukai</a:t>
            </a:r>
            <a:r>
              <a:rPr lang="en-US" sz="1600" dirty="0" smtClean="0"/>
              <a:t> </a:t>
            </a:r>
            <a:r>
              <a:rPr lang="en-US" sz="1600" dirty="0" err="1" smtClean="0"/>
              <a:t>mereka</a:t>
            </a:r>
            <a:r>
              <a:rPr lang="en-US" sz="1600" dirty="0" smtClean="0"/>
              <a:t> </a:t>
            </a:r>
            <a:r>
              <a:rPr lang="en-US" sz="1600" dirty="0" err="1" smtClean="0"/>
              <a:t>dari</a:t>
            </a:r>
            <a:r>
              <a:rPr lang="en-US" sz="1600" dirty="0" smtClean="0"/>
              <a:t> </a:t>
            </a:r>
            <a:r>
              <a:rPr lang="en-US" sz="1600" dirty="0" err="1" smtClean="0"/>
              <a:t>pada</a:t>
            </a:r>
            <a:r>
              <a:rPr lang="en-US" sz="1600" dirty="0" smtClean="0"/>
              <a:t> orang yang </a:t>
            </a:r>
            <a:r>
              <a:rPr lang="en-US" sz="1600" dirty="0" err="1" smtClean="0"/>
              <a:t>tidak</a:t>
            </a:r>
            <a:r>
              <a:rPr lang="en-US" sz="1600" dirty="0" smtClean="0"/>
              <a:t> </a:t>
            </a:r>
            <a:r>
              <a:rPr lang="en-US" sz="1600" dirty="0" err="1" smtClean="0"/>
              <a:t>bahagia</a:t>
            </a:r>
            <a:r>
              <a:rPr lang="en-US" sz="1600" dirty="0" smtClean="0"/>
              <a:t> </a:t>
            </a:r>
            <a:r>
              <a:rPr lang="en-US" sz="1600" dirty="0" err="1" smtClean="0"/>
              <a:t>dan</a:t>
            </a:r>
            <a:r>
              <a:rPr lang="en-US" sz="1600" dirty="0" smtClean="0"/>
              <a:t> </a:t>
            </a:r>
            <a:r>
              <a:rPr lang="en-US" sz="1600" dirty="0" err="1" smtClean="0"/>
              <a:t>mereka</a:t>
            </a:r>
            <a:r>
              <a:rPr lang="en-US" sz="1600" dirty="0" smtClean="0"/>
              <a:t> </a:t>
            </a:r>
            <a:r>
              <a:rPr lang="en-US" sz="1600" dirty="0" err="1" smtClean="0"/>
              <a:t>lebih</a:t>
            </a:r>
            <a:r>
              <a:rPr lang="en-US" sz="1600" dirty="0" smtClean="0"/>
              <a:t> </a:t>
            </a:r>
            <a:r>
              <a:rPr lang="en-US" sz="1600" dirty="0" err="1" smtClean="0"/>
              <a:t>sukses</a:t>
            </a:r>
            <a:r>
              <a:rPr lang="en-US" sz="1600" dirty="0" smtClean="0"/>
              <a:t> </a:t>
            </a:r>
            <a:r>
              <a:rPr lang="en-US" sz="1600" dirty="0" err="1" smtClean="0"/>
              <a:t>dari</a:t>
            </a:r>
            <a:r>
              <a:rPr lang="en-US" sz="1600" dirty="0" smtClean="0"/>
              <a:t> orang </a:t>
            </a:r>
            <a:r>
              <a:rPr lang="en-US" sz="1600" dirty="0" err="1" smtClean="0"/>
              <a:t>tidak</a:t>
            </a:r>
            <a:r>
              <a:rPr lang="en-US" sz="1600" dirty="0" smtClean="0"/>
              <a:t> </a:t>
            </a:r>
            <a:r>
              <a:rPr lang="en-US" sz="1600" dirty="0" err="1" smtClean="0"/>
              <a:t>bahagia</a:t>
            </a:r>
            <a:r>
              <a:rPr lang="en-US" sz="1600" dirty="0" smtClean="0"/>
              <a:t> di </a:t>
            </a:r>
            <a:r>
              <a:rPr lang="en-US" sz="1600" dirty="0" err="1" smtClean="0"/>
              <a:t>posisi</a:t>
            </a:r>
            <a:r>
              <a:rPr lang="en-US" sz="1600" dirty="0" smtClean="0"/>
              <a:t> </a:t>
            </a:r>
            <a:r>
              <a:rPr lang="en-US" sz="1600" dirty="0" err="1" smtClean="0"/>
              <a:t>sebagai</a:t>
            </a:r>
            <a:r>
              <a:rPr lang="en-US" sz="1600" dirty="0" smtClean="0"/>
              <a:t> </a:t>
            </a:r>
            <a:r>
              <a:rPr lang="en-US" sz="1600" dirty="0" err="1" smtClean="0"/>
              <a:t>pemimpin</a:t>
            </a:r>
            <a:r>
              <a:rPr lang="en-US" sz="1600" dirty="0" smtClean="0"/>
              <a:t> di </a:t>
            </a:r>
            <a:r>
              <a:rPr lang="en-US" sz="1600" dirty="0" err="1" smtClean="0"/>
              <a:t>tempat</a:t>
            </a:r>
            <a:r>
              <a:rPr lang="en-US" sz="1600" dirty="0" smtClean="0"/>
              <a:t> </a:t>
            </a:r>
            <a:r>
              <a:rPr lang="en-US" sz="1600" dirty="0" err="1" smtClean="0"/>
              <a:t>kerja</a:t>
            </a:r>
            <a:r>
              <a:rPr lang="en-US" sz="1600" dirty="0" smtClean="0"/>
              <a:t>. (</a:t>
            </a:r>
            <a:r>
              <a:rPr lang="en-US" sz="1600" dirty="0" err="1" smtClean="0"/>
              <a:t>Dienner</a:t>
            </a:r>
            <a:r>
              <a:rPr lang="en-US" sz="1600" dirty="0" smtClean="0"/>
              <a:t>, 2000; </a:t>
            </a:r>
            <a:r>
              <a:rPr lang="en-US" sz="1600" dirty="0" err="1" smtClean="0"/>
              <a:t>Dienner</a:t>
            </a:r>
            <a:r>
              <a:rPr lang="en-US" sz="1600" dirty="0" smtClean="0"/>
              <a:t> Lucas &amp; </a:t>
            </a:r>
            <a:r>
              <a:rPr lang="en-US" sz="1600" dirty="0" err="1" smtClean="0"/>
              <a:t>Oishi</a:t>
            </a:r>
            <a:r>
              <a:rPr lang="en-US" sz="1600" dirty="0" smtClean="0"/>
              <a:t>, 2002)</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515" y="236924"/>
            <a:ext cx="2435892" cy="1950655"/>
          </a:xfrm>
          <a:prstGeom prst="rect">
            <a:avLst/>
          </a:prstGeom>
        </p:spPr>
      </p:pic>
      <p:sp>
        <p:nvSpPr>
          <p:cNvPr id="6" name="Rectangle 5"/>
          <p:cNvSpPr/>
          <p:nvPr/>
        </p:nvSpPr>
        <p:spPr>
          <a:xfrm>
            <a:off x="1098084" y="2076891"/>
            <a:ext cx="3770196" cy="107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3</a:t>
            </a:r>
            <a:r>
              <a:rPr lang="en-US" sz="1600" dirty="0" smtClean="0">
                <a:solidFill>
                  <a:schemeClr val="tx1"/>
                </a:solidFill>
              </a:rPr>
              <a:t>. Memiliki </a:t>
            </a:r>
            <a:r>
              <a:rPr lang="en-US" sz="1600" dirty="0" err="1">
                <a:solidFill>
                  <a:schemeClr val="tx1"/>
                </a:solidFill>
              </a:rPr>
              <a:t>kreativitas</a:t>
            </a:r>
            <a:r>
              <a:rPr lang="en-US" sz="1600" dirty="0">
                <a:solidFill>
                  <a:schemeClr val="tx1"/>
                </a:solidFill>
              </a:rPr>
              <a:t> yang </a:t>
            </a:r>
            <a:r>
              <a:rPr lang="en-US" sz="1600" dirty="0" err="1">
                <a:solidFill>
                  <a:schemeClr val="tx1"/>
                </a:solidFill>
              </a:rPr>
              <a:t>tinggi</a:t>
            </a:r>
            <a:r>
              <a:rPr lang="en-US" sz="1600" dirty="0">
                <a:solidFill>
                  <a:schemeClr val="tx1"/>
                </a:solidFill>
              </a:rPr>
              <a:t>, </a:t>
            </a:r>
            <a:r>
              <a:rPr lang="en-US" sz="1600" dirty="0" err="1">
                <a:solidFill>
                  <a:schemeClr val="tx1"/>
                </a:solidFill>
              </a:rPr>
              <a:t>harga</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optimis</a:t>
            </a:r>
            <a:r>
              <a:rPr lang="en-US" sz="1600" dirty="0">
                <a:solidFill>
                  <a:schemeClr val="tx1"/>
                </a:solidFill>
              </a:rPr>
              <a:t>, extraversion, </a:t>
            </a:r>
            <a:r>
              <a:rPr lang="en-US" sz="1600" dirty="0" err="1">
                <a:solidFill>
                  <a:schemeClr val="tx1"/>
                </a:solidFill>
              </a:rPr>
              <a:t>dan</a:t>
            </a:r>
            <a:r>
              <a:rPr lang="en-US" sz="1600" dirty="0">
                <a:solidFill>
                  <a:schemeClr val="tx1"/>
                </a:solidFill>
              </a:rPr>
              <a:t> </a:t>
            </a:r>
            <a:r>
              <a:rPr lang="en-US" sz="1600" dirty="0" err="1">
                <a:solidFill>
                  <a:schemeClr val="tx1"/>
                </a:solidFill>
              </a:rPr>
              <a:t>mengendalikan</a:t>
            </a:r>
            <a:r>
              <a:rPr lang="en-US" sz="1600" dirty="0">
                <a:solidFill>
                  <a:schemeClr val="tx1"/>
                </a:solidFill>
              </a:rPr>
              <a:t> </a:t>
            </a:r>
            <a:r>
              <a:rPr lang="en-US" sz="1600" dirty="0" err="1">
                <a:solidFill>
                  <a:schemeClr val="tx1"/>
                </a:solidFill>
              </a:rPr>
              <a:t>diri</a:t>
            </a:r>
            <a:r>
              <a:rPr lang="en-US" sz="1600" dirty="0">
                <a:solidFill>
                  <a:schemeClr val="tx1"/>
                </a:solidFill>
              </a:rPr>
              <a:t>. (Lucas &amp; </a:t>
            </a:r>
            <a:r>
              <a:rPr lang="en-US" sz="1600" dirty="0" err="1">
                <a:solidFill>
                  <a:schemeClr val="tx1"/>
                </a:solidFill>
              </a:rPr>
              <a:t>Dienner</a:t>
            </a:r>
            <a:r>
              <a:rPr lang="en-US" sz="1600" dirty="0">
                <a:solidFill>
                  <a:schemeClr val="tx1"/>
                </a:solidFill>
              </a:rPr>
              <a:t>, 2000</a:t>
            </a:r>
            <a:r>
              <a:rPr lang="en-US" sz="1600" dirty="0" smtClean="0">
                <a:solidFill>
                  <a:schemeClr val="tx1"/>
                </a:solidFill>
              </a:rPr>
              <a:t>)</a:t>
            </a:r>
            <a:endParaRPr lang="en-US" sz="1600"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463" y="3242990"/>
            <a:ext cx="3048000" cy="2033016"/>
          </a:xfrm>
          <a:prstGeom prst="rect">
            <a:avLst/>
          </a:prstGeom>
        </p:spPr>
      </p:pic>
      <p:sp>
        <p:nvSpPr>
          <p:cNvPr id="9" name="Rectangle 8"/>
          <p:cNvSpPr/>
          <p:nvPr/>
        </p:nvSpPr>
        <p:spPr>
          <a:xfrm>
            <a:off x="4278573" y="4222939"/>
            <a:ext cx="3657600" cy="989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2. Memiliki mental yang </a:t>
            </a:r>
            <a:r>
              <a:rPr lang="en-US" sz="1600" dirty="0" err="1" smtClean="0">
                <a:solidFill>
                  <a:schemeClr val="tx1"/>
                </a:solidFill>
              </a:rPr>
              <a:t>sehat</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mengatasi</a:t>
            </a:r>
            <a:r>
              <a:rPr lang="en-US" sz="1600" dirty="0" smtClean="0">
                <a:solidFill>
                  <a:schemeClr val="tx1"/>
                </a:solidFill>
              </a:rPr>
              <a:t> </a:t>
            </a:r>
            <a:r>
              <a:rPr lang="en-US" sz="1600" dirty="0" err="1" smtClean="0">
                <a:solidFill>
                  <a:schemeClr val="tx1"/>
                </a:solidFill>
              </a:rPr>
              <a:t>siatusi</a:t>
            </a:r>
            <a:r>
              <a:rPr lang="en-US" sz="1600" dirty="0" smtClean="0">
                <a:solidFill>
                  <a:schemeClr val="tx1"/>
                </a:solidFill>
              </a:rPr>
              <a:t> stress </a:t>
            </a:r>
            <a:r>
              <a:rPr lang="en-US" sz="1600" dirty="0" err="1" smtClean="0">
                <a:solidFill>
                  <a:schemeClr val="tx1"/>
                </a:solidFill>
              </a:rPr>
              <a:t>dengan</a:t>
            </a:r>
            <a:r>
              <a:rPr lang="en-US" sz="1600" dirty="0" smtClean="0">
                <a:solidFill>
                  <a:schemeClr val="tx1"/>
                </a:solidFill>
              </a:rPr>
              <a:t> </a:t>
            </a:r>
            <a:r>
              <a:rPr lang="en-US" sz="1600" dirty="0" err="1" smtClean="0">
                <a:solidFill>
                  <a:schemeClr val="tx1"/>
                </a:solidFill>
              </a:rPr>
              <a:t>baik</a:t>
            </a:r>
            <a:r>
              <a:rPr lang="en-US" sz="1600" dirty="0" smtClean="0">
                <a:solidFill>
                  <a:schemeClr val="tx1"/>
                </a:solidFill>
              </a:rPr>
              <a:t>. (Lucas &amp; </a:t>
            </a:r>
            <a:r>
              <a:rPr lang="en-US" sz="1600" dirty="0" err="1" smtClean="0">
                <a:solidFill>
                  <a:schemeClr val="tx1"/>
                </a:solidFill>
              </a:rPr>
              <a:t>Dienner</a:t>
            </a:r>
            <a:r>
              <a:rPr lang="en-US" sz="1600" dirty="0" smtClean="0">
                <a:solidFill>
                  <a:schemeClr val="tx1"/>
                </a:solidFill>
              </a:rPr>
              <a:t>, 2000)</a:t>
            </a:r>
            <a:endParaRPr lang="en-US" sz="1600" dirty="0">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347" y="2118575"/>
            <a:ext cx="2222177" cy="2003928"/>
          </a:xfrm>
          <a:prstGeom prst="rect">
            <a:avLst/>
          </a:prstGeom>
        </p:spPr>
      </p:pic>
      <p:sp>
        <p:nvSpPr>
          <p:cNvPr id="11" name="Rectangle 10"/>
          <p:cNvSpPr/>
          <p:nvPr/>
        </p:nvSpPr>
        <p:spPr>
          <a:xfrm>
            <a:off x="9841991" y="2275697"/>
            <a:ext cx="2195334" cy="201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Merupakan </a:t>
            </a:r>
            <a:r>
              <a:rPr lang="en-US" sz="1600" dirty="0" err="1" smtClean="0">
                <a:solidFill>
                  <a:schemeClr val="tx1"/>
                </a:solidFill>
              </a:rPr>
              <a:t>warga</a:t>
            </a:r>
            <a:r>
              <a:rPr lang="en-US" sz="1600" dirty="0" smtClean="0">
                <a:solidFill>
                  <a:schemeClr val="tx1"/>
                </a:solidFill>
              </a:rPr>
              <a:t> yang </a:t>
            </a:r>
            <a:r>
              <a:rPr lang="en-US" sz="1600" dirty="0" err="1" smtClean="0">
                <a:solidFill>
                  <a:schemeClr val="tx1"/>
                </a:solidFill>
              </a:rPr>
              <a:t>baik</a:t>
            </a:r>
            <a:r>
              <a:rPr lang="en-US" sz="1600" dirty="0" smtClean="0">
                <a:solidFill>
                  <a:schemeClr val="tx1"/>
                </a:solidFill>
              </a:rPr>
              <a:t> di </a:t>
            </a:r>
            <a:r>
              <a:rPr lang="en-US" sz="1600" dirty="0" err="1" smtClean="0">
                <a:solidFill>
                  <a:schemeClr val="tx1"/>
                </a:solidFill>
              </a:rPr>
              <a:t>tempat</a:t>
            </a:r>
            <a:r>
              <a:rPr lang="en-US" sz="1600" dirty="0" smtClean="0">
                <a:solidFill>
                  <a:schemeClr val="tx1"/>
                </a:solidFill>
              </a:rPr>
              <a:t> </a:t>
            </a:r>
            <a:r>
              <a:rPr lang="en-US" sz="1600" dirty="0" err="1" smtClean="0">
                <a:solidFill>
                  <a:schemeClr val="tx1"/>
                </a:solidFill>
              </a:rPr>
              <a:t>kerja</a:t>
            </a:r>
            <a:r>
              <a:rPr lang="en-US" sz="1600" dirty="0" smtClean="0">
                <a:solidFill>
                  <a:schemeClr val="tx1"/>
                </a:solidFill>
              </a:rPr>
              <a:t>, </a:t>
            </a:r>
            <a:r>
              <a:rPr lang="en-US" sz="1600" dirty="0" err="1" smtClean="0">
                <a:solidFill>
                  <a:schemeClr val="tx1"/>
                </a:solidFill>
              </a:rPr>
              <a:t>mereka</a:t>
            </a:r>
            <a:r>
              <a:rPr lang="en-US" sz="1600" dirty="0" smtClean="0">
                <a:solidFill>
                  <a:schemeClr val="tx1"/>
                </a:solidFill>
              </a:rPr>
              <a:t> </a:t>
            </a:r>
            <a:r>
              <a:rPr lang="en-US" sz="1600" dirty="0" err="1" smtClean="0">
                <a:solidFill>
                  <a:schemeClr val="tx1"/>
                </a:solidFill>
              </a:rPr>
              <a:t>lebih</a:t>
            </a:r>
            <a:r>
              <a:rPr lang="en-US" sz="1600" dirty="0" smtClean="0">
                <a:solidFill>
                  <a:schemeClr val="tx1"/>
                </a:solidFill>
              </a:rPr>
              <a:t> </a:t>
            </a:r>
            <a:r>
              <a:rPr lang="en-US" sz="1600" dirty="0" err="1" smtClean="0">
                <a:solidFill>
                  <a:schemeClr val="tx1"/>
                </a:solidFill>
              </a:rPr>
              <a:t>banyak</a:t>
            </a:r>
            <a:r>
              <a:rPr lang="en-US" sz="1600" dirty="0" smtClean="0">
                <a:solidFill>
                  <a:schemeClr val="tx1"/>
                </a:solidFill>
              </a:rPr>
              <a:t> </a:t>
            </a:r>
            <a:r>
              <a:rPr lang="en-US" sz="1600" dirty="0" err="1" smtClean="0">
                <a:solidFill>
                  <a:schemeClr val="tx1"/>
                </a:solidFill>
              </a:rPr>
              <a:t>membatu</a:t>
            </a:r>
            <a:r>
              <a:rPr lang="en-US" sz="1600" dirty="0" smtClean="0">
                <a:solidFill>
                  <a:schemeClr val="tx1"/>
                </a:solidFill>
              </a:rPr>
              <a:t> orang, </a:t>
            </a:r>
            <a:r>
              <a:rPr lang="en-US" sz="1600" dirty="0" err="1" smtClean="0">
                <a:solidFill>
                  <a:schemeClr val="tx1"/>
                </a:solidFill>
              </a:rPr>
              <a:t>tidak</a:t>
            </a:r>
            <a:r>
              <a:rPr lang="en-US" sz="1600" dirty="0" smtClean="0">
                <a:solidFill>
                  <a:schemeClr val="tx1"/>
                </a:solidFill>
              </a:rPr>
              <a:t> </a:t>
            </a:r>
            <a:r>
              <a:rPr lang="en-US" sz="1600" dirty="0" err="1" smtClean="0">
                <a:solidFill>
                  <a:schemeClr val="tx1"/>
                </a:solidFill>
              </a:rPr>
              <a:t>kurang</a:t>
            </a:r>
            <a:r>
              <a:rPr lang="en-US" sz="1600" dirty="0" smtClean="0">
                <a:solidFill>
                  <a:schemeClr val="tx1"/>
                </a:solidFill>
              </a:rPr>
              <a:t> </a:t>
            </a:r>
            <a:r>
              <a:rPr lang="en-US" sz="1600" dirty="0" err="1" smtClean="0">
                <a:solidFill>
                  <a:schemeClr val="tx1"/>
                </a:solidFill>
              </a:rPr>
              <a:t>bekerja</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seterusnya</a:t>
            </a:r>
            <a:r>
              <a:rPr lang="en-US" sz="1600" dirty="0" smtClean="0">
                <a:solidFill>
                  <a:schemeClr val="tx1"/>
                </a:solidFill>
              </a:rPr>
              <a:t> (Lucas &amp; </a:t>
            </a:r>
            <a:r>
              <a:rPr lang="en-US" sz="1600" dirty="0" err="1" smtClean="0">
                <a:solidFill>
                  <a:schemeClr val="tx1"/>
                </a:solidFill>
              </a:rPr>
              <a:t>Dienner</a:t>
            </a:r>
            <a:r>
              <a:rPr lang="en-US" sz="1600" dirty="0" smtClean="0">
                <a:solidFill>
                  <a:schemeClr val="tx1"/>
                </a:solidFill>
              </a:rPr>
              <a:t>, 2000)</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2591" y="3397233"/>
            <a:ext cx="2300879" cy="1213117"/>
          </a:xfrm>
          <a:prstGeom prst="rect">
            <a:avLst/>
          </a:prstGeom>
        </p:spPr>
      </p:pic>
      <p:sp>
        <p:nvSpPr>
          <p:cNvPr id="2" name="Rectangle 1"/>
          <p:cNvSpPr/>
          <p:nvPr/>
        </p:nvSpPr>
        <p:spPr>
          <a:xfrm>
            <a:off x="3877544" y="5547011"/>
            <a:ext cx="3548774" cy="964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Memiliki </a:t>
            </a:r>
            <a:r>
              <a:rPr lang="en-US" sz="1600" dirty="0" err="1" smtClean="0">
                <a:solidFill>
                  <a:schemeClr val="tx1"/>
                </a:solidFill>
              </a:rPr>
              <a:t>keyakinan</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spiritual yang </a:t>
            </a:r>
            <a:r>
              <a:rPr lang="en-US" sz="1600" dirty="0" err="1" smtClean="0">
                <a:solidFill>
                  <a:schemeClr val="tx1"/>
                </a:solidFill>
              </a:rPr>
              <a:t>mewujudkan</a:t>
            </a:r>
            <a:r>
              <a:rPr lang="en-US" sz="1600" dirty="0" smtClean="0">
                <a:solidFill>
                  <a:schemeClr val="tx1"/>
                </a:solidFill>
              </a:rPr>
              <a:t> </a:t>
            </a:r>
            <a:r>
              <a:rPr lang="en-US" sz="1600" dirty="0" err="1" smtClean="0">
                <a:solidFill>
                  <a:schemeClr val="tx1"/>
                </a:solidFill>
              </a:rPr>
              <a:t>tujuan</a:t>
            </a:r>
            <a:r>
              <a:rPr lang="en-US" sz="1600" dirty="0" smtClean="0">
                <a:solidFill>
                  <a:schemeClr val="tx1"/>
                </a:solidFill>
              </a:rPr>
              <a:t>, </a:t>
            </a:r>
            <a:r>
              <a:rPr lang="en-US" sz="1600" dirty="0" err="1" smtClean="0">
                <a:solidFill>
                  <a:schemeClr val="tx1"/>
                </a:solidFill>
              </a:rPr>
              <a:t>dukungan</a:t>
            </a:r>
            <a:r>
              <a:rPr lang="en-US" sz="1600" dirty="0" smtClean="0">
                <a:solidFill>
                  <a:schemeClr val="tx1"/>
                </a:solidFill>
              </a:rPr>
              <a:t> social,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pada</a:t>
            </a:r>
            <a:r>
              <a:rPr lang="en-US" sz="1600" dirty="0" smtClean="0">
                <a:solidFill>
                  <a:schemeClr val="tx1"/>
                </a:solidFill>
              </a:rPr>
              <a:t> </a:t>
            </a:r>
            <a:r>
              <a:rPr lang="en-US" sz="1600" dirty="0" err="1" smtClean="0">
                <a:solidFill>
                  <a:schemeClr val="tx1"/>
                </a:solidFill>
              </a:rPr>
              <a:t>beberapa</a:t>
            </a:r>
            <a:r>
              <a:rPr lang="en-US" sz="1600" dirty="0" smtClean="0">
                <a:solidFill>
                  <a:schemeClr val="tx1"/>
                </a:solidFill>
              </a:rPr>
              <a:t> </a:t>
            </a:r>
            <a:r>
              <a:rPr lang="en-US" sz="1600" dirty="0" err="1" smtClean="0">
                <a:solidFill>
                  <a:schemeClr val="tx1"/>
                </a:solidFill>
              </a:rPr>
              <a:t>individu</a:t>
            </a:r>
            <a:r>
              <a:rPr lang="en-US" sz="1600" dirty="0" smtClean="0">
                <a:solidFill>
                  <a:schemeClr val="tx1"/>
                </a:solidFill>
              </a:rPr>
              <a:t>, </a:t>
            </a:r>
            <a:r>
              <a:rPr lang="en-US" sz="1600" dirty="0" err="1">
                <a:solidFill>
                  <a:schemeClr val="tx1"/>
                </a:solidFill>
              </a:rPr>
              <a:t>m</a:t>
            </a:r>
            <a:r>
              <a:rPr lang="en-US" sz="1600" dirty="0" err="1" smtClean="0">
                <a:solidFill>
                  <a:schemeClr val="tx1"/>
                </a:solidFill>
              </a:rPr>
              <a:t>emiliki</a:t>
            </a:r>
            <a:r>
              <a:rPr lang="en-US" sz="1600" dirty="0" smtClean="0">
                <a:solidFill>
                  <a:schemeClr val="tx1"/>
                </a:solidFill>
              </a:rPr>
              <a:t> </a:t>
            </a:r>
            <a:r>
              <a:rPr lang="en-US" sz="1600" dirty="0" err="1" smtClean="0">
                <a:solidFill>
                  <a:schemeClr val="tx1"/>
                </a:solidFill>
              </a:rPr>
              <a:t>iman</a:t>
            </a:r>
            <a:r>
              <a:rPr lang="en-US" sz="1600" dirty="0" smtClean="0">
                <a:solidFill>
                  <a:schemeClr val="tx1"/>
                </a:solidFill>
              </a:rPr>
              <a:t>. (</a:t>
            </a:r>
            <a:r>
              <a:rPr lang="en-US" sz="1600" dirty="0" err="1" smtClean="0">
                <a:solidFill>
                  <a:schemeClr val="tx1"/>
                </a:solidFill>
              </a:rPr>
              <a:t>Dienner</a:t>
            </a:r>
            <a:r>
              <a:rPr lang="en-US" sz="1600" dirty="0" smtClean="0">
                <a:solidFill>
                  <a:schemeClr val="tx1"/>
                </a:solidFill>
              </a:rPr>
              <a:t>, 2003)</a:t>
            </a:r>
            <a:endParaRPr lang="en-US" sz="1600" dirty="0">
              <a:solidFill>
                <a:schemeClr val="tx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6318" y="4997761"/>
            <a:ext cx="2729476" cy="1769853"/>
          </a:xfrm>
          <a:prstGeom prst="rect">
            <a:avLst/>
          </a:prstGeom>
        </p:spPr>
      </p:pic>
      <p:sp>
        <p:nvSpPr>
          <p:cNvPr id="13" name="Rectangle 12"/>
          <p:cNvSpPr/>
          <p:nvPr/>
        </p:nvSpPr>
        <p:spPr>
          <a:xfrm>
            <a:off x="810937" y="5309727"/>
            <a:ext cx="3226526" cy="972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 </a:t>
            </a:r>
            <a:r>
              <a:rPr lang="en-US" sz="1600" dirty="0" err="1" smtClean="0">
                <a:solidFill>
                  <a:schemeClr val="tx1"/>
                </a:solidFill>
              </a:rPr>
              <a:t>Menyukai</a:t>
            </a:r>
            <a:r>
              <a:rPr lang="en-US" sz="1600" dirty="0" smtClean="0">
                <a:solidFill>
                  <a:schemeClr val="tx1"/>
                </a:solidFill>
              </a:rPr>
              <a:t> orang lain </a:t>
            </a:r>
            <a:r>
              <a:rPr lang="en-US" sz="1600" dirty="0" err="1" smtClean="0">
                <a:solidFill>
                  <a:schemeClr val="tx1"/>
                </a:solidFill>
              </a:rPr>
              <a:t>dan</a:t>
            </a:r>
            <a:r>
              <a:rPr lang="en-US" sz="1600" dirty="0" smtClean="0">
                <a:solidFill>
                  <a:schemeClr val="tx1"/>
                </a:solidFill>
              </a:rPr>
              <a:t> orang  lain </a:t>
            </a:r>
            <a:r>
              <a:rPr lang="en-US" sz="1600" dirty="0" err="1" smtClean="0">
                <a:solidFill>
                  <a:schemeClr val="tx1"/>
                </a:solidFill>
              </a:rPr>
              <a:t>menyukai</a:t>
            </a:r>
            <a:r>
              <a:rPr lang="en-US" sz="1600" dirty="0" smtClean="0">
                <a:solidFill>
                  <a:schemeClr val="tx1"/>
                </a:solidFill>
              </a:rPr>
              <a:t> </a:t>
            </a:r>
            <a:r>
              <a:rPr lang="en-US" sz="1600" dirty="0" err="1" smtClean="0">
                <a:solidFill>
                  <a:schemeClr val="tx1"/>
                </a:solidFill>
              </a:rPr>
              <a:t>mereka</a:t>
            </a:r>
            <a:r>
              <a:rPr lang="en-US" dirty="0" smtClean="0"/>
              <a:t>.</a:t>
            </a:r>
            <a:endParaRPr lang="en-US" dirty="0"/>
          </a:p>
        </p:txBody>
      </p:sp>
      <p:sp>
        <p:nvSpPr>
          <p:cNvPr id="14" name="Rectangle 13"/>
          <p:cNvSpPr/>
          <p:nvPr/>
        </p:nvSpPr>
        <p:spPr>
          <a:xfrm>
            <a:off x="10155794" y="5123073"/>
            <a:ext cx="1881531" cy="6850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7. </a:t>
            </a:r>
            <a:r>
              <a:rPr lang="en-US" sz="1600" dirty="0" err="1" smtClean="0"/>
              <a:t>Menjadi</a:t>
            </a:r>
            <a:r>
              <a:rPr lang="en-US" sz="1600" dirty="0" smtClean="0"/>
              <a:t> </a:t>
            </a:r>
            <a:r>
              <a:rPr lang="en-US" sz="1600" dirty="0" err="1" smtClean="0"/>
              <a:t>altruistis</a:t>
            </a:r>
            <a:r>
              <a:rPr lang="en-US" sz="1600" dirty="0" smtClean="0"/>
              <a:t> (</a:t>
            </a:r>
            <a:r>
              <a:rPr lang="en-US" sz="1600" dirty="0" err="1" smtClean="0"/>
              <a:t>mendahulukan</a:t>
            </a:r>
            <a:r>
              <a:rPr lang="en-US" sz="1600" dirty="0" smtClean="0"/>
              <a:t> </a:t>
            </a:r>
            <a:r>
              <a:rPr lang="en-US" sz="1600" dirty="0" err="1" smtClean="0"/>
              <a:t>kepentingan</a:t>
            </a:r>
            <a:r>
              <a:rPr lang="en-US" sz="1600" dirty="0" smtClean="0"/>
              <a:t> orang lain)</a:t>
            </a:r>
            <a:endParaRPr lang="en-US" sz="1600" dirty="0"/>
          </a:p>
        </p:txBody>
      </p:sp>
    </p:spTree>
    <p:extLst>
      <p:ext uri="{BB962C8B-B14F-4D97-AF65-F5344CB8AC3E}">
        <p14:creationId xmlns:p14="http://schemas.microsoft.com/office/powerpoint/2010/main" val="11275957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style.rotation</p:attrName>
                                        </p:attrNameLst>
                                      </p:cBhvr>
                                      <p:tavLst>
                                        <p:tav tm="0">
                                          <p:val>
                                            <p:fltVal val="90"/>
                                          </p:val>
                                        </p:tav>
                                        <p:tav tm="100000">
                                          <p:val>
                                            <p:fltVal val="0"/>
                                          </p:val>
                                        </p:tav>
                                      </p:tavLst>
                                    </p:anim>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80">
                                          <p:stCondLst>
                                            <p:cond delay="0"/>
                                          </p:stCondLst>
                                        </p:cTn>
                                        <p:tgtEl>
                                          <p:spTgt spid="14"/>
                                        </p:tgtEl>
                                      </p:cBhvr>
                                    </p:animEffect>
                                    <p:anim calcmode="lin" valueType="num">
                                      <p:cBhvr>
                                        <p:cTn id="7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6" dur="26">
                                          <p:stCondLst>
                                            <p:cond delay="650"/>
                                          </p:stCondLst>
                                        </p:cTn>
                                        <p:tgtEl>
                                          <p:spTgt spid="14"/>
                                        </p:tgtEl>
                                      </p:cBhvr>
                                      <p:to x="100000" y="60000"/>
                                    </p:animScale>
                                    <p:animScale>
                                      <p:cBhvr>
                                        <p:cTn id="77" dur="166" decel="50000">
                                          <p:stCondLst>
                                            <p:cond delay="676"/>
                                          </p:stCondLst>
                                        </p:cTn>
                                        <p:tgtEl>
                                          <p:spTgt spid="14"/>
                                        </p:tgtEl>
                                      </p:cBhvr>
                                      <p:to x="100000" y="100000"/>
                                    </p:animScale>
                                    <p:animScale>
                                      <p:cBhvr>
                                        <p:cTn id="78" dur="26">
                                          <p:stCondLst>
                                            <p:cond delay="1312"/>
                                          </p:stCondLst>
                                        </p:cTn>
                                        <p:tgtEl>
                                          <p:spTgt spid="14"/>
                                        </p:tgtEl>
                                      </p:cBhvr>
                                      <p:to x="100000" y="80000"/>
                                    </p:animScale>
                                    <p:animScale>
                                      <p:cBhvr>
                                        <p:cTn id="79" dur="166" decel="50000">
                                          <p:stCondLst>
                                            <p:cond delay="1338"/>
                                          </p:stCondLst>
                                        </p:cTn>
                                        <p:tgtEl>
                                          <p:spTgt spid="14"/>
                                        </p:tgtEl>
                                      </p:cBhvr>
                                      <p:to x="100000" y="100000"/>
                                    </p:animScale>
                                    <p:animScale>
                                      <p:cBhvr>
                                        <p:cTn id="80" dur="26">
                                          <p:stCondLst>
                                            <p:cond delay="1642"/>
                                          </p:stCondLst>
                                        </p:cTn>
                                        <p:tgtEl>
                                          <p:spTgt spid="14"/>
                                        </p:tgtEl>
                                      </p:cBhvr>
                                      <p:to x="100000" y="90000"/>
                                    </p:animScale>
                                    <p:animScale>
                                      <p:cBhvr>
                                        <p:cTn id="81" dur="166" decel="50000">
                                          <p:stCondLst>
                                            <p:cond delay="1668"/>
                                          </p:stCondLst>
                                        </p:cTn>
                                        <p:tgtEl>
                                          <p:spTgt spid="14"/>
                                        </p:tgtEl>
                                      </p:cBhvr>
                                      <p:to x="100000" y="100000"/>
                                    </p:animScale>
                                    <p:animScale>
                                      <p:cBhvr>
                                        <p:cTn id="82" dur="26">
                                          <p:stCondLst>
                                            <p:cond delay="1808"/>
                                          </p:stCondLst>
                                        </p:cTn>
                                        <p:tgtEl>
                                          <p:spTgt spid="14"/>
                                        </p:tgtEl>
                                      </p:cBhvr>
                                      <p:to x="100000" y="95000"/>
                                    </p:animScale>
                                    <p:animScale>
                                      <p:cBhvr>
                                        <p:cTn id="8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1" grpId="0"/>
      <p:bldP spid="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a:t>3. The Scientific Approach To Adjustment </a:t>
            </a:r>
            <a:endParaRPr lang="id-ID" sz="3600" dirty="0"/>
          </a:p>
        </p:txBody>
      </p:sp>
      <p:sp>
        <p:nvSpPr>
          <p:cNvPr id="3" name="Content Placeholder 2"/>
          <p:cNvSpPr>
            <a:spLocks noGrp="1"/>
          </p:cNvSpPr>
          <p:nvPr>
            <p:ph idx="1"/>
          </p:nvPr>
        </p:nvSpPr>
        <p:spPr>
          <a:xfrm>
            <a:off x="1981200" y="1142984"/>
            <a:ext cx="8229600" cy="5715016"/>
          </a:xfrm>
        </p:spPr>
        <p:txBody>
          <a:bodyPr>
            <a:normAutofit/>
          </a:bodyPr>
          <a:lstStyle/>
          <a:p>
            <a:pPr marL="514350" indent="-514350">
              <a:buAutoNum type="alphaUcPeriod"/>
            </a:pPr>
            <a:r>
              <a:rPr lang="id-ID" sz="2800" dirty="0"/>
              <a:t>Psychology and Adjustment </a:t>
            </a:r>
            <a:endParaRPr lang="id-ID" sz="2800" dirty="0"/>
          </a:p>
          <a:p>
            <a:pPr marL="514350" indent="-514350">
              <a:buNone/>
            </a:pPr>
            <a:r>
              <a:rPr lang="id-ID" sz="2200" dirty="0"/>
              <a:t>Psikologi: study ilmiah tentang prilaku dan proses mental. </a:t>
            </a:r>
            <a:r>
              <a:rPr lang="id-ID" sz="2000" dirty="0"/>
              <a:t>(mengamati, menggambarkan, menjelaskan dan memprediksi prilaku)</a:t>
            </a:r>
          </a:p>
          <a:p>
            <a:pPr marL="514350" indent="-514350">
              <a:buNone/>
            </a:pPr>
            <a:endParaRPr lang="id-ID" sz="2200" dirty="0"/>
          </a:p>
          <a:p>
            <a:pPr marL="514350" indent="-514350">
              <a:buNone/>
            </a:pPr>
            <a:r>
              <a:rPr lang="id-ID" sz="2200" dirty="0"/>
              <a:t>Behavior:  segala sesuatu yang dilakukan orang dan langsung dapat diamati (kata kerja) </a:t>
            </a:r>
          </a:p>
          <a:p>
            <a:pPr marL="514350" indent="-514350">
              <a:buNone/>
            </a:pPr>
            <a:r>
              <a:rPr lang="id-ID" sz="2200" dirty="0"/>
              <a:t>Inferences: menarik kesimpulan dari prilaku.  </a:t>
            </a:r>
          </a:p>
          <a:p>
            <a:pPr marL="514350" indent="-514350">
              <a:buNone/>
            </a:pPr>
            <a:r>
              <a:rPr lang="id-ID" sz="2200" dirty="0"/>
              <a:t>(bayi menangis      bayi lapar/ lelah) </a:t>
            </a:r>
          </a:p>
          <a:p>
            <a:pPr marL="514350" indent="-514350">
              <a:buNone/>
            </a:pPr>
            <a:r>
              <a:rPr lang="id-ID" sz="2200" dirty="0"/>
              <a:t> </a:t>
            </a:r>
          </a:p>
          <a:p>
            <a:pPr marL="514350" indent="-514350">
              <a:buNone/>
            </a:pPr>
            <a:r>
              <a:rPr lang="id-ID" sz="2200" dirty="0"/>
              <a:t>Mental processes: Terdiri dari pikiran,perasaan dan motif yang setiap orang mengalami secara pribadi, tidak dapat diamati langsung. (pengalaman perasaan bayi saat di tinggal ibu dari ruangan)</a:t>
            </a:r>
          </a:p>
          <a:p>
            <a:pPr marL="514350" indent="-514350">
              <a:buNone/>
            </a:pPr>
            <a:r>
              <a:rPr lang="id-ID" sz="2200" dirty="0"/>
              <a:t>Mendukung prilaku</a:t>
            </a:r>
            <a:endParaRPr lang="id-ID" sz="2200" dirty="0"/>
          </a:p>
        </p:txBody>
      </p:sp>
      <p:cxnSp>
        <p:nvCxnSpPr>
          <p:cNvPr id="5" name="Straight Arrow Connector 4"/>
          <p:cNvCxnSpPr/>
          <p:nvPr/>
        </p:nvCxnSpPr>
        <p:spPr>
          <a:xfrm>
            <a:off x="3809984" y="414338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989109" y="546418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174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0"/>
            <a:ext cx="8229600" cy="6858000"/>
          </a:xfrm>
        </p:spPr>
        <p:txBody>
          <a:bodyPr/>
          <a:lstStyle/>
          <a:p>
            <a:pPr>
              <a:buNone/>
            </a:pPr>
            <a:r>
              <a:rPr lang="id-ID" dirty="0" smtClean="0"/>
              <a:t>B. Adopting a scientific attitude</a:t>
            </a:r>
          </a:p>
          <a:p>
            <a:pPr>
              <a:buNone/>
            </a:pPr>
            <a:endParaRPr lang="id-ID" dirty="0" smtClean="0"/>
          </a:p>
          <a:p>
            <a:pPr>
              <a:buNone/>
            </a:pPr>
            <a:endParaRPr lang="id-ID" dirty="0" smtClean="0"/>
          </a:p>
          <a:p>
            <a:pPr>
              <a:buNone/>
            </a:pPr>
            <a:endParaRPr lang="id-ID" dirty="0" smtClean="0"/>
          </a:p>
          <a:p>
            <a:pPr>
              <a:buNone/>
            </a:pPr>
            <a:r>
              <a:rPr lang="id-ID" sz="2800" dirty="0"/>
              <a:t>berfikir kritis (penasaran dan skeptis)</a:t>
            </a:r>
          </a:p>
          <a:p>
            <a:pPr>
              <a:buNone/>
            </a:pPr>
            <a:r>
              <a:rPr lang="id-ID" sz="2800" dirty="0"/>
              <a:t>pengalaman adalah guru paling berharga.</a:t>
            </a:r>
          </a:p>
          <a:p>
            <a:pPr>
              <a:buNone/>
            </a:pPr>
            <a:r>
              <a:rPr lang="id-ID" sz="2800" dirty="0"/>
              <a:t>Harus objektif</a:t>
            </a:r>
          </a:p>
          <a:p>
            <a:pPr>
              <a:buNone/>
            </a:pPr>
            <a:r>
              <a:rPr lang="id-ID" sz="2800" dirty="0"/>
              <a:t>   </a:t>
            </a:r>
            <a:endParaRPr lang="id-ID" sz="2800" dirty="0"/>
          </a:p>
        </p:txBody>
      </p:sp>
      <p:pic>
        <p:nvPicPr>
          <p:cNvPr id="1027" name="Picture 3"/>
          <p:cNvPicPr>
            <a:picLocks noChangeAspect="1" noChangeArrowheads="1"/>
          </p:cNvPicPr>
          <p:nvPr/>
        </p:nvPicPr>
        <p:blipFill>
          <a:blip r:embed="rId2"/>
          <a:srcRect/>
          <a:stretch>
            <a:fillRect/>
          </a:stretch>
        </p:blipFill>
        <p:spPr bwMode="auto">
          <a:xfrm>
            <a:off x="8096264" y="4357695"/>
            <a:ext cx="2133600" cy="2143125"/>
          </a:xfrm>
          <a:prstGeom prst="rect">
            <a:avLst/>
          </a:prstGeom>
          <a:noFill/>
          <a:ln w="9525">
            <a:noFill/>
            <a:miter lim="800000"/>
            <a:headEnd/>
            <a:tailEnd/>
          </a:ln>
          <a:effectLst/>
        </p:spPr>
      </p:pic>
    </p:spTree>
    <p:extLst>
      <p:ext uri="{BB962C8B-B14F-4D97-AF65-F5344CB8AC3E}">
        <p14:creationId xmlns:p14="http://schemas.microsoft.com/office/powerpoint/2010/main" val="2545307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2852"/>
            <a:ext cx="8229600" cy="5857916"/>
          </a:xfrm>
        </p:spPr>
        <p:txBody>
          <a:bodyPr>
            <a:normAutofit fontScale="77500" lnSpcReduction="20000"/>
          </a:bodyPr>
          <a:lstStyle/>
          <a:p>
            <a:pPr>
              <a:buNone/>
            </a:pPr>
            <a:r>
              <a:rPr lang="id-ID" dirty="0" smtClean="0"/>
              <a:t>C. Using the scientific method </a:t>
            </a:r>
          </a:p>
          <a:p>
            <a:pPr>
              <a:buNone/>
            </a:pPr>
            <a:r>
              <a:rPr lang="id-ID" sz="2600" dirty="0"/>
              <a:t>Teori dan Hipotesis adalah 2 ciri khas pendekatan ilmiah. </a:t>
            </a:r>
          </a:p>
          <a:p>
            <a:pPr>
              <a:buNone/>
            </a:pPr>
            <a:endParaRPr lang="id-ID" sz="2600" dirty="0"/>
          </a:p>
          <a:p>
            <a:pPr>
              <a:buNone/>
            </a:pPr>
            <a:r>
              <a:rPr lang="id-ID" sz="3000" dirty="0"/>
              <a:t>	</a:t>
            </a:r>
            <a:r>
              <a:rPr lang="id-ID" sz="2800" dirty="0"/>
              <a:t>Teori : ide luas, mengatur ide-ide yang terkait erat untuk mencoba menjelaskan pengamatan tertentu.</a:t>
            </a:r>
          </a:p>
          <a:p>
            <a:pPr>
              <a:buNone/>
            </a:pPr>
            <a:r>
              <a:rPr lang="id-ID" sz="3000" dirty="0"/>
              <a:t> </a:t>
            </a:r>
          </a:p>
          <a:p>
            <a:pPr>
              <a:buNone/>
            </a:pPr>
            <a:endParaRPr lang="id-ID" sz="3000" dirty="0"/>
          </a:p>
          <a:p>
            <a:pPr>
              <a:buNone/>
            </a:pPr>
            <a:r>
              <a:rPr lang="id-ID" sz="2800" dirty="0"/>
              <a:t>	Dapat di gunakan untuk memprediksi pengamatan masa depan  </a:t>
            </a:r>
          </a:p>
          <a:p>
            <a:pPr>
              <a:buNone/>
            </a:pPr>
            <a:endParaRPr lang="id-ID" dirty="0" smtClean="0">
              <a:solidFill>
                <a:srgbClr val="C00000"/>
              </a:solidFill>
            </a:endParaRPr>
          </a:p>
          <a:p>
            <a:pPr>
              <a:buNone/>
            </a:pPr>
            <a:endParaRPr lang="id-ID" dirty="0" smtClean="0">
              <a:solidFill>
                <a:srgbClr val="C00000"/>
              </a:solidFill>
            </a:endParaRPr>
          </a:p>
          <a:p>
            <a:pPr>
              <a:buNone/>
            </a:pPr>
            <a:endParaRPr lang="id-ID" dirty="0" smtClean="0">
              <a:solidFill>
                <a:srgbClr val="C00000"/>
              </a:solidFill>
            </a:endParaRPr>
          </a:p>
          <a:p>
            <a:pPr>
              <a:buNone/>
            </a:pPr>
            <a:endParaRPr lang="id-ID" dirty="0" smtClean="0">
              <a:solidFill>
                <a:srgbClr val="C00000"/>
              </a:solidFill>
            </a:endParaRPr>
          </a:p>
          <a:p>
            <a:pPr>
              <a:buNone/>
            </a:pPr>
            <a:r>
              <a:rPr lang="id-ID" sz="2600" dirty="0">
                <a:solidFill>
                  <a:schemeClr val="accent3">
                    <a:lumMod val="50000"/>
                  </a:schemeClr>
                </a:solidFill>
              </a:rPr>
              <a:t>Cotoh: mobil mogok, karena aki ‘soak’ sehingga tidak menghasilkan percikan listrik untuk menstarter mobil.</a:t>
            </a:r>
          </a:p>
          <a:p>
            <a:pPr>
              <a:buNone/>
            </a:pPr>
            <a:r>
              <a:rPr lang="id-ID" sz="2600" dirty="0">
                <a:solidFill>
                  <a:schemeClr val="accent3">
                    <a:lumMod val="50000"/>
                  </a:schemeClr>
                </a:solidFill>
              </a:rPr>
              <a:t>		</a:t>
            </a:r>
          </a:p>
          <a:p>
            <a:pPr>
              <a:buNone/>
            </a:pPr>
            <a:endParaRPr lang="id-ID" sz="2600" dirty="0">
              <a:solidFill>
                <a:schemeClr val="accent3">
                  <a:lumMod val="50000"/>
                </a:schemeClr>
              </a:solidFill>
            </a:endParaRPr>
          </a:p>
          <a:p>
            <a:pPr>
              <a:buNone/>
            </a:pPr>
            <a:r>
              <a:rPr lang="id-ID" sz="2600" dirty="0">
                <a:solidFill>
                  <a:schemeClr val="accent3">
                    <a:lumMod val="50000"/>
                  </a:schemeClr>
                </a:solidFill>
              </a:rPr>
              <a:t> </a:t>
            </a:r>
            <a:endParaRPr lang="id-ID" dirty="0" smtClean="0"/>
          </a:p>
          <a:p>
            <a:pPr>
              <a:buNone/>
            </a:pPr>
            <a:endParaRPr lang="id-ID" dirty="0"/>
          </a:p>
        </p:txBody>
      </p:sp>
      <p:sp>
        <p:nvSpPr>
          <p:cNvPr id="6" name="Down Arrow 5"/>
          <p:cNvSpPr/>
          <p:nvPr/>
        </p:nvSpPr>
        <p:spPr>
          <a:xfrm>
            <a:off x="5238744" y="3071810"/>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pic>
        <p:nvPicPr>
          <p:cNvPr id="5" name="Picture 2"/>
          <p:cNvPicPr>
            <a:picLocks noChangeAspect="1" noChangeArrowheads="1"/>
          </p:cNvPicPr>
          <p:nvPr/>
        </p:nvPicPr>
        <p:blipFill>
          <a:blip r:embed="rId2"/>
          <a:srcRect/>
          <a:stretch>
            <a:fillRect/>
          </a:stretch>
        </p:blipFill>
        <p:spPr bwMode="auto">
          <a:xfrm>
            <a:off x="5953124" y="4929198"/>
            <a:ext cx="2857520" cy="1902220"/>
          </a:xfrm>
          <a:prstGeom prst="rect">
            <a:avLst/>
          </a:prstGeom>
          <a:noFill/>
          <a:ln w="9525">
            <a:noFill/>
            <a:miter lim="800000"/>
            <a:headEnd/>
            <a:tailEnd/>
          </a:ln>
          <a:effectLst/>
        </p:spPr>
      </p:pic>
    </p:spTree>
    <p:extLst>
      <p:ext uri="{BB962C8B-B14F-4D97-AF65-F5344CB8AC3E}">
        <p14:creationId xmlns:p14="http://schemas.microsoft.com/office/powerpoint/2010/main" val="1150898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43051"/>
            <a:ext cx="8229600" cy="4483113"/>
          </a:xfrm>
        </p:spPr>
        <p:txBody>
          <a:bodyPr>
            <a:normAutofit/>
          </a:bodyPr>
          <a:lstStyle/>
          <a:p>
            <a:pPr>
              <a:buNone/>
            </a:pPr>
            <a:r>
              <a:rPr lang="id-ID" sz="2800" dirty="0"/>
              <a:t>	Hopotesis : sebuah prediksi yang dapat di uji.  </a:t>
            </a:r>
          </a:p>
          <a:p>
            <a:pPr>
              <a:buNone/>
            </a:pPr>
            <a:endParaRPr lang="id-ID" dirty="0" smtClean="0"/>
          </a:p>
          <a:p>
            <a:pPr>
              <a:buNone/>
            </a:pPr>
            <a:endParaRPr lang="id-ID" dirty="0" smtClean="0"/>
          </a:p>
          <a:p>
            <a:pPr>
              <a:buNone/>
            </a:pPr>
            <a:r>
              <a:rPr lang="id-ID" dirty="0" smtClean="0"/>
              <a:t>	</a:t>
            </a:r>
            <a:r>
              <a:rPr lang="id-ID" sz="2000" dirty="0">
                <a:solidFill>
                  <a:schemeClr val="accent3">
                    <a:lumMod val="50000"/>
                  </a:schemeClr>
                </a:solidFill>
              </a:rPr>
              <a:t>Jika anda berhipotsis bahwa mobil mati karena bensin maka anda dapat mengatasi hal tersebut.  Anda hanaya akan memasukan bensin ke tangki. Bila mobil tetap berhenti mungkin anda akan berfikir bahwa hipotesis anda mungkin belum tepat dan membutuhkn revisi</a:t>
            </a:r>
            <a:r>
              <a:rPr lang="id-ID" sz="2600" dirty="0"/>
              <a:t>. </a:t>
            </a:r>
            <a:endParaRPr lang="id-ID" sz="2600" dirty="0"/>
          </a:p>
        </p:txBody>
      </p:sp>
      <p:sp>
        <p:nvSpPr>
          <p:cNvPr id="4" name="Down Arrow 3"/>
          <p:cNvSpPr/>
          <p:nvPr/>
        </p:nvSpPr>
        <p:spPr>
          <a:xfrm>
            <a:off x="5381620" y="2428868"/>
            <a:ext cx="21431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a:endParaRPr>
          </a:p>
        </p:txBody>
      </p:sp>
    </p:spTree>
    <p:extLst>
      <p:ext uri="{BB962C8B-B14F-4D97-AF65-F5344CB8AC3E}">
        <p14:creationId xmlns:p14="http://schemas.microsoft.com/office/powerpoint/2010/main" val="195311508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4290"/>
            <a:ext cx="8229600" cy="6429420"/>
          </a:xfrm>
        </p:spPr>
        <p:txBody>
          <a:bodyPr/>
          <a:lstStyle/>
          <a:p>
            <a:pPr>
              <a:buNone/>
            </a:pPr>
            <a:r>
              <a:rPr lang="id-ID" dirty="0" smtClean="0"/>
              <a:t>	</a:t>
            </a:r>
            <a:r>
              <a:rPr lang="id-ID" sz="2800" dirty="0"/>
              <a:t>Pengujian hipotesis adalah hal penting dalam metode ilmiah. </a:t>
            </a:r>
          </a:p>
          <a:p>
            <a:pPr>
              <a:buNone/>
            </a:pPr>
            <a:endParaRPr lang="id-ID" dirty="0" smtClean="0"/>
          </a:p>
          <a:p>
            <a:pPr>
              <a:buNone/>
            </a:pPr>
            <a:r>
              <a:rPr lang="id-ID" sz="2800" dirty="0"/>
              <a:t>Ada 4 proses metode ilmiah:</a:t>
            </a:r>
          </a:p>
          <a:p>
            <a:pPr>
              <a:buNone/>
            </a:pPr>
            <a:r>
              <a:rPr lang="id-ID" sz="2800" dirty="0"/>
              <a:t>	</a:t>
            </a:r>
          </a:p>
          <a:p>
            <a:pPr>
              <a:buNone/>
            </a:pPr>
            <a:r>
              <a:rPr lang="id-ID" sz="2800" dirty="0"/>
              <a:t>	</a:t>
            </a:r>
          </a:p>
          <a:p>
            <a:pPr>
              <a:buNone/>
            </a:pPr>
            <a:endParaRPr lang="id-ID" sz="2800" dirty="0"/>
          </a:p>
          <a:p>
            <a:pPr>
              <a:buNone/>
            </a:pPr>
            <a:endParaRPr lang="id-ID" sz="2800" dirty="0"/>
          </a:p>
          <a:p>
            <a:pPr>
              <a:buNone/>
            </a:pPr>
            <a:r>
              <a:rPr lang="id-ID" sz="2800" dirty="0"/>
              <a:t> </a:t>
            </a:r>
          </a:p>
          <a:p>
            <a:pPr>
              <a:buNone/>
            </a:pPr>
            <a:r>
              <a:rPr lang="id-ID" sz="2800" dirty="0"/>
              <a:t>	</a:t>
            </a:r>
          </a:p>
          <a:p>
            <a:pPr>
              <a:buNone/>
            </a:pPr>
            <a:r>
              <a:rPr lang="id-ID" sz="2800" dirty="0"/>
              <a:t>	</a:t>
            </a:r>
          </a:p>
          <a:p>
            <a:pPr>
              <a:buNone/>
            </a:pPr>
            <a:endParaRPr lang="id-ID" dirty="0" smtClean="0"/>
          </a:p>
          <a:p>
            <a:pPr>
              <a:buNone/>
            </a:pPr>
            <a:endParaRPr lang="id-ID" dirty="0" smtClean="0"/>
          </a:p>
          <a:p>
            <a:pPr>
              <a:buNone/>
            </a:pPr>
            <a:endParaRPr lang="id-ID" dirty="0" smtClean="0"/>
          </a:p>
          <a:p>
            <a:pPr>
              <a:buNone/>
            </a:pPr>
            <a:endParaRPr lang="id-ID" dirty="0"/>
          </a:p>
        </p:txBody>
      </p:sp>
      <p:sp>
        <p:nvSpPr>
          <p:cNvPr id="5" name="Rounded Rectangle 4"/>
          <p:cNvSpPr/>
          <p:nvPr/>
        </p:nvSpPr>
        <p:spPr>
          <a:xfrm>
            <a:off x="2524100" y="2214554"/>
            <a:ext cx="342902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prstClr val="white"/>
                </a:solidFill>
                <a:latin typeface="Calibri"/>
              </a:rPr>
              <a:t>konseptual masalah</a:t>
            </a:r>
            <a:endParaRPr lang="id-ID" sz="2400" dirty="0">
              <a:solidFill>
                <a:prstClr val="white"/>
              </a:solidFill>
              <a:latin typeface="Calibri"/>
            </a:endParaRPr>
          </a:p>
        </p:txBody>
      </p:sp>
      <p:sp>
        <p:nvSpPr>
          <p:cNvPr id="6" name="Rounded Rectangle 5"/>
          <p:cNvSpPr/>
          <p:nvPr/>
        </p:nvSpPr>
        <p:spPr>
          <a:xfrm>
            <a:off x="2524100" y="3214686"/>
            <a:ext cx="342902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prstClr val="white"/>
                </a:solidFill>
                <a:latin typeface="Calibri"/>
              </a:rPr>
              <a:t>kumpulkan informasi (data)</a:t>
            </a:r>
            <a:endParaRPr lang="id-ID" sz="2400" dirty="0">
              <a:solidFill>
                <a:prstClr val="white"/>
              </a:solidFill>
              <a:latin typeface="Calibri"/>
            </a:endParaRPr>
          </a:p>
        </p:txBody>
      </p:sp>
      <p:sp>
        <p:nvSpPr>
          <p:cNvPr id="7" name="Rounded Rectangle 6"/>
          <p:cNvSpPr/>
          <p:nvPr/>
        </p:nvSpPr>
        <p:spPr>
          <a:xfrm>
            <a:off x="2524100" y="5500702"/>
            <a:ext cx="342902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prstClr val="white"/>
                </a:solidFill>
                <a:latin typeface="Calibri"/>
              </a:rPr>
              <a:t>menarik kesimpulan </a:t>
            </a:r>
            <a:endParaRPr lang="id-ID" sz="2400" dirty="0">
              <a:solidFill>
                <a:prstClr val="white"/>
              </a:solidFill>
              <a:latin typeface="Calibri"/>
            </a:endParaRPr>
          </a:p>
        </p:txBody>
      </p:sp>
      <p:sp>
        <p:nvSpPr>
          <p:cNvPr id="8" name="Rounded Rectangle 7"/>
          <p:cNvSpPr/>
          <p:nvPr/>
        </p:nvSpPr>
        <p:spPr>
          <a:xfrm>
            <a:off x="2524100" y="4429132"/>
            <a:ext cx="342902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prstClr val="white"/>
                </a:solidFill>
                <a:latin typeface="Calibri"/>
              </a:rPr>
              <a:t>menganalisa data</a:t>
            </a:r>
            <a:endParaRPr lang="id-ID" sz="2400" dirty="0">
              <a:solidFill>
                <a:prstClr val="white"/>
              </a:solidFill>
              <a:latin typeface="Calibri"/>
            </a:endParaRPr>
          </a:p>
        </p:txBody>
      </p:sp>
    </p:spTree>
    <p:extLst>
      <p:ext uri="{BB962C8B-B14F-4D97-AF65-F5344CB8AC3E}">
        <p14:creationId xmlns:p14="http://schemas.microsoft.com/office/powerpoint/2010/main" val="32101923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Exploring Adjustment</a:t>
            </a:r>
            <a:endParaRPr lang="en-US" dirty="0"/>
          </a:p>
        </p:txBody>
      </p:sp>
      <p:sp>
        <p:nvSpPr>
          <p:cNvPr id="5" name="Folded Corner 4"/>
          <p:cNvSpPr/>
          <p:nvPr/>
        </p:nvSpPr>
        <p:spPr>
          <a:xfrm>
            <a:off x="2207622" y="2050868"/>
            <a:ext cx="8765177" cy="3461657"/>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buFont typeface="+mj-lt"/>
              <a:buAutoNum type="arabicPeriod"/>
            </a:pPr>
            <a:r>
              <a:rPr lang="en-US" sz="3200" dirty="0" smtClean="0">
                <a:solidFill>
                  <a:schemeClr val="accent6">
                    <a:lumMod val="75000"/>
                  </a:schemeClr>
                </a:solidFill>
                <a:latin typeface="Arial" panose="020B0604020202020204" pitchFamily="34" charset="0"/>
                <a:cs typeface="Arial" panose="020B0604020202020204" pitchFamily="34" charset="0"/>
              </a:rPr>
              <a:t>What is Adjustment?</a:t>
            </a:r>
          </a:p>
          <a:p>
            <a:pPr marL="342900" indent="-342900" algn="ctr">
              <a:buFont typeface="+mj-lt"/>
              <a:buAutoNum type="arabicPeriod"/>
            </a:pPr>
            <a:r>
              <a:rPr lang="en-US" sz="3200" dirty="0" smtClean="0">
                <a:solidFill>
                  <a:schemeClr val="accent6">
                    <a:lumMod val="75000"/>
                  </a:schemeClr>
                </a:solidFill>
                <a:latin typeface="Arial" panose="020B0604020202020204" pitchFamily="34" charset="0"/>
                <a:cs typeface="Arial" panose="020B0604020202020204" pitchFamily="34" charset="0"/>
              </a:rPr>
              <a:t>Contexts, Diversity, and Adjustment</a:t>
            </a:r>
          </a:p>
          <a:p>
            <a:pPr marL="342900" indent="-342900" algn="ctr">
              <a:buFont typeface="+mj-lt"/>
              <a:buAutoNum type="arabicPeriod"/>
            </a:pPr>
            <a:r>
              <a:rPr lang="en-US" sz="3200" dirty="0" smtClean="0">
                <a:solidFill>
                  <a:schemeClr val="accent6">
                    <a:lumMod val="75000"/>
                  </a:schemeClr>
                </a:solidFill>
                <a:latin typeface="Arial" panose="020B0604020202020204" pitchFamily="34" charset="0"/>
                <a:cs typeface="Arial" panose="020B0604020202020204" pitchFamily="34" charset="0"/>
              </a:rPr>
              <a:t>Thinking Critically About Adjustment</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033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28737"/>
            <a:ext cx="8229600" cy="4697427"/>
          </a:xfrm>
        </p:spPr>
        <p:txBody>
          <a:bodyPr/>
          <a:lstStyle/>
          <a:p>
            <a:pPr>
              <a:buNone/>
            </a:pPr>
            <a:r>
              <a:rPr lang="id-ID" sz="2800" dirty="0"/>
              <a:t>D. Experimental and Correlational research</a:t>
            </a:r>
          </a:p>
          <a:p>
            <a:pPr>
              <a:buNone/>
            </a:pPr>
            <a:endParaRPr lang="id-ID" sz="2800" dirty="0"/>
          </a:p>
          <a:p>
            <a:pPr>
              <a:buNone/>
            </a:pPr>
            <a:r>
              <a:rPr lang="id-ID" sz="2800" dirty="0"/>
              <a:t>	1. Eksperimen : sebuah prosedur yang di atur secara hati2 dimana satu atau lebih faktor di yakini mempengaruhi prilaku yang di pelajari, sementara ada faktor yang di manipulasi  dan konsisten.</a:t>
            </a:r>
          </a:p>
        </p:txBody>
      </p:sp>
    </p:spTree>
    <p:extLst>
      <p:ext uri="{BB962C8B-B14F-4D97-AF65-F5344CB8AC3E}">
        <p14:creationId xmlns:p14="http://schemas.microsoft.com/office/powerpoint/2010/main" val="239635708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2852"/>
            <a:ext cx="8229600" cy="6572296"/>
          </a:xfrm>
        </p:spPr>
        <p:txBody>
          <a:bodyPr>
            <a:normAutofit/>
          </a:bodyPr>
          <a:lstStyle/>
          <a:p>
            <a:pPr>
              <a:buNone/>
            </a:pPr>
            <a:r>
              <a:rPr lang="id-ID" sz="2800" dirty="0"/>
              <a:t>	</a:t>
            </a:r>
          </a:p>
          <a:p>
            <a:pPr>
              <a:buNone/>
            </a:pPr>
            <a:endParaRPr lang="id-ID" sz="2800" dirty="0"/>
          </a:p>
          <a:p>
            <a:pPr>
              <a:buNone/>
            </a:pPr>
            <a:r>
              <a:rPr lang="id-ID" sz="2800" dirty="0"/>
              <a:t>	</a:t>
            </a:r>
          </a:p>
          <a:p>
            <a:pPr>
              <a:buNone/>
            </a:pPr>
            <a:r>
              <a:rPr lang="id-ID" sz="2800" dirty="0"/>
              <a:t>	</a:t>
            </a:r>
          </a:p>
          <a:p>
            <a:pPr>
              <a:buNone/>
            </a:pPr>
            <a:r>
              <a:rPr lang="id-ID" sz="2800" dirty="0"/>
              <a:t>	</a:t>
            </a:r>
            <a:endParaRPr lang="id-ID" sz="2800" dirty="0"/>
          </a:p>
        </p:txBody>
      </p:sp>
      <p:graphicFrame>
        <p:nvGraphicFramePr>
          <p:cNvPr id="4" name="Diagram 3"/>
          <p:cNvGraphicFramePr/>
          <p:nvPr/>
        </p:nvGraphicFramePr>
        <p:xfrm>
          <a:off x="1666844" y="0"/>
          <a:ext cx="900115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1348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id-ID" sz="2800" dirty="0"/>
              <a:t>2. Correlational Research</a:t>
            </a:r>
          </a:p>
          <a:p>
            <a:pPr>
              <a:buNone/>
            </a:pPr>
            <a:endParaRPr lang="id-ID" sz="2800" dirty="0"/>
          </a:p>
          <a:p>
            <a:pPr>
              <a:buNone/>
            </a:pPr>
            <a:r>
              <a:rPr lang="id-ID" sz="2800" dirty="0"/>
              <a:t>	Adalah jenis penelitian yang memberikan bukti bahwa salah satu faktor berpengaruh terhadap faktor lain. </a:t>
            </a:r>
          </a:p>
          <a:p>
            <a:pPr>
              <a:buNone/>
            </a:pPr>
            <a:r>
              <a:rPr lang="id-ID" sz="2800" dirty="0"/>
              <a:t>	Bertujuan untuk menggambarkan kekuatan hubungan antara dua atau lebih kejadian (atau karakteristik)</a:t>
            </a:r>
          </a:p>
          <a:p>
            <a:pPr>
              <a:buNone/>
            </a:pPr>
            <a:endParaRPr lang="id-ID" sz="2800" dirty="0"/>
          </a:p>
          <a:p>
            <a:pPr>
              <a:buNone/>
            </a:pPr>
            <a:r>
              <a:rPr lang="id-ID" sz="2800" dirty="0">
                <a:solidFill>
                  <a:schemeClr val="accent3">
                    <a:lumMod val="50000"/>
                  </a:schemeClr>
                </a:solidFill>
              </a:rPr>
              <a:t>	Contoh: Korelasi lingkungan sosial asrama dengan motivasi belajar di SMA X.</a:t>
            </a:r>
          </a:p>
          <a:p>
            <a:pPr>
              <a:buNone/>
            </a:pPr>
            <a:endParaRPr lang="id-ID" dirty="0"/>
          </a:p>
        </p:txBody>
      </p:sp>
    </p:spTree>
    <p:extLst>
      <p:ext uri="{BB962C8B-B14F-4D97-AF65-F5344CB8AC3E}">
        <p14:creationId xmlns:p14="http://schemas.microsoft.com/office/powerpoint/2010/main" val="2471687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71481"/>
            <a:ext cx="8229600" cy="5554683"/>
          </a:xfrm>
        </p:spPr>
        <p:txBody>
          <a:bodyPr>
            <a:normAutofit/>
          </a:bodyPr>
          <a:lstStyle/>
          <a:p>
            <a:pPr>
              <a:buNone/>
            </a:pPr>
            <a:r>
              <a:rPr lang="id-ID" sz="2800" dirty="0"/>
              <a:t>E. Being awise consumer of research information</a:t>
            </a:r>
          </a:p>
          <a:p>
            <a:pPr>
              <a:buNone/>
            </a:pPr>
            <a:endParaRPr lang="id-ID" sz="2800" dirty="0"/>
          </a:p>
          <a:p>
            <a:pPr>
              <a:buNone/>
            </a:pPr>
            <a:r>
              <a:rPr lang="id-ID" sz="2800" dirty="0"/>
              <a:t>	Jangan berlebihan menggeneralisasikan suatu hal.</a:t>
            </a:r>
          </a:p>
          <a:p>
            <a:pPr>
              <a:buNone/>
            </a:pPr>
            <a:r>
              <a:rPr lang="id-ID" sz="2800" dirty="0"/>
              <a:t>	</a:t>
            </a:r>
          </a:p>
          <a:p>
            <a:pPr>
              <a:buNone/>
            </a:pPr>
            <a:r>
              <a:rPr lang="id-ID" sz="2800" dirty="0"/>
              <a:t> 	Mengevaluasi sumber informasi.</a:t>
            </a:r>
          </a:p>
          <a:p>
            <a:pPr>
              <a:buNone/>
            </a:pPr>
            <a:endParaRPr lang="id-ID" sz="2800" dirty="0"/>
          </a:p>
          <a:p>
            <a:pPr>
              <a:buNone/>
            </a:pPr>
            <a:r>
              <a:rPr lang="id-ID" sz="2800" dirty="0"/>
              <a:t>	Kita harus bertangung jawab terhadap laporan penelitian yang logis. Sehingga dapat mengkonsumsi penelitian psikologis dengan baijak. </a:t>
            </a:r>
            <a:endParaRPr lang="id-ID" sz="2800" dirty="0"/>
          </a:p>
        </p:txBody>
      </p:sp>
    </p:spTree>
    <p:extLst>
      <p:ext uri="{BB962C8B-B14F-4D97-AF65-F5344CB8AC3E}">
        <p14:creationId xmlns:p14="http://schemas.microsoft.com/office/powerpoint/2010/main" val="379889438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76400" y="152400"/>
          <a:ext cx="8077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447197"/>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lvl="0"/>
            <a:r>
              <a:rPr lang="en-US" sz="2800" dirty="0">
                <a:latin typeface="Times New Roman" panose="02020603050405020304" pitchFamily="18" charset="0"/>
                <a:cs typeface="Times New Roman" panose="02020603050405020304" pitchFamily="18" charset="0"/>
              </a:rPr>
              <a:t>MEMBEDAKAN ANTARA HASIL KELOMPOK DAN KEBUTUHAN INDIVIDU</a:t>
            </a:r>
          </a:p>
        </p:txBody>
      </p:sp>
      <p:sp>
        <p:nvSpPr>
          <p:cNvPr id="3" name="Content Placeholder 2"/>
          <p:cNvSpPr>
            <a:spLocks noGrp="1"/>
          </p:cNvSpPr>
          <p:nvPr>
            <p:ph idx="1"/>
          </p:nvPr>
        </p:nvSpPr>
        <p:spPr>
          <a:xfrm>
            <a:off x="1981200" y="2286000"/>
            <a:ext cx="8229600" cy="37338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Orang-orang yang </a:t>
            </a:r>
            <a:r>
              <a:rPr lang="en-US" sz="2400" dirty="0" err="1">
                <a:latin typeface="Times New Roman" panose="02020603050405020304" pitchFamily="18" charset="0"/>
                <a:cs typeface="Times New Roman" panose="02020603050405020304" pitchFamily="18" charset="0"/>
              </a:rPr>
              <a:t>membaca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psikologis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cenderung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menerapkan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hasil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kehidupan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Kebanyakan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berfokus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kelompok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setiap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variasi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gagal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memeriksa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tumpang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tindih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data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kelompok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mencari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perbedaan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kelompok</a:t>
            </a: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Sebagai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akibatnya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pembaca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mendapatkan</a:t>
            </a:r>
            <a:r>
              <a:rPr lang="en-US" sz="2400" dirty="0">
                <a:latin typeface="Times New Roman" panose="02020603050405020304" pitchFamily="18" charset="0"/>
                <a:cs typeface="Times New Roman" panose="02020603050405020304" pitchFamily="18" charset="0"/>
              </a:rPr>
              <a:t> ide yang </a:t>
            </a:r>
            <a:r>
              <a:rPr lang="en-US" sz="2400" dirty="0" err="1">
                <a:latin typeface="Times New Roman" panose="02020603050405020304" pitchFamily="18" charset="0"/>
                <a:cs typeface="Times New Roman" panose="02020603050405020304" pitchFamily="18" charset="0"/>
              </a:rPr>
              <a:t>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implikasi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temuan</a:t>
            </a:r>
            <a:r>
              <a:rPr lang="en-US" sz="2400" dirty="0">
                <a:latin typeface="Times New Roman" panose="02020603050405020304" pitchFamily="18" charset="0"/>
                <a:cs typeface="Times New Roman" panose="02020603050405020304" pitchFamily="18" charset="0"/>
              </a:rPr>
              <a:t>.</a:t>
            </a:r>
          </a:p>
        </p:txBody>
      </p:sp>
      <p:sp>
        <p:nvSpPr>
          <p:cNvPr id="5" name="Action Button: Home 4">
            <a:hlinkClick r:id="" action="ppaction://hlinkshowjump?jump=firstslide" highlightClick="1"/>
          </p:cNvPr>
          <p:cNvSpPr/>
          <p:nvPr/>
        </p:nvSpPr>
        <p:spPr>
          <a:xfrm>
            <a:off x="9753600" y="6206836"/>
            <a:ext cx="381000" cy="4191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3326672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lvl="0"/>
            <a:r>
              <a:rPr lang="en-US" sz="2800" dirty="0">
                <a:latin typeface="Times New Roman" panose="02020603050405020304" pitchFamily="18" charset="0"/>
                <a:cs typeface="Times New Roman" panose="02020603050405020304" pitchFamily="18" charset="0"/>
              </a:rPr>
              <a:t>JANGAN TERLALU MENGUMUMKAN SESUATU DARI SEMPEL KECIL</a:t>
            </a:r>
            <a:endParaRPr lang="en-US" sz="2800" dirty="0"/>
          </a:p>
        </p:txBody>
      </p:sp>
      <p:sp>
        <p:nvSpPr>
          <p:cNvPr id="3" name="Content Placeholder 2"/>
          <p:cNvSpPr>
            <a:spLocks noGrp="1"/>
          </p:cNvSpPr>
          <p:nvPr>
            <p:ph idx="1"/>
          </p:nvPr>
        </p:nvSpPr>
        <p:spPr>
          <a:xfrm>
            <a:off x="1981200" y="2438400"/>
            <a:ext cx="8229600" cy="29718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Media </a:t>
            </a:r>
            <a:r>
              <a:rPr lang="en-US" sz="2400" dirty="0" err="1">
                <a:latin typeface="Times New Roman" panose="02020603050405020304" pitchFamily="18" charset="0"/>
                <a:cs typeface="Times New Roman" panose="02020603050405020304" pitchFamily="18" charset="0"/>
              </a:rPr>
              <a:t>presentasi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memiliki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waktu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rincian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peserta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belajar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apa</a:t>
            </a:r>
            <a:r>
              <a:rPr lang="en-US" sz="2400" dirty="0">
                <a:latin typeface="Times New Roman" panose="02020603050405020304" pitchFamily="18" charset="0"/>
                <a:cs typeface="Times New Roman" panose="02020603050405020304" pitchFamily="18" charset="0"/>
              </a:rPr>
              <a:t> pun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sampel</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digunakan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setidaknya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memperhatikan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ukurannya</a:t>
            </a: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Sampel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kecil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membutuhkan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hati-hati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generalisasi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populasi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individu</a:t>
            </a:r>
            <a:endParaRPr lang="en-US" sz="2400" dirty="0">
              <a:latin typeface="Times New Roman" panose="02020603050405020304" pitchFamily="18" charset="0"/>
              <a:cs typeface="Times New Roman" panose="02020603050405020304" pitchFamily="18" charset="0"/>
            </a:endParaRPr>
          </a:p>
        </p:txBody>
      </p:sp>
      <p:sp>
        <p:nvSpPr>
          <p:cNvPr id="4" name="Action Button: Home 3">
            <a:hlinkClick r:id="" action="ppaction://hlinkshowjump?jump=firstslide" highlightClick="1"/>
          </p:cNvPr>
          <p:cNvSpPr/>
          <p:nvPr/>
        </p:nvSpPr>
        <p:spPr>
          <a:xfrm>
            <a:off x="9753600" y="6206836"/>
            <a:ext cx="381000" cy="4191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131946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lvl="0"/>
            <a:r>
              <a:rPr lang="en-US" sz="2800" dirty="0">
                <a:latin typeface="Times New Roman" panose="02020603050405020304" pitchFamily="18" charset="0"/>
                <a:cs typeface="Times New Roman" panose="02020603050405020304" pitchFamily="18" charset="0"/>
              </a:rPr>
              <a:t>MENCARI JAWABAN DI LUAR STUDI TUNGGAL</a:t>
            </a:r>
            <a:endParaRPr lang="en-US" sz="2800" dirty="0"/>
          </a:p>
        </p:txBody>
      </p:sp>
      <p:sp>
        <p:nvSpPr>
          <p:cNvPr id="3" name="Content Placeholder 2"/>
          <p:cNvSpPr>
            <a:spLocks noGrp="1"/>
          </p:cNvSpPr>
          <p:nvPr>
            <p:ph idx="1"/>
          </p:nvPr>
        </p:nvSpPr>
        <p:spPr>
          <a:xfrm>
            <a:off x="1981200" y="2438400"/>
            <a:ext cx="8229600" cy="24384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Media </a:t>
            </a:r>
            <a:r>
              <a:rPr lang="en-US" sz="2400" dirty="0" err="1">
                <a:latin typeface="Times New Roman" panose="02020603050405020304" pitchFamily="18" charset="0"/>
                <a:cs typeface="Times New Roman" panose="02020603050405020304" pitchFamily="18" charset="0"/>
              </a:rPr>
              <a:t>mungkin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mengidentifikasi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temuan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menarik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mengklaim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memiliki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implikasi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luas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meskipun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piyotal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mengasumsikan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memberikan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jawaban</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pasti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pertanyaan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penting</a:t>
            </a:r>
            <a:r>
              <a:rPr lang="en-US" sz="2400" dirty="0">
                <a:latin typeface="Times New Roman" panose="02020603050405020304" pitchFamily="18" charset="0"/>
                <a:cs typeface="Times New Roman" panose="02020603050405020304" pitchFamily="18" charset="0"/>
              </a:rPr>
              <a:t>. </a:t>
            </a:r>
            <a:r>
              <a:rPr lang="sv-SE" sz="2400" dirty="0">
                <a:latin typeface="Times New Roman" panose="02020603050405020304" pitchFamily="18" charset="0"/>
                <a:cs typeface="Times New Roman" panose="02020603050405020304" pitchFamily="18" charset="0"/>
              </a:rPr>
              <a:t>pada kenyataannya, hasil yang bertentangan yang umum</a:t>
            </a:r>
            <a:endParaRPr lang="en-US" sz="2400" dirty="0">
              <a:latin typeface="Times New Roman" panose="02020603050405020304" pitchFamily="18" charset="0"/>
              <a:cs typeface="Times New Roman" panose="02020603050405020304" pitchFamily="18" charset="0"/>
            </a:endParaRPr>
          </a:p>
        </p:txBody>
      </p:sp>
      <p:sp>
        <p:nvSpPr>
          <p:cNvPr id="4" name="Action Button: Home 3">
            <a:hlinkClick r:id="" action="ppaction://hlinkshowjump?jump=firstslide" highlightClick="1"/>
          </p:cNvPr>
          <p:cNvSpPr/>
          <p:nvPr/>
        </p:nvSpPr>
        <p:spPr>
          <a:xfrm>
            <a:off x="9753600" y="6206836"/>
            <a:ext cx="381000" cy="4191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2349043479"/>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JANGAN MENGAMBIL KESIMPULAN SEBELUM ADA BUKTI KONGKRIT</a:t>
            </a:r>
            <a:br>
              <a:rPr lang="en-US" sz="2800" dirty="0">
                <a:latin typeface="Times New Roman" panose="02020603050405020304" pitchFamily="18" charset="0"/>
                <a:cs typeface="Times New Roman" panose="02020603050405020304" pitchFamily="18" charset="0"/>
              </a:rPr>
            </a:br>
            <a:endParaRPr lang="en-US" sz="2800" dirty="0"/>
          </a:p>
        </p:txBody>
      </p:sp>
      <p:sp>
        <p:nvSpPr>
          <p:cNvPr id="3" name="Content Placeholder 2"/>
          <p:cNvSpPr>
            <a:spLocks noGrp="1"/>
          </p:cNvSpPr>
          <p:nvPr>
            <p:ph idx="1"/>
          </p:nvPr>
        </p:nvSpPr>
        <p:spPr>
          <a:xfrm>
            <a:off x="2133600" y="2590800"/>
            <a:ext cx="8229600" cy="22860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Menarik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kesimpulan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kausal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korelasional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kesalahan</a:t>
            </a:r>
            <a:r>
              <a:rPr lang="en-US" sz="2400" dirty="0">
                <a:latin typeface="Times New Roman" panose="02020603050405020304" pitchFamily="18" charset="0"/>
                <a:cs typeface="Times New Roman" panose="02020603050405020304" pitchFamily="18" charset="0"/>
              </a:rPr>
              <a:t> paling </a:t>
            </a:r>
            <a:r>
              <a:rPr lang="en-US" sz="2400" dirty="0" err="1">
                <a:latin typeface="Times New Roman" panose="02020603050405020304" pitchFamily="18" charset="0"/>
                <a:cs typeface="Times New Roman" panose="02020603050405020304" pitchFamily="18" charset="0"/>
              </a:rPr>
              <a:t>umum</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dibuat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oleh</a:t>
            </a:r>
            <a:r>
              <a:rPr lang="en-US" sz="2400" dirty="0">
                <a:latin typeface="Times New Roman" panose="02020603050405020304" pitchFamily="18" charset="0"/>
                <a:cs typeface="Times New Roman" panose="02020603050405020304" pitchFamily="18" charset="0"/>
              </a:rPr>
              <a:t> media. </a:t>
            </a:r>
            <a:r>
              <a:rPr lang="en-US" sz="2400" dirty="0" err="1">
                <a:latin typeface="Times New Roman" panose="02020603050405020304" pitchFamily="18" charset="0"/>
                <a:cs typeface="Times New Roman" panose="02020603050405020304" pitchFamily="18" charset="0"/>
              </a:rPr>
              <a:t>interpretasi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kausal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dibuat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ketika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faktor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berkorelasi</a:t>
            </a:r>
            <a:r>
              <a:rPr lang="en-US" sz="2400" dirty="0">
                <a:latin typeface="Times New Roman" panose="02020603050405020304" pitchFamily="18" charset="0"/>
                <a:cs typeface="Times New Roman" panose="02020603050405020304" pitchFamily="18" charset="0"/>
              </a:rPr>
              <a:t>.</a:t>
            </a:r>
          </a:p>
        </p:txBody>
      </p:sp>
      <p:sp>
        <p:nvSpPr>
          <p:cNvPr id="4" name="Action Button: Home 3">
            <a:hlinkClick r:id="" action="ppaction://hlinkshowjump?jump=firstslide" highlightClick="1"/>
          </p:cNvPr>
          <p:cNvSpPr/>
          <p:nvPr/>
        </p:nvSpPr>
        <p:spPr>
          <a:xfrm>
            <a:off x="9753600" y="6248400"/>
            <a:ext cx="381000" cy="4191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2849188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lvl="0" algn="ctr"/>
            <a:r>
              <a:rPr lang="en-US" sz="2800" dirty="0">
                <a:latin typeface="Times New Roman" panose="02020603050405020304" pitchFamily="18" charset="0"/>
                <a:cs typeface="Times New Roman" panose="02020603050405020304" pitchFamily="18" charset="0"/>
              </a:rPr>
              <a:t>MENGEVALUASI SUMBER INFORMASI</a:t>
            </a:r>
            <a:endParaRPr lang="en-US" sz="2800" dirty="0"/>
          </a:p>
        </p:txBody>
      </p:sp>
      <p:sp>
        <p:nvSpPr>
          <p:cNvPr id="3" name="Content Placeholder 2"/>
          <p:cNvSpPr>
            <a:spLocks noGrp="1"/>
          </p:cNvSpPr>
          <p:nvPr>
            <p:ph idx="1"/>
          </p:nvPr>
        </p:nvSpPr>
        <p:spPr>
          <a:xfrm>
            <a:off x="1981200" y="2438400"/>
            <a:ext cx="8229600" cy="26670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biasanya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menyerahkan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temuan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jurnal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ditinjau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oleh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rekan-rekan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memutuskan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apakah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menerbitkan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tergantung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perawatan</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diambil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melakukan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meskipun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kualitas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seragam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jurnal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psikologi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jurnal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memberikan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ketat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daripada</a:t>
            </a:r>
            <a:r>
              <a:rPr lang="en-US" sz="2400" dirty="0">
                <a:latin typeface="Times New Roman" panose="02020603050405020304" pitchFamily="18" charset="0"/>
                <a:cs typeface="Times New Roman" panose="02020603050405020304" pitchFamily="18" charset="0"/>
              </a:rPr>
              <a:t> media </a:t>
            </a:r>
            <a:r>
              <a:rPr lang="en-US" sz="2400" dirty="0" err="1">
                <a:latin typeface="Times New Roman" panose="02020603050405020304" pitchFamily="18" charset="0"/>
                <a:cs typeface="Times New Roman" panose="02020603050405020304" pitchFamily="18" charset="0"/>
              </a:rPr>
              <a:t>populer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lakukan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sebelum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mempublikasikannya</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2697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72181" y="245144"/>
            <a:ext cx="4042117" cy="49638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P</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roses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psikologi</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dari</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menyesuaikan</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diri</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untuk</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mengatasi</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dengan</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dan</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mengelola</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tantangan</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dalam</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kehidupan</a:t>
            </a: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 </a:t>
            </a:r>
            <a:r>
              <a:rPr lang="en-US" sz="32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rPr>
              <a:t>sehari-hari</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97" y="245144"/>
            <a:ext cx="6741213" cy="6095348"/>
          </a:xfrm>
          <a:prstGeom prst="rect">
            <a:avLst/>
          </a:prstGeom>
          <a:ln>
            <a:noFill/>
          </a:ln>
          <a:effectLst>
            <a:softEdge rad="112500"/>
          </a:effectLst>
        </p:spPr>
      </p:pic>
    </p:spTree>
    <p:extLst>
      <p:ext uri="{BB962C8B-B14F-4D97-AF65-F5344CB8AC3E}">
        <p14:creationId xmlns:p14="http://schemas.microsoft.com/office/powerpoint/2010/main" val="4001292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676400" y="1524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7041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676400" y="228600"/>
          <a:ext cx="8839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ction Button: Home 5">
            <a:hlinkClick r:id="rId7" action="ppaction://hlinksldjump" highlightClick="1"/>
          </p:cNvPr>
          <p:cNvSpPr/>
          <p:nvPr/>
        </p:nvSpPr>
        <p:spPr>
          <a:xfrm>
            <a:off x="10134600" y="6477000"/>
            <a:ext cx="304800" cy="3048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800" y="228601"/>
            <a:ext cx="2895600" cy="198120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800" y="4712678"/>
            <a:ext cx="3048000" cy="2069123"/>
          </a:xfrm>
          <a:prstGeom prst="rect">
            <a:avLst/>
          </a:prstGeom>
        </p:spPr>
      </p:pic>
    </p:spTree>
    <p:extLst>
      <p:ext uri="{BB962C8B-B14F-4D97-AF65-F5344CB8AC3E}">
        <p14:creationId xmlns:p14="http://schemas.microsoft.com/office/powerpoint/2010/main" val="1770889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a:bodyPr>
          <a:lstStyle/>
          <a:p>
            <a:r>
              <a:rPr lang="en-US" sz="2800" dirty="0">
                <a:latin typeface="Times New Roman" panose="02020603050405020304" pitchFamily="18" charset="0"/>
                <a:cs typeface="Times New Roman" panose="02020603050405020304" pitchFamily="18" charset="0"/>
              </a:rPr>
              <a:t>NATIONAL SUPPORT GROUPS</a:t>
            </a:r>
          </a:p>
        </p:txBody>
      </p:sp>
      <p:sp>
        <p:nvSpPr>
          <p:cNvPr id="3" name="Content Placeholder 2"/>
          <p:cNvSpPr>
            <a:spLocks noGrp="1"/>
          </p:cNvSpPr>
          <p:nvPr>
            <p:ph idx="1"/>
          </p:nvPr>
        </p:nvSpPr>
        <p:spPr>
          <a:xfrm>
            <a:off x="1981200" y="1600201"/>
            <a:ext cx="8229600" cy="4114800"/>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Satu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menemukan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persen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populasi</a:t>
            </a:r>
            <a:r>
              <a:rPr lang="en-US" sz="2400" dirty="0">
                <a:latin typeface="Times New Roman" panose="02020603050405020304" pitchFamily="18" charset="0"/>
                <a:cs typeface="Times New Roman" panose="02020603050405020304" pitchFamily="18" charset="0"/>
              </a:rPr>
              <a:t> orang </a:t>
            </a:r>
            <a:r>
              <a:rPr lang="en-US" sz="2400" dirty="0" err="1">
                <a:latin typeface="Times New Roman" panose="02020603050405020304" pitchFamily="18" charset="0"/>
                <a:cs typeface="Times New Roman" panose="02020603050405020304" pitchFamily="18" charset="0"/>
              </a:rPr>
              <a:t>dewasa</a:t>
            </a:r>
            <a:r>
              <a:rPr lang="en-US" sz="2400" dirty="0">
                <a:latin typeface="Times New Roman" panose="02020603050405020304" pitchFamily="18" charset="0"/>
                <a:cs typeface="Times New Roman" panose="02020603050405020304" pitchFamily="18" charset="0"/>
              </a:rPr>
              <a:t> AS </a:t>
            </a:r>
            <a:r>
              <a:rPr lang="en-US" sz="2400" dirty="0" err="1">
                <a:latin typeface="Times New Roman" panose="02020603050405020304" pitchFamily="18" charset="0"/>
                <a:cs typeface="Times New Roman" panose="02020603050405020304" pitchFamily="18" charset="0"/>
              </a:rPr>
              <a:t>menghadiri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cabang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kelompok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pendukung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nasional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tahun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sebelumnya</a:t>
            </a:r>
            <a:r>
              <a:rPr lang="en-US" sz="2400" dirty="0">
                <a:latin typeface="Times New Roman" panose="02020603050405020304" pitchFamily="18" charset="0"/>
                <a:cs typeface="Times New Roman" panose="02020603050405020304" pitchFamily="18" charset="0"/>
              </a:rPr>
              <a:t> (Eisenberg &amp; lain, 1998).</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National Support Groups paling </a:t>
            </a:r>
            <a:r>
              <a:rPr lang="en-US" sz="2400" dirty="0" err="1">
                <a:latin typeface="Times New Roman" panose="02020603050405020304" pitchFamily="18" charset="0"/>
                <a:cs typeface="Times New Roman" panose="02020603050405020304" pitchFamily="18" charset="0"/>
              </a:rPr>
              <a:t>dikenal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pecandu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alkohol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anonim</a:t>
            </a:r>
            <a:r>
              <a:rPr lang="en-US" sz="2400" dirty="0">
                <a:latin typeface="Times New Roman" panose="02020603050405020304" pitchFamily="18" charset="0"/>
                <a:cs typeface="Times New Roman" panose="02020603050405020304" pitchFamily="18" charset="0"/>
              </a:rPr>
              <a:t> (AA), yang </a:t>
            </a:r>
            <a:r>
              <a:rPr lang="en-US" sz="2400" dirty="0" err="1">
                <a:latin typeface="Times New Roman" panose="02020603050405020304" pitchFamily="18" charset="0"/>
                <a:cs typeface="Times New Roman" panose="02020603050405020304" pitchFamily="18" charset="0"/>
              </a:rPr>
              <a:t>bertujuan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membantu</a:t>
            </a:r>
            <a:r>
              <a:rPr lang="en-US" sz="2400" dirty="0">
                <a:latin typeface="Times New Roman" panose="02020603050405020304" pitchFamily="18" charset="0"/>
                <a:cs typeface="Times New Roman" panose="02020603050405020304" pitchFamily="18" charset="0"/>
              </a:rPr>
              <a:t> orang </a:t>
            </a:r>
            <a:r>
              <a:rPr lang="en-US" sz="2400" dirty="0" err="1">
                <a:latin typeface="Times New Roman" panose="02020603050405020304" pitchFamily="18" charset="0"/>
                <a:cs typeface="Times New Roman" panose="02020603050405020304" pitchFamily="18" charset="0"/>
              </a:rPr>
              <a:t>mengurangi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kecanduan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alkohol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fokus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seksual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membantu</a:t>
            </a:r>
            <a:r>
              <a:rPr lang="en-US" sz="2400" dirty="0">
                <a:latin typeface="Times New Roman" panose="02020603050405020304" pitchFamily="18" charset="0"/>
                <a:cs typeface="Times New Roman" panose="02020603050405020304" pitchFamily="18" charset="0"/>
              </a:rPr>
              <a:t> orang </a:t>
            </a:r>
            <a:r>
              <a:rPr lang="en-US" sz="2400" dirty="0" err="1">
                <a:latin typeface="Times New Roman" panose="02020603050405020304" pitchFamily="18" charset="0"/>
                <a:cs typeface="Times New Roman" panose="02020603050405020304" pitchFamily="18" charset="0"/>
              </a:rPr>
              <a:t>menangani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kematian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perceraian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sebagai</a:t>
            </a:r>
            <a:r>
              <a:rPr lang="en-US" sz="2400" dirty="0">
                <a:latin typeface="Times New Roman" panose="02020603050405020304" pitchFamily="18" charset="0"/>
                <a:cs typeface="Times New Roman" panose="02020603050405020304" pitchFamily="18" charset="0"/>
              </a:rPr>
              <a:t> ayah, </a:t>
            </a:r>
            <a:r>
              <a:rPr lang="en-US" sz="2400" dirty="0" err="1">
                <a:latin typeface="Times New Roman" panose="02020603050405020304" pitchFamily="18" charset="0"/>
                <a:cs typeface="Times New Roman" panose="02020603050405020304" pitchFamily="18" charset="0"/>
              </a:rPr>
              <a:t>penyakit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alzheimer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kasar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lain-lain</a:t>
            </a:r>
          </a:p>
        </p:txBody>
      </p:sp>
      <p:sp>
        <p:nvSpPr>
          <p:cNvPr id="4" name="Action Button: Home 3">
            <a:hlinkClick r:id="rId2" action="ppaction://hlinksldjump" highlightClick="1"/>
          </p:cNvPr>
          <p:cNvSpPr/>
          <p:nvPr/>
        </p:nvSpPr>
        <p:spPr>
          <a:xfrm>
            <a:off x="9982200" y="6553200"/>
            <a:ext cx="228600" cy="304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597914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a:latin typeface="Times New Roman" panose="02020603050405020304" pitchFamily="18" charset="0"/>
                <a:cs typeface="Times New Roman" panose="02020603050405020304" pitchFamily="18" charset="0"/>
              </a:rPr>
              <a:t>SELF HELP BOOKS</a:t>
            </a:r>
          </a:p>
        </p:txBody>
      </p:sp>
      <p:sp>
        <p:nvSpPr>
          <p:cNvPr id="3" name="Content Placeholder 2"/>
          <p:cNvSpPr>
            <a:spLocks noGrp="1"/>
          </p:cNvSpPr>
          <p:nvPr>
            <p:ph idx="1"/>
          </p:nvPr>
        </p:nvSpPr>
        <p:spPr>
          <a:xfrm>
            <a:off x="1981200" y="1447800"/>
            <a:ext cx="8229600" cy="4495800"/>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Apakah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bertujuan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meningkatkan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kehidupan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perkawinan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mengontrol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amarahmu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mendapatkan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kepuasan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meningkatkan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orangtua</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menurunkan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memecahkan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seksual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mengatasi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pulih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kecanduan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memenuhi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berbagai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tujuan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mungkin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menemukan</a:t>
            </a:r>
            <a:r>
              <a:rPr lang="en-US" sz="2400" dirty="0">
                <a:latin typeface="Times New Roman" panose="02020603050405020304" pitchFamily="18" charset="0"/>
                <a:cs typeface="Times New Roman" panose="02020603050405020304" pitchFamily="18" charset="0"/>
              </a:rPr>
              <a:t> self help books.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Kami </a:t>
            </a:r>
            <a:r>
              <a:rPr lang="en-US" sz="2400" dirty="0" err="1">
                <a:latin typeface="Times New Roman" panose="02020603050405020304" pitchFamily="18" charset="0"/>
                <a:cs typeface="Times New Roman" panose="02020603050405020304" pitchFamily="18" charset="0"/>
              </a:rPr>
              <a:t>keasyikan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self help books </a:t>
            </a:r>
            <a:r>
              <a:rPr lang="en-US" sz="2400" dirty="0" err="1">
                <a:latin typeface="Times New Roman" panose="02020603050405020304" pitchFamily="18" charset="0"/>
                <a:cs typeface="Times New Roman" panose="02020603050405020304" pitchFamily="18" charset="0"/>
              </a:rPr>
              <a:t>bukanlah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Beberapa</a:t>
            </a:r>
            <a:r>
              <a:rPr lang="en-US" sz="2400" dirty="0">
                <a:latin typeface="Times New Roman" panose="02020603050405020304" pitchFamily="18" charset="0"/>
                <a:cs typeface="Times New Roman" panose="02020603050405020304" pitchFamily="18" charset="0"/>
              </a:rPr>
              <a:t> self help books </a:t>
            </a:r>
            <a:r>
              <a:rPr lang="en-US" sz="2400" dirty="0" err="1">
                <a:latin typeface="Times New Roman" panose="02020603050405020304" pitchFamily="18" charset="0"/>
                <a:cs typeface="Times New Roman" panose="02020603050405020304" pitchFamily="18" charset="0"/>
              </a:rPr>
              <a:t>telah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ditulis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oleh</a:t>
            </a:r>
            <a:r>
              <a:rPr lang="en-US" sz="2400" dirty="0">
                <a:latin typeface="Times New Roman" panose="02020603050405020304" pitchFamily="18" charset="0"/>
                <a:cs typeface="Times New Roman" panose="02020603050405020304" pitchFamily="18" charset="0"/>
              </a:rPr>
              <a:t> para </a:t>
            </a:r>
            <a:r>
              <a:rPr lang="en-US" sz="2400" dirty="0" err="1">
                <a:latin typeface="Times New Roman" panose="02020603050405020304" pitchFamily="18" charset="0"/>
                <a:cs typeface="Times New Roman" panose="02020603050405020304" pitchFamily="18" charset="0"/>
              </a:rPr>
              <a:t>profesional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ahli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wawasan</a:t>
            </a:r>
            <a:r>
              <a:rPr lang="en-US" sz="2400" dirty="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9982200" y="6553200"/>
            <a:ext cx="228600" cy="304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6080707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en-US" sz="2800" dirty="0">
                <a:latin typeface="Times New Roman" panose="02020603050405020304" pitchFamily="18" charset="0"/>
                <a:cs typeface="Times New Roman" panose="02020603050405020304" pitchFamily="18" charset="0"/>
              </a:rPr>
              <a:t>INTERNET</a:t>
            </a:r>
          </a:p>
        </p:txBody>
      </p:sp>
      <p:sp>
        <p:nvSpPr>
          <p:cNvPr id="3" name="Content Placeholder 2"/>
          <p:cNvSpPr>
            <a:spLocks noGrp="1"/>
          </p:cNvSpPr>
          <p:nvPr>
            <p:ph idx="1"/>
          </p:nvPr>
        </p:nvSpPr>
        <p:spPr>
          <a:xfrm>
            <a:off x="1981200" y="1600201"/>
            <a:ext cx="8229600" cy="1219200"/>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Internet </a:t>
            </a:r>
            <a:r>
              <a:rPr lang="en-US" sz="2400" dirty="0" err="1">
                <a:latin typeface="Times New Roman" panose="02020603050405020304" pitchFamily="18" charset="0"/>
                <a:cs typeface="Times New Roman" panose="02020603050405020304" pitchFamily="18" charset="0"/>
              </a:rPr>
              <a:t>telah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membuka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dunia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bagi</a:t>
            </a:r>
            <a:r>
              <a:rPr lang="en-US" sz="2400" dirty="0">
                <a:latin typeface="Times New Roman" panose="02020603050405020304" pitchFamily="18" charset="0"/>
                <a:cs typeface="Times New Roman" panose="02020603050405020304" pitchFamily="18" charset="0"/>
              </a:rPr>
              <a:t> orang-orang yang </a:t>
            </a:r>
            <a:r>
              <a:rPr lang="en-US" sz="2400" dirty="0" err="1">
                <a:latin typeface="Times New Roman" panose="02020603050405020304" pitchFamily="18" charset="0"/>
                <a:cs typeface="Times New Roman" panose="02020603050405020304" pitchFamily="18" charset="0"/>
              </a:rPr>
              <a:t>mencari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informasi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penyesuaian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manusia</a:t>
            </a:r>
            <a:r>
              <a:rPr lang="en-US" sz="2400" dirty="0">
                <a:latin typeface="Times New Roman" panose="02020603050405020304" pitchFamily="18" charset="0"/>
                <a:cs typeface="Times New Roman" panose="02020603050405020304" pitchFamily="18" charset="0"/>
              </a:rPr>
              <a:t> (Norcross, </a:t>
            </a:r>
            <a:r>
              <a:rPr lang="en-US" sz="2400" dirty="0" err="1">
                <a:latin typeface="Times New Roman" panose="02020603050405020304" pitchFamily="18" charset="0"/>
                <a:cs typeface="Times New Roman" panose="02020603050405020304" pitchFamily="18" charset="0"/>
              </a:rPr>
              <a:t>Santrock</a:t>
            </a:r>
            <a:r>
              <a:rPr lang="en-US" sz="2400" dirty="0">
                <a:latin typeface="Times New Roman" panose="02020603050405020304" pitchFamily="18" charset="0"/>
                <a:cs typeface="Times New Roman" panose="02020603050405020304" pitchFamily="18" charset="0"/>
              </a:rPr>
              <a:t>, &amp; lain-lain, 2003).</a:t>
            </a:r>
          </a:p>
        </p:txBody>
      </p:sp>
      <p:sp>
        <p:nvSpPr>
          <p:cNvPr id="4" name="Rectangle 3"/>
          <p:cNvSpPr/>
          <p:nvPr/>
        </p:nvSpPr>
        <p:spPr>
          <a:xfrm>
            <a:off x="1981200" y="3048000"/>
            <a:ext cx="8229600" cy="3581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err="1">
                <a:solidFill>
                  <a:prstClr val="black"/>
                </a:solidFill>
                <a:latin typeface="Times New Roman" panose="02020603050405020304" pitchFamily="18" charset="0"/>
                <a:cs typeface="Times New Roman" panose="02020603050405020304" pitchFamily="18" charset="0"/>
              </a:rPr>
              <a:t>Strategi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penyesuaian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untuk</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menemukan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informasi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terbaik</a:t>
            </a:r>
            <a:r>
              <a:rPr lang="en-US" dirty="0">
                <a:solidFill>
                  <a:prstClr val="black"/>
                </a:solidFill>
                <a:latin typeface="Times New Roman" panose="02020603050405020304" pitchFamily="18" charset="0"/>
                <a:cs typeface="Times New Roman" panose="02020603050405020304" pitchFamily="18" charset="0"/>
              </a:rPr>
              <a:t> di internet yang </a:t>
            </a:r>
            <a:r>
              <a:rPr lang="en-US" dirty="0" err="1">
                <a:solidFill>
                  <a:prstClr val="black"/>
                </a:solidFill>
                <a:latin typeface="Times New Roman" panose="02020603050405020304" pitchFamily="18" charset="0"/>
                <a:cs typeface="Times New Roman" panose="02020603050405020304" pitchFamily="18" charset="0"/>
              </a:rPr>
              <a:t>melibatkan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penyesuaian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manusia</a:t>
            </a:r>
            <a:r>
              <a:rPr lang="en-US" dirty="0">
                <a:solidFill>
                  <a:prstClr val="black"/>
                </a:solidFill>
                <a:latin typeface="Times New Roman" panose="02020603050405020304" pitchFamily="18" charset="0"/>
                <a:cs typeface="Times New Roman" panose="02020603050405020304" pitchFamily="18" charset="0"/>
              </a:rPr>
              <a:t> :</a:t>
            </a:r>
          </a:p>
          <a:p>
            <a:pPr algn="just"/>
            <a:endParaRPr lang="en-US" dirty="0">
              <a:solidFill>
                <a:prstClr val="black"/>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err="1">
                <a:solidFill>
                  <a:prstClr val="black"/>
                </a:solidFill>
                <a:latin typeface="Times New Roman" panose="02020603050405020304" pitchFamily="18" charset="0"/>
                <a:cs typeface="Times New Roman" panose="02020603050405020304" pitchFamily="18" charset="0"/>
              </a:rPr>
              <a:t>Dalam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banyak</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kasus</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strategi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penyesuaian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untuk</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mengevaluasi</a:t>
            </a:r>
            <a:r>
              <a:rPr lang="en-US" dirty="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self help books </a:t>
            </a:r>
            <a:r>
              <a:rPr lang="en-US" dirty="0" err="1">
                <a:solidFill>
                  <a:prstClr val="black"/>
                </a:solidFill>
                <a:latin typeface="Times New Roman" panose="02020603050405020304" pitchFamily="18" charset="0"/>
                <a:cs typeface="Times New Roman" panose="02020603050405020304" pitchFamily="18" charset="0"/>
              </a:rPr>
              <a:t>juga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berlaku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untuk</a:t>
            </a:r>
            <a:r>
              <a:rPr lang="en-US" dirty="0">
                <a:solidFill>
                  <a:prstClr val="black"/>
                </a:solidFill>
                <a:latin typeface="Times New Roman" panose="02020603050405020304" pitchFamily="18" charset="0"/>
                <a:cs typeface="Times New Roman" panose="02020603050405020304" pitchFamily="18" charset="0"/>
              </a:rPr>
              <a:t> situs.</a:t>
            </a:r>
          </a:p>
          <a:p>
            <a:pPr algn="just"/>
            <a:r>
              <a:rPr lang="en-US" dirty="0" err="1">
                <a:solidFill>
                  <a:prstClr val="black"/>
                </a:solidFill>
                <a:latin typeface="Times New Roman" panose="02020603050405020304" pitchFamily="18" charset="0"/>
                <a:cs typeface="Times New Roman" panose="02020603050405020304" pitchFamily="18" charset="0"/>
              </a:rPr>
              <a:t>Pilih</a:t>
            </a:r>
            <a:r>
              <a:rPr lang="en-US" dirty="0">
                <a:solidFill>
                  <a:prstClr val="black"/>
                </a:solidFill>
                <a:latin typeface="Times New Roman" panose="02020603050405020304" pitchFamily="18" charset="0"/>
                <a:cs typeface="Times New Roman" panose="02020603050405020304" pitchFamily="18" charset="0"/>
              </a:rPr>
              <a:t> situs yang </a:t>
            </a:r>
            <a:r>
              <a:rPr lang="en-US" dirty="0" err="1">
                <a:solidFill>
                  <a:prstClr val="black"/>
                </a:solidFill>
                <a:latin typeface="Times New Roman" panose="02020603050405020304" pitchFamily="18" charset="0"/>
                <a:cs typeface="Times New Roman" panose="02020603050405020304" pitchFamily="18" charset="0"/>
              </a:rPr>
              <a:t>berfokus</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pada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tertentu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daripada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menawarkan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pendekatan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umum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untuk</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memecahkan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semua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masalah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Anda</a:t>
            </a:r>
            <a:r>
              <a:rPr lang="en-US" dirty="0">
                <a:solidFill>
                  <a:prstClr val="black"/>
                </a:solidFill>
                <a:latin typeface="Times New Roman" panose="02020603050405020304" pitchFamily="18" charset="0"/>
                <a:cs typeface="Times New Roman" panose="02020603050405020304" pitchFamily="18" charset="0"/>
              </a:rPr>
              <a:t>.</a:t>
            </a:r>
          </a:p>
          <a:p>
            <a:pPr algn="just"/>
            <a:endParaRPr lang="en-US" dirty="0">
              <a:solidFill>
                <a:prstClr val="black"/>
              </a:solidFill>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en-US" dirty="0" err="1">
                <a:solidFill>
                  <a:prstClr val="black"/>
                </a:solidFill>
                <a:latin typeface="Times New Roman" panose="02020603050405020304" pitchFamily="18" charset="0"/>
                <a:cs typeface="Times New Roman" panose="02020603050405020304" pitchFamily="18" charset="0"/>
              </a:rPr>
              <a:t>Mengevaluasi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kredibilitas</a:t>
            </a:r>
            <a:r>
              <a:rPr lang="en-US" dirty="0">
                <a:solidFill>
                  <a:prstClr val="black"/>
                </a:solidFill>
                <a:latin typeface="Times New Roman" panose="02020603050405020304" pitchFamily="18" charset="0"/>
                <a:cs typeface="Times New Roman" panose="02020603050405020304" pitchFamily="18" charset="0"/>
              </a:rPr>
              <a:t> website</a:t>
            </a:r>
          </a:p>
          <a:p>
            <a:pPr algn="just"/>
            <a:r>
              <a:rPr lang="en-US" dirty="0">
                <a:solidFill>
                  <a:prstClr val="black"/>
                </a:solidFill>
                <a:latin typeface="Times New Roman" panose="02020603050405020304" pitchFamily="18" charset="0"/>
                <a:cs typeface="Times New Roman" panose="02020603050405020304" pitchFamily="18" charset="0"/>
              </a:rPr>
              <a:t>Situs </a:t>
            </a:r>
            <a:r>
              <a:rPr lang="en-US" dirty="0" err="1">
                <a:solidFill>
                  <a:prstClr val="black"/>
                </a:solidFill>
                <a:latin typeface="Times New Roman" panose="02020603050405020304" pitchFamily="18" charset="0"/>
                <a:cs typeface="Times New Roman" panose="02020603050405020304" pitchFamily="18" charset="0"/>
              </a:rPr>
              <a:t>terbaik</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dikhususkan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untuk</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adjusment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manusia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kemungkinan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akan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ditulis</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oleh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seorang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praktisi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kesehatan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berlisensi</a:t>
            </a:r>
            <a:r>
              <a:rPr lang="en-US" dirty="0">
                <a:solidFill>
                  <a:prstClr val="black"/>
                </a:solidFill>
                <a:latin typeface="Times New Roman" panose="02020603050405020304" pitchFamily="18" charset="0"/>
                <a:cs typeface="Times New Roman" panose="02020603050405020304" pitchFamily="18" charset="0"/>
              </a:rPr>
              <a:t> mental </a:t>
            </a:r>
            <a:r>
              <a:rPr lang="en-US" dirty="0" err="1">
                <a:solidFill>
                  <a:prstClr val="black"/>
                </a:solidFill>
                <a:latin typeface="Times New Roman" panose="02020603050405020304" pitchFamily="18" charset="0"/>
                <a:cs typeface="Times New Roman" panose="02020603050405020304" pitchFamily="18" charset="0"/>
              </a:rPr>
              <a:t>atau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peneliti</a:t>
            </a:r>
            <a:r>
              <a:rPr lang="en-US" dirty="0">
                <a:solidFill>
                  <a:prstClr val="black"/>
                </a:solidFill>
                <a:latin typeface="Times New Roman" panose="02020603050405020304" pitchFamily="18" charset="0"/>
                <a:cs typeface="Times New Roman" panose="02020603050405020304" pitchFamily="18" charset="0"/>
              </a:rPr>
              <a:t> yang </a:t>
            </a:r>
            <a:r>
              <a:rPr lang="en-US" dirty="0" err="1">
                <a:solidFill>
                  <a:prstClr val="black"/>
                </a:solidFill>
                <a:latin typeface="Times New Roman" panose="02020603050405020304" pitchFamily="18" charset="0"/>
                <a:cs typeface="Times New Roman" panose="02020603050405020304" pitchFamily="18" charset="0"/>
              </a:rPr>
              <a:t>berpengalaman</a:t>
            </a:r>
            <a:r>
              <a:rPr lang="en-US" dirty="0">
                <a:solidFill>
                  <a:prstClr val="black"/>
                </a:solidFill>
                <a:latin typeface="Times New Roman" panose="02020603050405020304" pitchFamily="18" charset="0"/>
                <a:cs typeface="Times New Roman" panose="02020603050405020304" pitchFamily="18" charset="0"/>
              </a:rPr>
              <a:t> di </a:t>
            </a:r>
            <a:r>
              <a:rPr lang="en-US" dirty="0" err="1">
                <a:solidFill>
                  <a:prstClr val="black"/>
                </a:solidFill>
                <a:latin typeface="Times New Roman" panose="02020603050405020304" pitchFamily="18" charset="0"/>
                <a:cs typeface="Times New Roman" panose="02020603050405020304" pitchFamily="18" charset="0"/>
              </a:rPr>
              <a:t>lapangan</a:t>
            </a:r>
            <a:endParaRPr lang="en-US" dirty="0">
              <a:solidFill>
                <a:prstClr val="black"/>
              </a:solidFill>
              <a:latin typeface="Times New Roman" panose="02020603050405020304" pitchFamily="18" charset="0"/>
              <a:cs typeface="Times New Roman" panose="02020603050405020304" pitchFamily="18" charset="0"/>
            </a:endParaRPr>
          </a:p>
          <a:p>
            <a:pPr algn="just"/>
            <a:endParaRPr lang="en-US" dirty="0">
              <a:solidFill>
                <a:prstClr val="black"/>
              </a:solidFill>
              <a:latin typeface="Times New Roman" panose="02020603050405020304" pitchFamily="18" charset="0"/>
              <a:cs typeface="Times New Roman" panose="02020603050405020304" pitchFamily="18" charset="0"/>
            </a:endParaRPr>
          </a:p>
        </p:txBody>
      </p:sp>
      <p:sp>
        <p:nvSpPr>
          <p:cNvPr id="5" name="Action Button: Home 4">
            <a:hlinkClick r:id="rId2" action="ppaction://hlinksldjump" highlightClick="1"/>
          </p:cNvPr>
          <p:cNvSpPr/>
          <p:nvPr/>
        </p:nvSpPr>
        <p:spPr>
          <a:xfrm>
            <a:off x="9982200" y="6553200"/>
            <a:ext cx="228600" cy="304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965647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n-US" sz="2800" dirty="0">
                <a:latin typeface="Times New Roman" panose="02020603050405020304" pitchFamily="18" charset="0"/>
                <a:cs typeface="Times New Roman" panose="02020603050405020304" pitchFamily="18" charset="0"/>
              </a:rPr>
              <a:t>STRATEGIES FOR SELECTING A SELF HELP BOOK</a:t>
            </a:r>
          </a:p>
        </p:txBody>
      </p:sp>
      <p:sp>
        <p:nvSpPr>
          <p:cNvPr id="3" name="Content Placeholder 2"/>
          <p:cNvSpPr>
            <a:spLocks noGrp="1"/>
          </p:cNvSpPr>
          <p:nvPr>
            <p:ph idx="1"/>
          </p:nvPr>
        </p:nvSpPr>
        <p:spPr>
          <a:xfrm>
            <a:off x="1981200" y="1600200"/>
            <a:ext cx="8229600" cy="5105400"/>
          </a:xfrm>
        </p:spPr>
        <p:style>
          <a:lnRef idx="2">
            <a:schemeClr val="accent2"/>
          </a:lnRef>
          <a:fillRef idx="1">
            <a:schemeClr val="lt1"/>
          </a:fillRef>
          <a:effectRef idx="0">
            <a:schemeClr val="accent2"/>
          </a:effectRef>
          <a:fontRef idx="minor">
            <a:schemeClr val="dk1"/>
          </a:fontRef>
        </p:style>
        <p:txBody>
          <a:bodyPr>
            <a:normAutofit/>
          </a:bodyPr>
          <a:lstStyle/>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Pilih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buku</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membuat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rekomendasi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realistis</a:t>
            </a:r>
            <a:r>
              <a:rPr lang="en-US" sz="24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Memeriksa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bukti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dilaporkan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buku</a:t>
            </a:r>
            <a:r>
              <a:rPr lang="en-US" sz="2400" dirty="0">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Pilihlah</a:t>
            </a:r>
            <a:r>
              <a:rPr lang="en-US" sz="2400" dirty="0">
                <a:latin typeface="Times New Roman" panose="02020603050405020304" pitchFamily="18" charset="0"/>
                <a:cs typeface="Times New Roman" panose="02020603050405020304" pitchFamily="18" charset="0"/>
              </a:rPr>
              <a:t> self help books yang </a:t>
            </a:r>
            <a:r>
              <a:rPr lang="en-US" sz="2400" dirty="0" err="1">
                <a:latin typeface="Times New Roman" panose="02020603050405020304" pitchFamily="18" charset="0"/>
                <a:cs typeface="Times New Roman" panose="02020603050405020304" pitchFamily="18" charset="0"/>
              </a:rPr>
              <a:t>mengenali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masalah</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disebabkan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beberapa</a:t>
            </a:r>
            <a:r>
              <a:rPr lang="en-US" sz="2400" dirty="0">
                <a:latin typeface="Times New Roman" panose="02020603050405020304" pitchFamily="18" charset="0"/>
                <a:cs typeface="Times New Roman" panose="02020603050405020304" pitchFamily="18" charset="0"/>
              </a:rPr>
              <a:t> factor yang Memiliki </a:t>
            </a:r>
            <a:r>
              <a:rPr lang="en-US" sz="2400" dirty="0" err="1">
                <a:latin typeface="Times New Roman" panose="02020603050405020304" pitchFamily="18" charset="0"/>
                <a:cs typeface="Times New Roman" panose="02020603050405020304" pitchFamily="18" charset="0"/>
              </a:rPr>
              <a:t>solusi-solusi</a:t>
            </a:r>
            <a:r>
              <a:rPr lang="en-US" sz="2400" dirty="0">
                <a:latin typeface="Times New Roman" panose="02020603050405020304" pitchFamily="18" charset="0"/>
                <a:cs typeface="Times New Roman" panose="02020603050405020304" pitchFamily="18" charset="0"/>
              </a:rPr>
              <a:t> alternative.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Self help books yang focus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tertentu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buku</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memberikan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pendekatan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menyelesaikan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masalah</a:t>
            </a:r>
            <a:r>
              <a:rPr lang="en-US" sz="24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Jangan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tertipu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psychobabble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penulisan</a:t>
            </a:r>
            <a:r>
              <a:rPr lang="en-US" sz="2400" dirty="0">
                <a:latin typeface="Times New Roman" panose="02020603050405020304" pitchFamily="18" charset="0"/>
                <a:cs typeface="Times New Roman" panose="02020603050405020304" pitchFamily="18" charset="0"/>
              </a:rPr>
              <a:t> yang slick</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Memeriksa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kredensial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pendidikan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penulis</a:t>
            </a:r>
            <a:r>
              <a:rPr lang="en-US" sz="24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Waspada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penulis</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mengeluh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menolak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pengetahuan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konvensional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ahli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kesehatan</a:t>
            </a:r>
            <a:r>
              <a:rPr lang="en-US" sz="2400" dirty="0">
                <a:latin typeface="Times New Roman" panose="02020603050405020304" pitchFamily="18" charset="0"/>
                <a:cs typeface="Times New Roman" panose="02020603050405020304" pitchFamily="18" charset="0"/>
              </a:rPr>
              <a:t> mental.</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9982200" y="6553200"/>
            <a:ext cx="228600" cy="304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96025690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411" y="290945"/>
            <a:ext cx="8229600" cy="1143000"/>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a:latin typeface="Times New Roman" panose="02020603050405020304" pitchFamily="18" charset="0"/>
                <a:cs typeface="Times New Roman" panose="02020603050405020304" pitchFamily="18" charset="0"/>
              </a:rPr>
              <a:t>ADJUSTMENT STRATEGIES FOR FINDING THE BEST INFORMATION ON THE INTERNET INVOLVING HUMAN ADJUSTMENT </a:t>
            </a:r>
          </a:p>
        </p:txBody>
      </p:sp>
      <p:sp>
        <p:nvSpPr>
          <p:cNvPr id="3" name="Content Placeholder 2"/>
          <p:cNvSpPr>
            <a:spLocks noGrp="1"/>
          </p:cNvSpPr>
          <p:nvPr>
            <p:ph idx="1"/>
          </p:nvPr>
        </p:nvSpPr>
        <p:spPr>
          <a:xfrm>
            <a:off x="1981200" y="1600200"/>
            <a:ext cx="8229600" cy="5257800"/>
          </a:xfrm>
        </p:spPr>
        <p:txBody>
          <a:bodyPr>
            <a:normAutofit/>
          </a:bodyPr>
          <a:lstStyle/>
          <a:p>
            <a:pPr>
              <a:buAutoNum type="arabicPeriod"/>
            </a:pPr>
            <a:r>
              <a:rPr lang="en-US" sz="1800" b="1" dirty="0">
                <a:latin typeface="Times New Roman" panose="02020603050405020304" pitchFamily="18" charset="0"/>
                <a:cs typeface="Times New Roman" panose="02020603050405020304" pitchFamily="18" charset="0"/>
              </a:rPr>
              <a:t>Self help books </a:t>
            </a:r>
            <a:r>
              <a:rPr lang="en-US" sz="1800" b="1" dirty="0" err="1">
                <a:latin typeface="Times New Roman" panose="02020603050405020304" pitchFamily="18" charset="0"/>
                <a:cs typeface="Times New Roman" panose="02020603050405020304" pitchFamily="18" charset="0"/>
              </a:rPr>
              <a:t>dapat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ditemukan</a:t>
            </a:r>
            <a:r>
              <a:rPr lang="en-US" sz="1800" b="1" dirty="0">
                <a:latin typeface="Times New Roman" panose="02020603050405020304" pitchFamily="18" charset="0"/>
                <a:cs typeface="Times New Roman" panose="02020603050405020304" pitchFamily="18" charset="0"/>
              </a:rPr>
              <a:t> di Internet.</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2. </a:t>
            </a:r>
            <a:r>
              <a:rPr lang="en-US" sz="1800" b="1" dirty="0" err="1">
                <a:latin typeface="Times New Roman" panose="02020603050405020304" pitchFamily="18" charset="0"/>
                <a:cs typeface="Times New Roman" panose="02020603050405020304" pitchFamily="18" charset="0"/>
              </a:rPr>
              <a:t>Mengevaluasi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kredibilitas</a:t>
            </a:r>
            <a:r>
              <a:rPr lang="en-US" sz="1800" b="1" dirty="0">
                <a:latin typeface="Times New Roman" panose="02020603050405020304" pitchFamily="18" charset="0"/>
                <a:cs typeface="Times New Roman" panose="02020603050405020304" pitchFamily="18" charset="0"/>
              </a:rPr>
              <a:t> website.</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dirty="0"/>
          </a:p>
        </p:txBody>
      </p:sp>
      <p:sp>
        <p:nvSpPr>
          <p:cNvPr id="5" name="AutoShape 2" descr="Hasil gambar untuk self help book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AutoShape 4" descr="Hasil gambar untuk self help book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030702"/>
            <a:ext cx="2819400"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011" y="5029200"/>
            <a:ext cx="3505200" cy="1600200"/>
          </a:xfrm>
          <a:prstGeom prst="rect">
            <a:avLst/>
          </a:prstGeom>
        </p:spPr>
      </p:pic>
    </p:spTree>
    <p:extLst>
      <p:ext uri="{BB962C8B-B14F-4D97-AF65-F5344CB8AC3E}">
        <p14:creationId xmlns:p14="http://schemas.microsoft.com/office/powerpoint/2010/main" val="12465853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0"/>
            <a:ext cx="8229600" cy="6019800"/>
          </a:xfrm>
        </p:spPr>
        <p:style>
          <a:lnRef idx="2">
            <a:schemeClr val="accent6"/>
          </a:lnRef>
          <a:fillRef idx="1">
            <a:schemeClr val="lt1"/>
          </a:fillRef>
          <a:effectRef idx="0">
            <a:schemeClr val="accent6"/>
          </a:effectRef>
          <a:fontRef idx="minor">
            <a:schemeClr val="dk1"/>
          </a:fontRef>
        </p:style>
        <p:txBody>
          <a:bodyPr>
            <a:normAutofit/>
          </a:bodyPr>
          <a:lstStyle/>
          <a:p>
            <a:pPr algn="just">
              <a:buFont typeface="+mj-lt"/>
              <a:buAutoNum type="arabicPeriod" startAt="3"/>
            </a:pPr>
            <a:r>
              <a:rPr lang="en-US" sz="1800" b="1" dirty="0" err="1">
                <a:latin typeface="Times New Roman" panose="02020603050405020304" pitchFamily="18" charset="0"/>
                <a:cs typeface="Times New Roman" panose="02020603050405020304" pitchFamily="18" charset="0"/>
              </a:rPr>
              <a:t>Menghindari</a:t>
            </a:r>
            <a:r>
              <a:rPr lang="en-US" sz="1800" b="1" dirty="0">
                <a:latin typeface="Times New Roman" panose="02020603050405020304" pitchFamily="18" charset="0"/>
                <a:cs typeface="Times New Roman" panose="02020603050405020304" pitchFamily="18" charset="0"/>
              </a:rPr>
              <a:t> website yang </a:t>
            </a:r>
            <a:r>
              <a:rPr lang="en-US" sz="1800" b="1" dirty="0" err="1">
                <a:latin typeface="Times New Roman" panose="02020603050405020304" pitchFamily="18" charset="0"/>
                <a:cs typeface="Times New Roman" panose="02020603050405020304" pitchFamily="18" charset="0"/>
              </a:rPr>
              <a:t>murni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komersial</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seperti</a:t>
            </a:r>
            <a:r>
              <a:rPr lang="en-US" sz="1800" b="1" dirty="0">
                <a:latin typeface="Times New Roman" panose="02020603050405020304" pitchFamily="18" charset="0"/>
                <a:cs typeface="Times New Roman" panose="02020603050405020304" pitchFamily="18" charset="0"/>
              </a:rPr>
              <a:t> yang </a:t>
            </a:r>
            <a:r>
              <a:rPr lang="en-US" sz="1800" b="1" dirty="0" err="1">
                <a:latin typeface="Times New Roman" panose="02020603050405020304" pitchFamily="18" charset="0"/>
                <a:cs typeface="Times New Roman" panose="02020603050405020304" pitchFamily="18" charset="0"/>
              </a:rPr>
              <a:t>menjual</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buku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tertentu</a:t>
            </a:r>
            <a:r>
              <a:rPr lang="en-US" sz="1800" b="1" dirty="0">
                <a:latin typeface="Times New Roman" panose="02020603050405020304" pitchFamily="18" charset="0"/>
                <a:cs typeface="Times New Roman" panose="02020603050405020304" pitchFamily="18" charset="0"/>
              </a:rPr>
              <a:t>, seminar, </a:t>
            </a:r>
            <a:r>
              <a:rPr lang="en-US" sz="1800" b="1" dirty="0" err="1">
                <a:latin typeface="Times New Roman" panose="02020603050405020304" pitchFamily="18" charset="0"/>
                <a:cs typeface="Times New Roman" panose="02020603050405020304" pitchFamily="18" charset="0"/>
              </a:rPr>
              <a:t>obat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pusat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perawatan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atau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praktik</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klinik</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swasta</a:t>
            </a:r>
            <a:r>
              <a:rPr lang="en-US" sz="1800" dirty="0">
                <a:latin typeface="Times New Roman" panose="02020603050405020304" pitchFamily="18" charset="0"/>
                <a:cs typeface="Times New Roman" panose="02020603050405020304" pitchFamily="18" charset="0"/>
              </a:rPr>
              <a:t>.</a:t>
            </a:r>
          </a:p>
          <a:p>
            <a:pPr marL="0" indent="0" algn="just">
              <a:buNone/>
            </a:pP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apus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tentang</a:t>
            </a:r>
            <a:r>
              <a:rPr lang="en-US" sz="1800" dirty="0">
                <a:latin typeface="Times New Roman" panose="02020603050405020304" pitchFamily="18" charset="0"/>
                <a:cs typeface="Times New Roman" panose="02020603050405020304" pitchFamily="18" charset="0"/>
              </a:rPr>
              <a:t> situs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sponsor, </a:t>
            </a:r>
            <a:r>
              <a:rPr lang="en-US" sz="1800" dirty="0" err="1">
                <a:latin typeface="Times New Roman" panose="02020603050405020304" pitchFamily="18" charset="0"/>
                <a:cs typeface="Times New Roman" panose="02020603050405020304" pitchFamily="18" charset="0"/>
              </a:rPr>
              <a:t>mencari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situs </a:t>
            </a:r>
            <a:r>
              <a:rPr lang="en-US" sz="1800" dirty="0" err="1">
                <a:latin typeface="Times New Roman" panose="02020603050405020304" pitchFamily="18" charset="0"/>
                <a:cs typeface="Times New Roman" panose="02020603050405020304" pitchFamily="18" charset="0"/>
              </a:rPr>
              <a:t>berlabel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tentang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atau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perusahaan</a:t>
            </a:r>
            <a:r>
              <a:rPr lang="en-US" sz="1800" dirty="0">
                <a:latin typeface="Times New Roman" panose="02020603050405020304" pitchFamily="18" charset="0"/>
                <a:cs typeface="Times New Roman" panose="02020603050405020304" pitchFamily="18" charset="0"/>
              </a:rPr>
              <a:t> kami" </a:t>
            </a:r>
            <a:r>
              <a:rPr lang="en-US" sz="1800" dirty="0" err="1">
                <a:latin typeface="Times New Roman" panose="02020603050405020304" pitchFamily="18" charset="0"/>
                <a:cs typeface="Times New Roman" panose="02020603050405020304" pitchFamily="18" charset="0"/>
              </a:rPr>
              <a:t>atau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bahkan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informasi</a:t>
            </a:r>
            <a:r>
              <a:rPr lang="en-US" sz="1800" dirty="0">
                <a:latin typeface="Times New Roman" panose="02020603050405020304" pitchFamily="18" charset="0"/>
                <a:cs typeface="Times New Roman" panose="02020603050405020304" pitchFamily="18" charset="0"/>
              </a:rPr>
              <a:t> investor," yang </a:t>
            </a:r>
            <a:r>
              <a:rPr lang="en-US" sz="1800" dirty="0" err="1">
                <a:latin typeface="Times New Roman" panose="02020603050405020304" pitchFamily="18" charset="0"/>
                <a:cs typeface="Times New Roman" panose="02020603050405020304" pitchFamily="18" charset="0"/>
              </a:rPr>
              <a:t>menyatakan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innformation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dasar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tentang</a:t>
            </a:r>
            <a:r>
              <a:rPr lang="en-US" sz="1800" dirty="0">
                <a:latin typeface="Times New Roman" panose="02020603050405020304" pitchFamily="18" charset="0"/>
                <a:cs typeface="Times New Roman" panose="02020603050405020304" pitchFamily="18" charset="0"/>
              </a:rPr>
              <a:t> website, </a:t>
            </a:r>
            <a:r>
              <a:rPr lang="en-US" sz="1800" dirty="0" err="1">
                <a:latin typeface="Times New Roman" panose="02020603050405020304" pitchFamily="18" charset="0"/>
                <a:cs typeface="Times New Roman" panose="02020603050405020304" pitchFamily="18" charset="0"/>
              </a:rPr>
              <a:t>pemiliknya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pendukung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keuangan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tujuan</a:t>
            </a:r>
            <a:r>
              <a:rPr lang="en-US" sz="1800" dirty="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algn="just">
              <a:buFont typeface="+mj-lt"/>
              <a:buAutoNum type="arabicPeriod" startAt="4"/>
            </a:pPr>
            <a:r>
              <a:rPr lang="en-US" sz="1800" b="1" dirty="0" err="1">
                <a:latin typeface="Times New Roman" panose="02020603050405020304" pitchFamily="18" charset="0"/>
                <a:cs typeface="Times New Roman" panose="02020603050405020304" pitchFamily="18" charset="0"/>
              </a:rPr>
              <a:t>Waspada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tentang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informasi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dari</a:t>
            </a:r>
            <a:r>
              <a:rPr lang="en-US" sz="1800" b="1" dirty="0">
                <a:latin typeface="Times New Roman" panose="02020603050405020304" pitchFamily="18" charset="0"/>
                <a:cs typeface="Times New Roman" panose="02020603050405020304" pitchFamily="18" charset="0"/>
              </a:rPr>
              <a:t> blog (</a:t>
            </a:r>
            <a:r>
              <a:rPr lang="en-US" sz="1800" b="1" dirty="0" err="1">
                <a:latin typeface="Times New Roman" panose="02020603050405020304" pitchFamily="18" charset="0"/>
                <a:cs typeface="Times New Roman" panose="02020603050405020304" pitchFamily="18" charset="0"/>
              </a:rPr>
              <a:t>jurnal</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listservs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milis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papan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buletin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dan</a:t>
            </a:r>
            <a:r>
              <a:rPr lang="en-US" sz="1800" b="1" dirty="0">
                <a:latin typeface="Times New Roman" panose="02020603050405020304" pitchFamily="18" charset="0"/>
                <a:cs typeface="Times New Roman" panose="02020603050405020304" pitchFamily="18" charset="0"/>
              </a:rPr>
              <a:t> chat room</a:t>
            </a:r>
            <a:r>
              <a:rPr lang="en-US" sz="1800" dirty="0">
                <a:latin typeface="Times New Roman" panose="02020603050405020304" pitchFamily="18" charset="0"/>
                <a:cs typeface="Times New Roman" panose="02020603050405020304" pitchFamily="18" charset="0"/>
              </a:rPr>
              <a:t>.</a:t>
            </a:r>
          </a:p>
          <a:p>
            <a:pPr marL="0" indent="0" algn="just">
              <a:buNone/>
            </a:pPr>
            <a:r>
              <a:rPr lang="en-US" sz="1800" dirty="0" err="1">
                <a:latin typeface="Times New Roman" panose="02020603050405020304" pitchFamily="18" charset="0"/>
                <a:cs typeface="Times New Roman" panose="02020603050405020304" pitchFamily="18" charset="0"/>
              </a:rPr>
              <a:t>Siapapun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memposting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apa</a:t>
            </a:r>
            <a:r>
              <a:rPr lang="en-US" sz="1800" dirty="0">
                <a:latin typeface="Times New Roman" panose="02020603050405020304" pitchFamily="18" charset="0"/>
                <a:cs typeface="Times New Roman" panose="02020603050405020304" pitchFamily="18" charset="0"/>
              </a:rPr>
              <a:t> pun di situs </a:t>
            </a:r>
            <a:r>
              <a:rPr lang="en-US" sz="1800" dirty="0" err="1">
                <a:latin typeface="Times New Roman" panose="02020603050405020304" pitchFamily="18" charset="0"/>
                <a:cs typeface="Times New Roman" panose="02020603050405020304" pitchFamily="18" charset="0"/>
              </a:rPr>
              <a:t>tersebut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termasuk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gosip</a:t>
            </a:r>
            <a:r>
              <a:rPr lang="en-US" sz="1800" dirty="0">
                <a:latin typeface="Times New Roman" panose="02020603050405020304" pitchFamily="18" charset="0"/>
                <a:cs typeface="Times New Roman" panose="02020603050405020304" pitchFamily="18" charset="0"/>
              </a:rPr>
              <a:t>, rumor,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takhayul</a:t>
            </a:r>
            <a:r>
              <a:rPr lang="en-US" sz="1800" dirty="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algn="just">
              <a:buFont typeface="+mj-lt"/>
              <a:buAutoNum type="arabicPeriod" startAt="5"/>
            </a:pPr>
            <a:r>
              <a:rPr lang="en-US" sz="1800" b="1" dirty="0" err="1">
                <a:latin typeface="Times New Roman" panose="02020603050405020304" pitchFamily="18" charset="0"/>
                <a:cs typeface="Times New Roman" panose="02020603050405020304" pitchFamily="18" charset="0"/>
              </a:rPr>
              <a:t>Melindungi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privasi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Anda</a:t>
            </a:r>
            <a:r>
              <a:rPr lang="en-US" sz="1800" b="1" dirty="0">
                <a:latin typeface="Times New Roman" panose="02020603050405020304" pitchFamily="18" charset="0"/>
                <a:cs typeface="Times New Roman" panose="02020603050405020304" pitchFamily="18" charset="0"/>
              </a:rPr>
              <a:t>.</a:t>
            </a:r>
          </a:p>
          <a:p>
            <a:pPr marL="0" indent="0" algn="just">
              <a:buNone/>
            </a:pPr>
            <a:r>
              <a:rPr lang="en-US" sz="1800" dirty="0" err="1">
                <a:latin typeface="Times New Roman" panose="02020603050405020304" pitchFamily="18" charset="0"/>
                <a:cs typeface="Times New Roman" panose="02020603050405020304" pitchFamily="18" charset="0"/>
              </a:rPr>
              <a:t>Beberapa</a:t>
            </a:r>
            <a:r>
              <a:rPr lang="en-US" sz="1800" dirty="0">
                <a:latin typeface="Times New Roman" panose="02020603050405020304" pitchFamily="18" charset="0"/>
                <a:cs typeface="Times New Roman" panose="02020603050405020304" pitchFamily="18" charset="0"/>
              </a:rPr>
              <a:t> situs yang </a:t>
            </a:r>
            <a:r>
              <a:rPr lang="en-US" sz="1800" dirty="0" err="1">
                <a:latin typeface="Times New Roman" panose="02020603050405020304" pitchFamily="18" charset="0"/>
                <a:cs typeface="Times New Roman" panose="02020603050405020304" pitchFamily="18" charset="0"/>
              </a:rPr>
              <a:t>berkaitan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adjusment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manusia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meminta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mengungkapkan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informasi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pribadi</a:t>
            </a:r>
            <a:r>
              <a:rPr lang="en-US" sz="1800" dirty="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algn="just">
              <a:buFont typeface="+mj-lt"/>
              <a:buAutoNum type="arabicPeriod" startAt="6"/>
            </a:pPr>
            <a:r>
              <a:rPr lang="en-US" sz="1800" b="1" dirty="0" err="1">
                <a:latin typeface="Times New Roman" panose="02020603050405020304" pitchFamily="18" charset="0"/>
                <a:cs typeface="Times New Roman" panose="02020603050405020304" pitchFamily="18" charset="0"/>
              </a:rPr>
              <a:t>Tidak</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menganggap</a:t>
            </a:r>
            <a:r>
              <a:rPr lang="en-US" sz="1800" b="1" dirty="0">
                <a:latin typeface="Times New Roman" panose="02020603050405020304" pitchFamily="18" charset="0"/>
                <a:cs typeface="Times New Roman" panose="02020603050405020304" pitchFamily="18" charset="0"/>
              </a:rPr>
              <a:t> internet subtitle </a:t>
            </a:r>
            <a:r>
              <a:rPr lang="en-US" sz="1800" b="1" dirty="0" err="1">
                <a:latin typeface="Times New Roman" panose="02020603050405020304" pitchFamily="18" charset="0"/>
                <a:cs typeface="Times New Roman" panose="02020603050405020304" pitchFamily="18" charset="0"/>
              </a:rPr>
              <a:t>bantuan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profesional</a:t>
            </a:r>
            <a:r>
              <a:rPr lang="en-US" sz="1800" dirty="0">
                <a:latin typeface="Times New Roman" panose="02020603050405020304" pitchFamily="18" charset="0"/>
                <a:cs typeface="Times New Roman" panose="02020603050405020304" pitchFamily="18" charset="0"/>
              </a:rPr>
              <a:t>.</a:t>
            </a:r>
          </a:p>
          <a:p>
            <a:pPr marL="0" indent="0" algn="just">
              <a:buNone/>
            </a:pPr>
            <a:r>
              <a:rPr lang="en-US" sz="1800" dirty="0" err="1">
                <a:latin typeface="Times New Roman" panose="02020603050405020304" pitchFamily="18" charset="0"/>
                <a:cs typeface="Times New Roman" panose="02020603050405020304" pitchFamily="18" charset="0"/>
              </a:rPr>
              <a:t>Meskipun</a:t>
            </a:r>
            <a:r>
              <a:rPr lang="en-US" sz="1800" dirty="0">
                <a:latin typeface="Times New Roman" panose="02020603050405020304" pitchFamily="18" charset="0"/>
                <a:cs typeface="Times New Roman" panose="02020603050405020304" pitchFamily="18" charset="0"/>
              </a:rPr>
              <a:t> internet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menjadi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sumber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informasi</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baik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tentang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penyesuaian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manusia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itu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bantuan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profesional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substitutefor</a:t>
            </a: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9982200" y="6553200"/>
            <a:ext cx="228600" cy="304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9880595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109" y="-1280160"/>
            <a:ext cx="12353109" cy="9042502"/>
          </a:xfrm>
        </p:spPr>
      </p:pic>
    </p:spTree>
    <p:extLst>
      <p:ext uri="{BB962C8B-B14F-4D97-AF65-F5344CB8AC3E}">
        <p14:creationId xmlns:p14="http://schemas.microsoft.com/office/powerpoint/2010/main" val="3727929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3069771" cy="2984863"/>
          </a:xfrm>
        </p:spPr>
        <p:txBody>
          <a:bodyPr>
            <a:normAutofit/>
          </a:bodyPr>
          <a:lstStyle/>
          <a:p>
            <a:r>
              <a:rPr lang="en-US" dirty="0" smtClean="0"/>
              <a:t/>
            </a:r>
            <a:br>
              <a:rPr lang="en-US" dirty="0" smtClean="0"/>
            </a:br>
            <a:r>
              <a:rPr lang="en-US" dirty="0"/>
              <a:t/>
            </a:r>
            <a:br>
              <a:rPr lang="en-US" dirty="0"/>
            </a:br>
            <a:endParaRPr lang="en-US" dirty="0"/>
          </a:p>
        </p:txBody>
      </p:sp>
      <p:sp>
        <p:nvSpPr>
          <p:cNvPr id="5" name="Content Placeholder 4"/>
          <p:cNvSpPr>
            <a:spLocks noGrp="1"/>
          </p:cNvSpPr>
          <p:nvPr>
            <p:ph idx="1"/>
          </p:nvPr>
        </p:nvSpPr>
        <p:spPr>
          <a:xfrm>
            <a:off x="1371600" y="4245429"/>
            <a:ext cx="10175966" cy="1698171"/>
          </a:xfrm>
        </p:spPr>
        <p:txBody>
          <a:bodyPr>
            <a:normAutofit fontScale="85000" lnSpcReduction="20000"/>
          </a:bodyPr>
          <a:lstStyle/>
          <a:p>
            <a:pPr marL="0" indent="0" algn="ctr">
              <a:buNone/>
            </a:pPr>
            <a:r>
              <a:rPr lang="en-US" sz="8000" b="1" dirty="0" smtClean="0">
                <a:ln w="9525">
                  <a:solidFill>
                    <a:srgbClr val="FF0000"/>
                  </a:solidFill>
                  <a:prstDash val="solid"/>
                </a:ln>
                <a:solidFill>
                  <a:schemeClr val="accent6">
                    <a:lumMod val="60000"/>
                    <a:lumOff val="40000"/>
                  </a:schemeClr>
                </a:solidFill>
                <a:effectLst>
                  <a:outerShdw blurRad="12700" dist="38100" dir="2700000" algn="tl" rotWithShape="0">
                    <a:schemeClr val="accent5">
                      <a:lumMod val="60000"/>
                      <a:lumOff val="40000"/>
                    </a:schemeClr>
                  </a:outerShdw>
                </a:effectLst>
              </a:rPr>
              <a:t>Contexts, Diversity &amp; Adjustment</a:t>
            </a:r>
            <a:endParaRPr lang="en-US" sz="8000" b="1" dirty="0">
              <a:ln w="9525">
                <a:solidFill>
                  <a:srgbClr val="FF0000"/>
                </a:solidFill>
                <a:prstDash val="solid"/>
              </a:ln>
              <a:solidFill>
                <a:schemeClr val="accent6">
                  <a:lumMod val="60000"/>
                  <a:lumOff val="40000"/>
                </a:schemeClr>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355" y="321067"/>
            <a:ext cx="5494565" cy="3714326"/>
          </a:xfrm>
          <a:prstGeom prst="rect">
            <a:avLst/>
          </a:prstGeom>
          <a:ln>
            <a:noFill/>
          </a:ln>
          <a:effectLst>
            <a:softEdge rad="112500"/>
          </a:effectLst>
        </p:spPr>
      </p:pic>
    </p:spTree>
    <p:extLst>
      <p:ext uri="{BB962C8B-B14F-4D97-AF65-F5344CB8AC3E}">
        <p14:creationId xmlns:p14="http://schemas.microsoft.com/office/powerpoint/2010/main" val="2784776054"/>
      </p:ext>
    </p:extLst>
  </p:cSld>
  <p:clrMapOvr>
    <a:masterClrMapping/>
  </p:clrMapOvr>
  <mc:AlternateContent xmlns:mc="http://schemas.openxmlformats.org/markup-compatibility/2006">
    <mc:Choice xmlns:p15="http://schemas.microsoft.com/office/powerpoint/2012/main" Requires="p15">
      <p:transition spd="slow">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41554" y="444137"/>
            <a:ext cx="4650376" cy="4264379"/>
          </a:xfrm>
        </p:spPr>
        <p:txBody>
          <a:bodyPr/>
          <a:lstStyle/>
          <a:p>
            <a:pPr marL="0" indent="0">
              <a:buNone/>
            </a:pP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Contexts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Konteks</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mengacu</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pada</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sejarah</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ekonomi</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social,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dan</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faktor</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budaya</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dan</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keadaan</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yang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mempengaruhi</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 </a:t>
            </a:r>
            <a:r>
              <a:rPr lang="en-US" sz="2800" b="1" dirty="0" err="1"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kita</a:t>
            </a:r>
            <a:r>
              <a:rPr lang="en-US" sz="2800" b="1" dirty="0" smtClean="0">
                <a:ln w="6600">
                  <a:solidFill>
                    <a:srgbClr val="7030A0"/>
                  </a:solidFill>
                  <a:prstDash val="solid"/>
                </a:ln>
                <a:solidFill>
                  <a:schemeClr val="accent6">
                    <a:lumMod val="40000"/>
                    <a:lumOff val="60000"/>
                  </a:schemeClr>
                </a:solidFill>
                <a:effectLst>
                  <a:outerShdw blurRad="50800" dist="38100" dir="18900000" algn="bl" rotWithShape="0">
                    <a:prstClr val="black">
                      <a:alpha val="40000"/>
                    </a:prstClr>
                  </a:outerShdw>
                </a:effectLst>
                <a:latin typeface="Arial Rounded MT Bold" panose="020F0704030504030204" pitchFamily="34" charset="0"/>
              </a:rPr>
              <a:t>.</a:t>
            </a:r>
          </a:p>
          <a:p>
            <a:pPr marL="0" indent="0">
              <a:buNone/>
            </a:pP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950" y="337186"/>
            <a:ext cx="4994908" cy="2497454"/>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514" y="3022319"/>
            <a:ext cx="3779520" cy="2607869"/>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90" y="3392808"/>
            <a:ext cx="3199856" cy="3199856"/>
          </a:xfrm>
          <a:prstGeom prst="rect">
            <a:avLst/>
          </a:prstGeom>
          <a:ln>
            <a:noFill/>
          </a:ln>
          <a:effectLst>
            <a:softEdge rad="112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176" y="3732170"/>
            <a:ext cx="3361508" cy="2521131"/>
          </a:xfrm>
          <a:prstGeom prst="rect">
            <a:avLst/>
          </a:prstGeom>
          <a:ln>
            <a:noFill/>
          </a:ln>
          <a:effectLst>
            <a:softEdge rad="112500"/>
          </a:effectLst>
        </p:spPr>
      </p:pic>
    </p:spTree>
    <p:extLst>
      <p:ext uri="{BB962C8B-B14F-4D97-AF65-F5344CB8AC3E}">
        <p14:creationId xmlns:p14="http://schemas.microsoft.com/office/powerpoint/2010/main" val="3124563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298" y="624109"/>
            <a:ext cx="3062287" cy="1064013"/>
          </a:xfrm>
        </p:spPr>
        <p:txBody>
          <a:bodyPr>
            <a:normAutofit fontScale="90000"/>
          </a:bodyPr>
          <a:lstStyle/>
          <a:p>
            <a:r>
              <a:rPr lang="en-US" dirty="0" smtClean="0"/>
              <a:t>Ecological Theory</a:t>
            </a:r>
            <a:endParaRPr lang="en-US" dirty="0"/>
          </a:p>
        </p:txBody>
      </p:sp>
      <p:sp>
        <p:nvSpPr>
          <p:cNvPr id="4" name="Content Placeholder 3"/>
          <p:cNvSpPr>
            <a:spLocks noGrp="1"/>
          </p:cNvSpPr>
          <p:nvPr>
            <p:ph idx="1"/>
          </p:nvPr>
        </p:nvSpPr>
        <p:spPr>
          <a:xfrm>
            <a:off x="2016006" y="2119952"/>
            <a:ext cx="3572437" cy="3777622"/>
          </a:xfrm>
        </p:spPr>
        <p:txBody>
          <a:bodyPr>
            <a:normAutofit fontScale="92500" lnSpcReduction="10000"/>
          </a:bodyPr>
          <a:lstStyle/>
          <a:p>
            <a:pPr marL="0" indent="0">
              <a:buNone/>
            </a:pPr>
            <a:r>
              <a:rPr lang="en-US" dirty="0" err="1" smtClean="0">
                <a:solidFill>
                  <a:srgbClr val="0070C0"/>
                </a:solidFill>
                <a:latin typeface="Arial Rounded MT Bold" panose="020F0704030504030204" pitchFamily="34" charset="0"/>
              </a:rPr>
              <a:t>Menurut</a:t>
            </a:r>
            <a:r>
              <a:rPr lang="en-US" dirty="0" smtClean="0">
                <a:solidFill>
                  <a:srgbClr val="0070C0"/>
                </a:solidFill>
                <a:latin typeface="Arial Rounded MT Bold" panose="020F0704030504030204" pitchFamily="34" charset="0"/>
              </a:rPr>
              <a:t> </a:t>
            </a:r>
            <a:r>
              <a:rPr lang="en-US" dirty="0" err="1" smtClean="0">
                <a:solidFill>
                  <a:srgbClr val="0070C0"/>
                </a:solidFill>
                <a:latin typeface="Arial Rounded MT Bold" panose="020F0704030504030204" pitchFamily="34" charset="0"/>
              </a:rPr>
              <a:t>Urie</a:t>
            </a:r>
            <a:r>
              <a:rPr lang="en-US" dirty="0" smtClean="0">
                <a:solidFill>
                  <a:srgbClr val="0070C0"/>
                </a:solidFill>
                <a:latin typeface="Arial Rounded MT Bold" panose="020F0704030504030204" pitchFamily="34" charset="0"/>
              </a:rPr>
              <a:t> Bronfenbrenner (1986, 1995, 2000, 2004) </a:t>
            </a:r>
            <a:r>
              <a:rPr lang="en-US" dirty="0" err="1" smtClean="0">
                <a:solidFill>
                  <a:srgbClr val="0070C0"/>
                </a:solidFill>
                <a:latin typeface="Arial Rounded MT Bold" panose="020F0704030504030204" pitchFamily="34" charset="0"/>
              </a:rPr>
              <a:t>manusia</a:t>
            </a:r>
            <a:r>
              <a:rPr lang="en-US" dirty="0" smtClean="0">
                <a:solidFill>
                  <a:srgbClr val="0070C0"/>
                </a:solidFill>
                <a:latin typeface="Arial Rounded MT Bold" panose="020F0704030504030204" pitchFamily="34" charset="0"/>
              </a:rPr>
              <a:t> </a:t>
            </a:r>
            <a:r>
              <a:rPr lang="en-US" dirty="0" err="1" smtClean="0">
                <a:solidFill>
                  <a:srgbClr val="0070C0"/>
                </a:solidFill>
                <a:latin typeface="Arial Rounded MT Bold" panose="020F0704030504030204" pitchFamily="34" charset="0"/>
              </a:rPr>
              <a:t>dipengaruhi</a:t>
            </a:r>
            <a:r>
              <a:rPr lang="en-US" dirty="0" smtClean="0">
                <a:solidFill>
                  <a:srgbClr val="0070C0"/>
                </a:solidFill>
                <a:latin typeface="Arial Rounded MT Bold" panose="020F0704030504030204" pitchFamily="34" charset="0"/>
              </a:rPr>
              <a:t> </a:t>
            </a:r>
            <a:r>
              <a:rPr lang="en-US" dirty="0" err="1" smtClean="0">
                <a:solidFill>
                  <a:srgbClr val="0070C0"/>
                </a:solidFill>
                <a:latin typeface="Arial Rounded MT Bold" panose="020F0704030504030204" pitchFamily="34" charset="0"/>
              </a:rPr>
              <a:t>dari</a:t>
            </a:r>
            <a:r>
              <a:rPr lang="en-US" dirty="0" smtClean="0">
                <a:solidFill>
                  <a:srgbClr val="0070C0"/>
                </a:solidFill>
                <a:latin typeface="Arial Rounded MT Bold" panose="020F0704030504030204" pitchFamily="34" charset="0"/>
              </a:rPr>
              <a:t> 5 system </a:t>
            </a:r>
            <a:r>
              <a:rPr lang="en-US" dirty="0" err="1" smtClean="0">
                <a:solidFill>
                  <a:srgbClr val="0070C0"/>
                </a:solidFill>
                <a:latin typeface="Arial Rounded MT Bold" panose="020F0704030504030204" pitchFamily="34" charset="0"/>
              </a:rPr>
              <a:t>lingkungan</a:t>
            </a:r>
            <a:endParaRPr lang="en-US" dirty="0" smtClean="0">
              <a:solidFill>
                <a:srgbClr val="0070C0"/>
              </a:solidFill>
              <a:latin typeface="Arial Rounded MT Bold" panose="020F0704030504030204" pitchFamily="34" charset="0"/>
            </a:endParaRPr>
          </a:p>
          <a:p>
            <a:pPr marL="0" indent="0">
              <a:buNone/>
            </a:pPr>
            <a:endParaRPr lang="en-US" dirty="0">
              <a:solidFill>
                <a:srgbClr val="0070C0"/>
              </a:solidFill>
              <a:latin typeface="Arial Rounded MT Bold" panose="020F0704030504030204" pitchFamily="34" charset="0"/>
            </a:endParaRPr>
          </a:p>
          <a:p>
            <a:pPr>
              <a:buAutoNum type="arabicPeriod"/>
            </a:pPr>
            <a:r>
              <a:rPr lang="en-US" dirty="0" smtClean="0">
                <a:solidFill>
                  <a:srgbClr val="0070C0"/>
                </a:solidFill>
                <a:latin typeface="Arial Rounded MT Bold" panose="020F0704030504030204" pitchFamily="34" charset="0"/>
              </a:rPr>
              <a:t>Microsystem</a:t>
            </a:r>
          </a:p>
          <a:p>
            <a:pPr>
              <a:buAutoNum type="arabicPeriod"/>
            </a:pPr>
            <a:r>
              <a:rPr lang="en-US" dirty="0" smtClean="0">
                <a:solidFill>
                  <a:srgbClr val="0070C0"/>
                </a:solidFill>
                <a:latin typeface="Arial Rounded MT Bold" panose="020F0704030504030204" pitchFamily="34" charset="0"/>
              </a:rPr>
              <a:t>Mesosystem</a:t>
            </a:r>
          </a:p>
          <a:p>
            <a:pPr>
              <a:buAutoNum type="arabicPeriod"/>
            </a:pPr>
            <a:r>
              <a:rPr lang="en-US" dirty="0" err="1" smtClean="0">
                <a:solidFill>
                  <a:srgbClr val="0070C0"/>
                </a:solidFill>
                <a:latin typeface="Arial Rounded MT Bold" panose="020F0704030504030204" pitchFamily="34" charset="0"/>
              </a:rPr>
              <a:t>Exosystem</a:t>
            </a:r>
            <a:endParaRPr lang="en-US" dirty="0" smtClean="0">
              <a:solidFill>
                <a:srgbClr val="0070C0"/>
              </a:solidFill>
              <a:latin typeface="Arial Rounded MT Bold" panose="020F0704030504030204" pitchFamily="34" charset="0"/>
            </a:endParaRPr>
          </a:p>
          <a:p>
            <a:pPr>
              <a:buAutoNum type="arabicPeriod"/>
            </a:pPr>
            <a:r>
              <a:rPr lang="en-US" dirty="0" err="1" smtClean="0">
                <a:solidFill>
                  <a:srgbClr val="0070C0"/>
                </a:solidFill>
                <a:latin typeface="Arial Rounded MT Bold" panose="020F0704030504030204" pitchFamily="34" charset="0"/>
              </a:rPr>
              <a:t>Macrosystem</a:t>
            </a:r>
            <a:endParaRPr lang="en-US" dirty="0" smtClean="0">
              <a:solidFill>
                <a:srgbClr val="0070C0"/>
              </a:solidFill>
              <a:latin typeface="Arial Rounded MT Bold" panose="020F0704030504030204" pitchFamily="34" charset="0"/>
            </a:endParaRPr>
          </a:p>
          <a:p>
            <a:pPr>
              <a:buAutoNum type="arabicPeriod"/>
            </a:pPr>
            <a:r>
              <a:rPr lang="en-US" dirty="0" smtClean="0">
                <a:solidFill>
                  <a:srgbClr val="0070C0"/>
                </a:solidFill>
                <a:latin typeface="Arial Rounded MT Bold" panose="020F0704030504030204" pitchFamily="34" charset="0"/>
              </a:rPr>
              <a:t>Chronosystem</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744854"/>
            <a:ext cx="5391272" cy="5290186"/>
          </a:xfrm>
          <a:prstGeom prst="rect">
            <a:avLst/>
          </a:prstGeom>
        </p:spPr>
      </p:pic>
    </p:spTree>
    <p:extLst>
      <p:ext uri="{BB962C8B-B14F-4D97-AF65-F5344CB8AC3E}">
        <p14:creationId xmlns:p14="http://schemas.microsoft.com/office/powerpoint/2010/main" val="4047161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randombar(vertic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259" y="3706585"/>
            <a:ext cx="2667000" cy="2743200"/>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550" y="757287"/>
            <a:ext cx="3472952" cy="2311211"/>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782" y="4279991"/>
            <a:ext cx="4045789" cy="2067284"/>
          </a:xfrm>
          <a:prstGeom prst="rect">
            <a:avLst/>
          </a:prstGeom>
          <a:ln>
            <a:noFill/>
          </a:ln>
          <a:effectLst>
            <a:softEdge rad="112500"/>
          </a:effectLst>
        </p:spPr>
      </p:pic>
      <p:sp>
        <p:nvSpPr>
          <p:cNvPr id="13" name="Oval 12"/>
          <p:cNvSpPr/>
          <p:nvPr/>
        </p:nvSpPr>
        <p:spPr>
          <a:xfrm>
            <a:off x="922737" y="1466665"/>
            <a:ext cx="3176044" cy="1915341"/>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Cross-cultural studies</a:t>
            </a:r>
            <a:endParaRPr lang="en-US" dirty="0">
              <a:solidFill>
                <a:schemeClr val="tx1"/>
              </a:solidFill>
              <a:latin typeface="Arial Black" panose="020B0A04020102020204" pitchFamily="34" charset="0"/>
            </a:endParaRPr>
          </a:p>
        </p:txBody>
      </p:sp>
      <p:sp>
        <p:nvSpPr>
          <p:cNvPr id="14" name="Isosceles Triangle 13"/>
          <p:cNvSpPr/>
          <p:nvPr/>
        </p:nvSpPr>
        <p:spPr>
          <a:xfrm>
            <a:off x="4619420" y="3900215"/>
            <a:ext cx="3161212" cy="23559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Ethnicity</a:t>
            </a:r>
            <a:endParaRPr lang="en-US" dirty="0"/>
          </a:p>
        </p:txBody>
      </p:sp>
      <p:sp>
        <p:nvSpPr>
          <p:cNvPr id="15" name="Diamond 14"/>
          <p:cNvSpPr/>
          <p:nvPr/>
        </p:nvSpPr>
        <p:spPr>
          <a:xfrm>
            <a:off x="9183188" y="966651"/>
            <a:ext cx="2648880" cy="2415355"/>
          </a:xfrm>
          <a:prstGeom prst="diamond">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Gender</a:t>
            </a:r>
            <a:endParaRPr lang="en-US" dirty="0"/>
          </a:p>
        </p:txBody>
      </p:sp>
    </p:spTree>
    <p:extLst>
      <p:ext uri="{BB962C8B-B14F-4D97-AF65-F5344CB8AC3E}">
        <p14:creationId xmlns:p14="http://schemas.microsoft.com/office/powerpoint/2010/main" val="300259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80">
                                          <p:stCondLst>
                                            <p:cond delay="0"/>
                                          </p:stCondLst>
                                        </p:cTn>
                                        <p:tgtEl>
                                          <p:spTgt spid="15"/>
                                        </p:tgtEl>
                                      </p:cBhvr>
                                    </p:animEffect>
                                    <p:anim calcmode="lin" valueType="num">
                                      <p:cBhvr>
                                        <p:cTn id="5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3" dur="26">
                                          <p:stCondLst>
                                            <p:cond delay="650"/>
                                          </p:stCondLst>
                                        </p:cTn>
                                        <p:tgtEl>
                                          <p:spTgt spid="15"/>
                                        </p:tgtEl>
                                      </p:cBhvr>
                                      <p:to x="100000" y="60000"/>
                                    </p:animScale>
                                    <p:animScale>
                                      <p:cBhvr>
                                        <p:cTn id="64" dur="166" decel="50000">
                                          <p:stCondLst>
                                            <p:cond delay="676"/>
                                          </p:stCondLst>
                                        </p:cTn>
                                        <p:tgtEl>
                                          <p:spTgt spid="15"/>
                                        </p:tgtEl>
                                      </p:cBhvr>
                                      <p:to x="100000" y="100000"/>
                                    </p:animScale>
                                    <p:animScale>
                                      <p:cBhvr>
                                        <p:cTn id="65" dur="26">
                                          <p:stCondLst>
                                            <p:cond delay="1312"/>
                                          </p:stCondLst>
                                        </p:cTn>
                                        <p:tgtEl>
                                          <p:spTgt spid="15"/>
                                        </p:tgtEl>
                                      </p:cBhvr>
                                      <p:to x="100000" y="80000"/>
                                    </p:animScale>
                                    <p:animScale>
                                      <p:cBhvr>
                                        <p:cTn id="66" dur="166" decel="50000">
                                          <p:stCondLst>
                                            <p:cond delay="1338"/>
                                          </p:stCondLst>
                                        </p:cTn>
                                        <p:tgtEl>
                                          <p:spTgt spid="15"/>
                                        </p:tgtEl>
                                      </p:cBhvr>
                                      <p:to x="100000" y="100000"/>
                                    </p:animScale>
                                    <p:animScale>
                                      <p:cBhvr>
                                        <p:cTn id="67" dur="26">
                                          <p:stCondLst>
                                            <p:cond delay="1642"/>
                                          </p:stCondLst>
                                        </p:cTn>
                                        <p:tgtEl>
                                          <p:spTgt spid="15"/>
                                        </p:tgtEl>
                                      </p:cBhvr>
                                      <p:to x="100000" y="90000"/>
                                    </p:animScale>
                                    <p:animScale>
                                      <p:cBhvr>
                                        <p:cTn id="68" dur="166" decel="50000">
                                          <p:stCondLst>
                                            <p:cond delay="1668"/>
                                          </p:stCondLst>
                                        </p:cTn>
                                        <p:tgtEl>
                                          <p:spTgt spid="15"/>
                                        </p:tgtEl>
                                      </p:cBhvr>
                                      <p:to x="100000" y="100000"/>
                                    </p:animScale>
                                    <p:animScale>
                                      <p:cBhvr>
                                        <p:cTn id="69" dur="26">
                                          <p:stCondLst>
                                            <p:cond delay="1808"/>
                                          </p:stCondLst>
                                        </p:cTn>
                                        <p:tgtEl>
                                          <p:spTgt spid="15"/>
                                        </p:tgtEl>
                                      </p:cBhvr>
                                      <p:to x="100000" y="95000"/>
                                    </p:animScale>
                                    <p:animScale>
                                      <p:cBhvr>
                                        <p:cTn id="70" dur="166" decel="50000">
                                          <p:stCondLst>
                                            <p:cond delay="1834"/>
                                          </p:stCondLst>
                                        </p:cTn>
                                        <p:tgtEl>
                                          <p:spTgt spid="1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060" y="449973"/>
            <a:ext cx="3572438" cy="3572438"/>
          </a:xfrm>
          <a:prstGeom prst="rect">
            <a:avLst/>
          </a:prstGeom>
          <a:ln>
            <a:noFill/>
          </a:ln>
          <a:effectLst>
            <a:softEdge rad="112500"/>
          </a:effectLst>
        </p:spPr>
      </p:pic>
      <p:sp>
        <p:nvSpPr>
          <p:cNvPr id="2" name="Title 1"/>
          <p:cNvSpPr>
            <a:spLocks noGrp="1"/>
          </p:cNvSpPr>
          <p:nvPr>
            <p:ph type="title"/>
          </p:nvPr>
        </p:nvSpPr>
        <p:spPr>
          <a:xfrm>
            <a:off x="5922498" y="624110"/>
            <a:ext cx="5821266" cy="1910084"/>
          </a:xfrm>
        </p:spPr>
        <p:txBody>
          <a:bodyPr>
            <a:noAutofit/>
          </a:bodyPr>
          <a:lstStyle/>
          <a:p>
            <a:pPr algn="ctr"/>
            <a:r>
              <a:rPr lang="en-US" sz="7200" b="1" spc="50" dirty="0" err="1" smtClean="0">
                <a:ln w="9525" cmpd="sng">
                  <a:solidFill>
                    <a:schemeClr val="accent1"/>
                  </a:solidFill>
                  <a:prstDash val="solid"/>
                </a:ln>
                <a:solidFill>
                  <a:schemeClr val="accent6">
                    <a:lumMod val="60000"/>
                    <a:lumOff val="40000"/>
                  </a:schemeClr>
                </a:solidFill>
                <a:effectLst>
                  <a:glow rad="38100">
                    <a:schemeClr val="accent1">
                      <a:alpha val="40000"/>
                    </a:schemeClr>
                  </a:glow>
                </a:effectLst>
                <a:latin typeface="Arial Black" panose="020B0A04020102020204" pitchFamily="34" charset="0"/>
              </a:rPr>
              <a:t>Berfikir</a:t>
            </a:r>
            <a:r>
              <a:rPr lang="en-US" sz="7200" b="1" spc="50" dirty="0" smtClean="0">
                <a:ln w="9525" cmpd="sng">
                  <a:solidFill>
                    <a:schemeClr val="accent1"/>
                  </a:solidFill>
                  <a:prstDash val="solid"/>
                </a:ln>
                <a:solidFill>
                  <a:schemeClr val="accent6">
                    <a:lumMod val="60000"/>
                    <a:lumOff val="40000"/>
                  </a:schemeClr>
                </a:solidFill>
                <a:effectLst>
                  <a:glow rad="38100">
                    <a:schemeClr val="accent1">
                      <a:alpha val="40000"/>
                    </a:schemeClr>
                  </a:glow>
                </a:effectLst>
                <a:latin typeface="Arial Black" panose="020B0A04020102020204" pitchFamily="34" charset="0"/>
              </a:rPr>
              <a:t> </a:t>
            </a:r>
            <a:br>
              <a:rPr lang="en-US" sz="7200" b="1" spc="50" dirty="0" smtClean="0">
                <a:ln w="9525" cmpd="sng">
                  <a:solidFill>
                    <a:schemeClr val="accent1"/>
                  </a:solidFill>
                  <a:prstDash val="solid"/>
                </a:ln>
                <a:solidFill>
                  <a:schemeClr val="accent6">
                    <a:lumMod val="60000"/>
                    <a:lumOff val="40000"/>
                  </a:schemeClr>
                </a:solidFill>
                <a:effectLst>
                  <a:glow rad="38100">
                    <a:schemeClr val="accent1">
                      <a:alpha val="40000"/>
                    </a:schemeClr>
                  </a:glow>
                </a:effectLst>
                <a:latin typeface="Arial Black" panose="020B0A04020102020204" pitchFamily="34" charset="0"/>
              </a:rPr>
            </a:br>
            <a:r>
              <a:rPr lang="en-US" sz="7200" b="1" spc="50" dirty="0" err="1" smtClean="0">
                <a:ln w="9525" cmpd="sng">
                  <a:solidFill>
                    <a:schemeClr val="accent1"/>
                  </a:solidFill>
                  <a:prstDash val="solid"/>
                </a:ln>
                <a:solidFill>
                  <a:schemeClr val="accent6">
                    <a:lumMod val="60000"/>
                    <a:lumOff val="40000"/>
                  </a:schemeClr>
                </a:solidFill>
                <a:effectLst>
                  <a:glow rad="38100">
                    <a:schemeClr val="accent1">
                      <a:alpha val="40000"/>
                    </a:schemeClr>
                  </a:glow>
                </a:effectLst>
                <a:latin typeface="Arial Black" panose="020B0A04020102020204" pitchFamily="34" charset="0"/>
              </a:rPr>
              <a:t>kritis</a:t>
            </a:r>
            <a:endParaRPr lang="en-US" sz="7200" b="1" spc="50" dirty="0">
              <a:ln w="9525" cmpd="sng">
                <a:solidFill>
                  <a:schemeClr val="accent1"/>
                </a:solidFill>
                <a:prstDash val="solid"/>
              </a:ln>
              <a:solidFill>
                <a:schemeClr val="accent6">
                  <a:lumMod val="60000"/>
                  <a:lumOff val="40000"/>
                </a:schemeClr>
              </a:solidFill>
              <a:effectLst>
                <a:glow rad="38100">
                  <a:schemeClr val="accent1">
                    <a:alpha val="40000"/>
                  </a:schemeClr>
                </a:glow>
              </a:effectLst>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sz="3200" dirty="0" smtClean="0">
              <a:solidFill>
                <a:schemeClr val="accent2">
                  <a:lumMod val="50000"/>
                </a:schemeClr>
              </a:solidFill>
              <a:latin typeface="Arial Black" panose="020B0A04020102020204" pitchFamily="34" charset="0"/>
            </a:endParaRPr>
          </a:p>
          <a:p>
            <a:pPr marL="0" indent="0">
              <a:buNone/>
            </a:pPr>
            <a:endParaRPr lang="en-US" sz="2400" dirty="0" smtClean="0">
              <a:solidFill>
                <a:schemeClr val="accent2">
                  <a:lumMod val="50000"/>
                </a:schemeClr>
              </a:solidFill>
              <a:latin typeface="Arial Black" panose="020B0A04020102020204" pitchFamily="34" charset="0"/>
            </a:endParaRPr>
          </a:p>
          <a:p>
            <a:pPr marL="0" indent="0">
              <a:buNone/>
            </a:pPr>
            <a:endParaRPr lang="en-US" sz="2400" dirty="0">
              <a:solidFill>
                <a:schemeClr val="accent2">
                  <a:lumMod val="50000"/>
                </a:schemeClr>
              </a:solidFill>
              <a:latin typeface="Arial Black" panose="020B0A04020102020204" pitchFamily="34" charset="0"/>
            </a:endParaRPr>
          </a:p>
          <a:p>
            <a:pPr marL="0" indent="0">
              <a:buNone/>
            </a:pPr>
            <a:endParaRPr lang="en-US" sz="2400" dirty="0">
              <a:solidFill>
                <a:schemeClr val="accent2">
                  <a:lumMod val="50000"/>
                </a:schemeClr>
              </a:solidFill>
              <a:latin typeface="Arial Black" panose="020B0A04020102020204" pitchFamily="34" charset="0"/>
            </a:endParaRPr>
          </a:p>
          <a:p>
            <a:pPr marL="0" indent="0" algn="just">
              <a:buNone/>
            </a:pPr>
            <a:r>
              <a:rPr lang="en-US" sz="2400" dirty="0" err="1" smtClean="0">
                <a:solidFill>
                  <a:srgbClr val="00B0F0"/>
                </a:solidFill>
                <a:latin typeface="Arial Black" panose="020B0A04020102020204" pitchFamily="34" charset="0"/>
              </a:rPr>
              <a:t>Berifikir</a:t>
            </a:r>
            <a:r>
              <a:rPr lang="en-US" sz="2400" dirty="0" smtClean="0">
                <a:solidFill>
                  <a:srgbClr val="00B0F0"/>
                </a:solidFill>
                <a:latin typeface="Arial Black" panose="020B0A04020102020204" pitchFamily="34" charset="0"/>
              </a:rPr>
              <a:t> </a:t>
            </a:r>
            <a:r>
              <a:rPr lang="en-US" sz="2400" dirty="0" err="1" smtClean="0">
                <a:solidFill>
                  <a:srgbClr val="00B0F0"/>
                </a:solidFill>
                <a:latin typeface="Arial Black" panose="020B0A04020102020204" pitchFamily="34" charset="0"/>
              </a:rPr>
              <a:t>kritis</a:t>
            </a:r>
            <a:r>
              <a:rPr lang="en-US" sz="2400" dirty="0" smtClean="0">
                <a:solidFill>
                  <a:srgbClr val="00B0F0"/>
                </a:solidFill>
                <a:latin typeface="Arial Black" panose="020B0A04020102020204" pitchFamily="34" charset="0"/>
              </a:rPr>
              <a:t> </a:t>
            </a:r>
            <a:r>
              <a:rPr lang="en-US" sz="2400" dirty="0" err="1" smtClean="0">
                <a:solidFill>
                  <a:srgbClr val="00B0F0"/>
                </a:solidFill>
                <a:latin typeface="Arial Black" panose="020B0A04020102020204" pitchFamily="34" charset="0"/>
              </a:rPr>
              <a:t>adalah</a:t>
            </a:r>
            <a:r>
              <a:rPr lang="en-US" sz="2400" dirty="0" smtClean="0">
                <a:solidFill>
                  <a:srgbClr val="00B0F0"/>
                </a:solidFill>
                <a:latin typeface="Arial Black" panose="020B0A04020102020204" pitchFamily="34" charset="0"/>
              </a:rPr>
              <a:t> </a:t>
            </a:r>
            <a:r>
              <a:rPr lang="nb-NO" sz="2400" dirty="0" smtClean="0">
                <a:solidFill>
                  <a:srgbClr val="00B0F0"/>
                </a:solidFill>
                <a:latin typeface="Arial Black" panose="020B0A04020102020204" pitchFamily="34" charset="0"/>
              </a:rPr>
              <a:t>proses </a:t>
            </a:r>
            <a:r>
              <a:rPr lang="nb-NO" sz="2400" dirty="0">
                <a:solidFill>
                  <a:srgbClr val="00B0F0"/>
                </a:solidFill>
                <a:latin typeface="Arial Black" panose="020B0A04020102020204" pitchFamily="34" charset="0"/>
              </a:rPr>
              <a:t>berfikir secara reflektif, </a:t>
            </a:r>
            <a:r>
              <a:rPr lang="nb-NO" sz="2400" dirty="0" smtClean="0">
                <a:solidFill>
                  <a:srgbClr val="00B0F0"/>
                </a:solidFill>
                <a:latin typeface="Arial Black" panose="020B0A04020102020204" pitchFamily="34" charset="0"/>
              </a:rPr>
              <a:t>produktif, dan </a:t>
            </a:r>
            <a:r>
              <a:rPr lang="nb-NO" sz="2400" dirty="0">
                <a:solidFill>
                  <a:srgbClr val="00B0F0"/>
                </a:solidFill>
                <a:latin typeface="Arial Black" panose="020B0A04020102020204" pitchFamily="34" charset="0"/>
              </a:rPr>
              <a:t>dengan memperhitungkan bukti-bukti yang tersedia.</a:t>
            </a:r>
          </a:p>
        </p:txBody>
      </p:sp>
    </p:spTree>
    <p:extLst>
      <p:ext uri="{BB962C8B-B14F-4D97-AF65-F5344CB8AC3E}">
        <p14:creationId xmlns:p14="http://schemas.microsoft.com/office/powerpoint/2010/main" val="435766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1120"/>
            <a:ext cx="12191999" cy="7112000"/>
          </a:xfrm>
          <a:prstGeom prst="rect">
            <a:avLst/>
          </a:prstGeom>
        </p:spPr>
      </p:pic>
      <p:sp>
        <p:nvSpPr>
          <p:cNvPr id="2" name="Title 1"/>
          <p:cNvSpPr>
            <a:spLocks noGrp="1"/>
          </p:cNvSpPr>
          <p:nvPr>
            <p:ph type="title"/>
          </p:nvPr>
        </p:nvSpPr>
        <p:spPr>
          <a:xfrm>
            <a:off x="1579195" y="114659"/>
            <a:ext cx="8911687" cy="1280890"/>
          </a:xfrm>
        </p:spPr>
        <p:txBody>
          <a:bodyPr>
            <a:noAutofit/>
          </a:bodyPr>
          <a:lstStyle/>
          <a:p>
            <a:r>
              <a:rPr lang="en-US" sz="4000" dirty="0" err="1" smtClean="0">
                <a:solidFill>
                  <a:srgbClr val="00B050"/>
                </a:solidFill>
                <a:latin typeface="Arial Black" panose="020B0A04020102020204" pitchFamily="34" charset="0"/>
              </a:rPr>
              <a:t>Beberapa</a:t>
            </a:r>
            <a:r>
              <a:rPr lang="en-US" sz="4000" dirty="0" smtClean="0">
                <a:solidFill>
                  <a:srgbClr val="00B050"/>
                </a:solidFill>
                <a:latin typeface="Arial Black" panose="020B0A04020102020204" pitchFamily="34" charset="0"/>
              </a:rPr>
              <a:t> </a:t>
            </a:r>
            <a:r>
              <a:rPr lang="en-US" sz="4000" dirty="0" err="1" smtClean="0">
                <a:solidFill>
                  <a:srgbClr val="00B050"/>
                </a:solidFill>
                <a:latin typeface="Arial Black" panose="020B0A04020102020204" pitchFamily="34" charset="0"/>
              </a:rPr>
              <a:t>sikap</a:t>
            </a:r>
            <a:r>
              <a:rPr lang="en-US" sz="4000" dirty="0" smtClean="0">
                <a:solidFill>
                  <a:srgbClr val="00B050"/>
                </a:solidFill>
                <a:latin typeface="Arial Black" panose="020B0A04020102020204" pitchFamily="34" charset="0"/>
              </a:rPr>
              <a:t> yang </a:t>
            </a:r>
            <a:r>
              <a:rPr lang="en-US" sz="4000" dirty="0" err="1" smtClean="0">
                <a:solidFill>
                  <a:srgbClr val="00B050"/>
                </a:solidFill>
                <a:latin typeface="Arial Black" panose="020B0A04020102020204" pitchFamily="34" charset="0"/>
              </a:rPr>
              <a:t>dapat</a:t>
            </a:r>
            <a:r>
              <a:rPr lang="en-US" sz="4000" dirty="0" smtClean="0">
                <a:solidFill>
                  <a:srgbClr val="00B050"/>
                </a:solidFill>
                <a:latin typeface="Arial Black" panose="020B0A04020102020204" pitchFamily="34" charset="0"/>
              </a:rPr>
              <a:t> </a:t>
            </a:r>
            <a:r>
              <a:rPr lang="en-US" sz="4000" dirty="0" err="1" smtClean="0">
                <a:solidFill>
                  <a:srgbClr val="00B050"/>
                </a:solidFill>
                <a:latin typeface="Arial Black" panose="020B0A04020102020204" pitchFamily="34" charset="0"/>
              </a:rPr>
              <a:t>mendorong</a:t>
            </a:r>
            <a:r>
              <a:rPr lang="en-US" sz="4000" dirty="0" smtClean="0">
                <a:solidFill>
                  <a:srgbClr val="00B050"/>
                </a:solidFill>
                <a:latin typeface="Arial Black" panose="020B0A04020102020204" pitchFamily="34" charset="0"/>
              </a:rPr>
              <a:t> </a:t>
            </a:r>
            <a:r>
              <a:rPr lang="en-US" sz="4000" dirty="0" err="1" smtClean="0">
                <a:solidFill>
                  <a:srgbClr val="00B050"/>
                </a:solidFill>
                <a:latin typeface="Arial Black" panose="020B0A04020102020204" pitchFamily="34" charset="0"/>
              </a:rPr>
              <a:t>untuk</a:t>
            </a:r>
            <a:r>
              <a:rPr lang="en-US" sz="4000" dirty="0" smtClean="0">
                <a:solidFill>
                  <a:srgbClr val="00B050"/>
                </a:solidFill>
                <a:latin typeface="Arial Black" panose="020B0A04020102020204" pitchFamily="34" charset="0"/>
              </a:rPr>
              <a:t> </a:t>
            </a:r>
            <a:r>
              <a:rPr lang="en-US" sz="4000" dirty="0" err="1" smtClean="0">
                <a:solidFill>
                  <a:srgbClr val="00B050"/>
                </a:solidFill>
                <a:latin typeface="Arial Black" panose="020B0A04020102020204" pitchFamily="34" charset="0"/>
              </a:rPr>
              <a:t>berfikir</a:t>
            </a:r>
            <a:r>
              <a:rPr lang="en-US" sz="4000" dirty="0" smtClean="0">
                <a:solidFill>
                  <a:srgbClr val="00B050"/>
                </a:solidFill>
                <a:latin typeface="Arial Black" panose="020B0A04020102020204" pitchFamily="34" charset="0"/>
              </a:rPr>
              <a:t> </a:t>
            </a:r>
            <a:r>
              <a:rPr lang="en-US" sz="4000" dirty="0" err="1" smtClean="0">
                <a:solidFill>
                  <a:srgbClr val="00B050"/>
                </a:solidFill>
                <a:latin typeface="Arial Black" panose="020B0A04020102020204" pitchFamily="34" charset="0"/>
              </a:rPr>
              <a:t>kritis</a:t>
            </a:r>
            <a:endParaRPr lang="en-US" sz="4000" dirty="0">
              <a:solidFill>
                <a:srgbClr val="00B050"/>
              </a:solidFill>
              <a:latin typeface="Arial Black" panose="020B0A04020102020204" pitchFamily="34" charset="0"/>
            </a:endParaRPr>
          </a:p>
        </p:txBody>
      </p:sp>
      <p:sp>
        <p:nvSpPr>
          <p:cNvPr id="3" name="Content Placeholder 2"/>
          <p:cNvSpPr>
            <a:spLocks noGrp="1"/>
          </p:cNvSpPr>
          <p:nvPr>
            <p:ph idx="1"/>
          </p:nvPr>
        </p:nvSpPr>
        <p:spPr>
          <a:xfrm>
            <a:off x="1" y="2238103"/>
            <a:ext cx="3931920" cy="4214948"/>
          </a:xfrm>
        </p:spPr>
        <p:txBody>
          <a:bodyPr>
            <a:normAutofit/>
          </a:bodyPr>
          <a:lstStyle/>
          <a:p>
            <a:pPr>
              <a:buFont typeface="+mj-lt"/>
              <a:buAutoNum type="arabicPeriod"/>
            </a:pPr>
            <a:r>
              <a:rPr lang="en-US" sz="2400" dirty="0" err="1" smtClean="0">
                <a:solidFill>
                  <a:srgbClr val="002060"/>
                </a:solidFill>
                <a:latin typeface="Arial Narrow" panose="020B0606020202030204" pitchFamily="34" charset="0"/>
              </a:rPr>
              <a:t>Berfikiran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terbuka</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penasaran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Menjelajahi</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pilihan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menghindari</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berfikiran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sempit</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Ingin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tahu</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menyelidiki</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bertanya</a:t>
            </a:r>
            <a:r>
              <a:rPr lang="en-US" sz="2400" dirty="0" smtClean="0">
                <a:solidFill>
                  <a:srgbClr val="002060"/>
                </a:solidFill>
                <a:latin typeface="Arial Narrow" panose="020B0606020202030204" pitchFamily="34" charset="0"/>
              </a:rPr>
              <a:t>.</a:t>
            </a:r>
          </a:p>
          <a:p>
            <a:pPr>
              <a:buFont typeface="+mj-lt"/>
              <a:buAutoNum type="arabicPeriod"/>
            </a:pPr>
            <a:r>
              <a:rPr lang="en-US" sz="2400" dirty="0" err="1" smtClean="0">
                <a:solidFill>
                  <a:srgbClr val="002060"/>
                </a:solidFill>
                <a:latin typeface="Arial Narrow" panose="020B0606020202030204" pitchFamily="34" charset="0"/>
              </a:rPr>
              <a:t>Berhati-hati</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secara</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intelektual</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Memeriksa</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ketidak</a:t>
            </a:r>
            <a:r>
              <a:rPr lang="en-US" sz="2400" dirty="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akuratan</a:t>
            </a:r>
            <a:r>
              <a:rPr lang="en-US" sz="2400" dirty="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kesalahan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menjadi</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tepat</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terorganisir</a:t>
            </a:r>
            <a:r>
              <a:rPr lang="en-US" sz="2400" dirty="0" smtClean="0">
                <a:solidFill>
                  <a:srgbClr val="002060"/>
                </a:solidFill>
                <a:latin typeface="Arial Narrow" panose="020B0606020202030204" pitchFamily="34" charset="0"/>
              </a:rPr>
              <a:t>.</a:t>
            </a:r>
          </a:p>
        </p:txBody>
      </p:sp>
      <p:sp>
        <p:nvSpPr>
          <p:cNvPr id="5" name="Rectangle 4"/>
          <p:cNvSpPr/>
          <p:nvPr/>
        </p:nvSpPr>
        <p:spPr>
          <a:xfrm>
            <a:off x="8306973" y="2238103"/>
            <a:ext cx="3605349" cy="33876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schemeClr val="accent1">
                    <a:lumMod val="50000"/>
                  </a:schemeClr>
                </a:solidFill>
                <a:latin typeface="Arial Narrow" panose="020B0606020202030204" pitchFamily="34" charset="0"/>
              </a:rPr>
              <a:t>3. </a:t>
            </a:r>
            <a:r>
              <a:rPr lang="en-US" sz="2400" dirty="0" err="1" smtClean="0">
                <a:solidFill>
                  <a:srgbClr val="002060"/>
                </a:solidFill>
                <a:latin typeface="Arial Narrow" panose="020B0606020202030204" pitchFamily="34" charset="0"/>
              </a:rPr>
              <a:t>Skeptis</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Memeriksa</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bukti</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waspada</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terhadap</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masalah</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dan</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ketidakserasian</a:t>
            </a:r>
            <a:endParaRPr lang="en-US" sz="2400"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val="2117660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1062</TotalTime>
  <Words>1511</Words>
  <Application>Microsoft Office PowerPoint</Application>
  <PresentationFormat>Widescreen</PresentationFormat>
  <Paragraphs>213</Paragraphs>
  <Slides>38</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Arial</vt:lpstr>
      <vt:lpstr>Arial Black</vt:lpstr>
      <vt:lpstr>Arial Narrow</vt:lpstr>
      <vt:lpstr>Arial Rounded MT Bold</vt:lpstr>
      <vt:lpstr>Calibri</vt:lpstr>
      <vt:lpstr>Californian FB</vt:lpstr>
      <vt:lpstr>Calisto MT</vt:lpstr>
      <vt:lpstr>Franklin Gothic Book</vt:lpstr>
      <vt:lpstr>Times New Roman</vt:lpstr>
      <vt:lpstr>Crop</vt:lpstr>
      <vt:lpstr>Office Theme</vt:lpstr>
      <vt:lpstr>1_Office Theme</vt:lpstr>
      <vt:lpstr>2_Office Theme</vt:lpstr>
      <vt:lpstr>Adjusting to life</vt:lpstr>
      <vt:lpstr>Exploring Adjustment</vt:lpstr>
      <vt:lpstr>Proses psikologi dari menyesuaikan diri untuk, mengatasi dengan, dan mengelola tantangan dalam kehidupan sehari-hari</vt:lpstr>
      <vt:lpstr>  </vt:lpstr>
      <vt:lpstr>PowerPoint Presentation</vt:lpstr>
      <vt:lpstr>Ecological Theory</vt:lpstr>
      <vt:lpstr>PowerPoint Presentation</vt:lpstr>
      <vt:lpstr>Berfikir  kritis</vt:lpstr>
      <vt:lpstr>Beberapa sikap yang dapat mendorong untuk berfikir kritis</vt:lpstr>
      <vt:lpstr>Berfikir kritis dalam penyesuaian diri</vt:lpstr>
      <vt:lpstr>Subjective well-being and Adjustment</vt:lpstr>
      <vt:lpstr> Subjective well-being and Adjustment</vt:lpstr>
      <vt:lpstr>Are rich people Happy?</vt:lpstr>
      <vt:lpstr>Karateristik orang yang bahagia:</vt:lpstr>
      <vt:lpstr>3. The Scientific Approach To Adjustment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MEMBEDAKAN ANTARA HASIL KELOMPOK DAN KEBUTUHAN INDIVIDU</vt:lpstr>
      <vt:lpstr>JANGAN TERLALU MENGUMUMKAN SESUATU DARI SEMPEL KECIL</vt:lpstr>
      <vt:lpstr>MENCARI JAWABAN DI LUAR STUDI TUNGGAL</vt:lpstr>
      <vt:lpstr> JANGAN MENGAMBIL KESIMPULAN SEBELUM ADA BUKTI KONGKRIT </vt:lpstr>
      <vt:lpstr>MENGEVALUASI SUMBER INFORMASI</vt:lpstr>
      <vt:lpstr>PowerPoint Presentation</vt:lpstr>
      <vt:lpstr>PowerPoint Presentation</vt:lpstr>
      <vt:lpstr>NATIONAL SUPPORT GROUPS</vt:lpstr>
      <vt:lpstr>SELF HELP BOOKS</vt:lpstr>
      <vt:lpstr>INTERNET</vt:lpstr>
      <vt:lpstr>STRATEGIES FOR SELECTING A SELF HELP BOOK</vt:lpstr>
      <vt:lpstr>ADJUSTMENT STRATEGIES FOR FINDING THE BEST INFORMATION ON THE INTERNET INVOLVING HUMAN ADJUSTMENT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74</cp:revision>
  <dcterms:created xsi:type="dcterms:W3CDTF">2016-09-01T10:28:58Z</dcterms:created>
  <dcterms:modified xsi:type="dcterms:W3CDTF">2016-09-06T06:38:37Z</dcterms:modified>
</cp:coreProperties>
</file>