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6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902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4294967295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8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4656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9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11161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6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9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6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2245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4294967295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5141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4294967295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6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41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4294967295" pos="1848">
          <p15:clr>
            <a:srgbClr val="F26B43"/>
          </p15:clr>
        </p15:guide>
        <p15:guide id="4294967295" orient="horz" pos="3960">
          <p15:clr>
            <a:srgbClr val="F26B43"/>
          </p15:clr>
        </p15:guide>
        <p15:guide id="4294967295" orient="horz" pos="1536">
          <p15:clr>
            <a:srgbClr val="F26B43"/>
          </p15:clr>
        </p15:guide>
        <p15:guide id="4294967295" orient="horz" pos="3840">
          <p15:clr>
            <a:srgbClr val="F26B43"/>
          </p15:clr>
        </p15:guide>
        <p15:guide id="4294967295" pos="4416">
          <p15:clr>
            <a:srgbClr val="F26B43"/>
          </p15:clr>
        </p15:guide>
        <p15:guide id="4294967295" pos="4800">
          <p15:clr>
            <a:srgbClr val="F26B43"/>
          </p15:clr>
        </p15:guide>
        <p15:guide id="4294967295" orient="horz" pos="360">
          <p15:clr>
            <a:srgbClr val="F26B43"/>
          </p15:clr>
        </p15:guide>
        <p15:guide id="4294967295" pos="7368">
          <p15:clr>
            <a:srgbClr val="F26B43"/>
          </p15:clr>
        </p15:guide>
        <p15:guide id="4294967295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dirty="0" smtClean="0"/>
              <a:t>The biology of learning and memory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3219608"/>
            <a:ext cx="3793678" cy="1037760"/>
          </a:xfrm>
        </p:spPr>
        <p:txBody>
          <a:bodyPr>
            <a:noAutofit/>
          </a:bodyPr>
          <a:lstStyle/>
          <a:p>
            <a:pPr algn="ctr"/>
            <a:r>
              <a:rPr lang="id-ID" dirty="0" smtClean="0"/>
              <a:t>Disusun oleh :</a:t>
            </a:r>
          </a:p>
          <a:p>
            <a:pPr algn="ctr"/>
            <a:r>
              <a:rPr lang="id-ID" dirty="0" smtClean="0"/>
              <a:t>Alifvianto marchiano </a:t>
            </a:r>
          </a:p>
          <a:p>
            <a:pPr algn="ctr"/>
            <a:r>
              <a:rPr lang="id-ID" dirty="0" smtClean="0"/>
              <a:t>Tazkia kamila</a:t>
            </a:r>
          </a:p>
        </p:txBody>
      </p:sp>
    </p:spTree>
    <p:extLst>
      <p:ext uri="{BB962C8B-B14F-4D97-AF65-F5344CB8AC3E}">
        <p14:creationId xmlns:p14="http://schemas.microsoft.com/office/powerpoint/2010/main" val="491983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48808" y="514683"/>
            <a:ext cx="8770571" cy="1560716"/>
          </a:xfrm>
        </p:spPr>
        <p:txBody>
          <a:bodyPr>
            <a:noAutofit/>
          </a:bodyPr>
          <a:lstStyle/>
          <a:p>
            <a:pPr algn="ctr"/>
            <a:r>
              <a:rPr lang="id-ID" sz="4000" dirty="0" smtClean="0"/>
              <a:t>PERBEDAAN INDIVIDU DALAM HIPOKAMPUS DAN MEMORI</a:t>
            </a:r>
            <a:endParaRPr lang="id-ID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801815" y="2520461"/>
            <a:ext cx="731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Individu</a:t>
            </a:r>
            <a:r>
              <a:rPr lang="en-GB" dirty="0" smtClean="0"/>
              <a:t> yang </a:t>
            </a:r>
            <a:r>
              <a:rPr lang="en-GB" dirty="0" err="1" smtClean="0"/>
              <a:t>memiliki</a:t>
            </a:r>
            <a:r>
              <a:rPr lang="en-GB" dirty="0" smtClean="0"/>
              <a:t> </a:t>
            </a:r>
            <a:r>
              <a:rPr lang="en-GB" dirty="0" err="1" smtClean="0"/>
              <a:t>performa</a:t>
            </a:r>
            <a:r>
              <a:rPr lang="en-GB" dirty="0" smtClean="0"/>
              <a:t> </a:t>
            </a:r>
            <a:r>
              <a:rPr lang="en-GB" dirty="0" err="1" smtClean="0"/>
              <a:t>memori</a:t>
            </a:r>
            <a:r>
              <a:rPr lang="en-GB" dirty="0" smtClean="0"/>
              <a:t> yang </a:t>
            </a:r>
            <a:r>
              <a:rPr lang="en-GB" dirty="0" err="1" smtClean="0"/>
              <a:t>lebih</a:t>
            </a:r>
            <a:r>
              <a:rPr lang="en-GB" dirty="0" smtClean="0"/>
              <a:t>  </a:t>
            </a:r>
            <a:r>
              <a:rPr lang="en-GB" dirty="0" err="1" smtClean="0"/>
              <a:t>baik</a:t>
            </a:r>
            <a:r>
              <a:rPr lang="en-GB" dirty="0" smtClean="0"/>
              <a:t> </a:t>
            </a:r>
            <a:r>
              <a:rPr lang="en-GB" dirty="0" err="1" smtClean="0"/>
              <a:t>adalah</a:t>
            </a:r>
            <a:r>
              <a:rPr lang="en-GB" dirty="0" smtClean="0"/>
              <a:t> </a:t>
            </a:r>
            <a:r>
              <a:rPr lang="en-GB" dirty="0" err="1" smtClean="0"/>
              <a:t>invidiu</a:t>
            </a:r>
            <a:r>
              <a:rPr lang="en-GB" dirty="0" smtClean="0"/>
              <a:t> yang </a:t>
            </a:r>
            <a:r>
              <a:rPr lang="en-GB" dirty="0" err="1" smtClean="0"/>
              <a:t>memilki</a:t>
            </a:r>
            <a:r>
              <a:rPr lang="en-GB" dirty="0" smtClean="0"/>
              <a:t> </a:t>
            </a:r>
            <a:r>
              <a:rPr lang="en-GB" dirty="0" err="1" smtClean="0"/>
              <a:t>ukuran</a:t>
            </a:r>
            <a:r>
              <a:rPr lang="en-GB" dirty="0" smtClean="0"/>
              <a:t> </a:t>
            </a:r>
            <a:r>
              <a:rPr lang="en-GB" dirty="0" err="1" smtClean="0"/>
              <a:t>Hipokampus</a:t>
            </a:r>
            <a:r>
              <a:rPr lang="en-GB" dirty="0" smtClean="0"/>
              <a:t> </a:t>
            </a:r>
            <a:r>
              <a:rPr lang="en-GB" dirty="0" err="1" smtClean="0"/>
              <a:t>lebih</a:t>
            </a:r>
            <a:r>
              <a:rPr lang="en-GB" dirty="0" smtClean="0"/>
              <a:t> </a:t>
            </a:r>
            <a:r>
              <a:rPr lang="en-GB" dirty="0" err="1" smtClean="0"/>
              <a:t>kecil</a:t>
            </a:r>
            <a:r>
              <a:rPr lang="en-GB" dirty="0" smtClean="0"/>
              <a:t> (Van </a:t>
            </a:r>
            <a:r>
              <a:rPr lang="en-GB" dirty="0" err="1" smtClean="0"/>
              <a:t>Petta</a:t>
            </a:r>
            <a:r>
              <a:rPr lang="en-GB" dirty="0" smtClean="0"/>
              <a:t>, 2004).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Individu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Hipokampus</a:t>
            </a:r>
            <a:r>
              <a:rPr lang="en-GB" dirty="0" smtClean="0"/>
              <a:t> yang </a:t>
            </a:r>
            <a:r>
              <a:rPr lang="en-GB" dirty="0" err="1" smtClean="0"/>
              <a:t>lebih</a:t>
            </a:r>
            <a:r>
              <a:rPr lang="en-GB" dirty="0" smtClean="0"/>
              <a:t> </a:t>
            </a:r>
            <a:r>
              <a:rPr lang="en-GB" dirty="0" err="1" smtClean="0"/>
              <a:t>besar</a:t>
            </a:r>
            <a:r>
              <a:rPr lang="en-GB" dirty="0" smtClean="0"/>
              <a:t> </a:t>
            </a:r>
            <a:r>
              <a:rPr lang="en-GB" dirty="0" err="1" smtClean="0"/>
              <a:t>tidak</a:t>
            </a:r>
            <a:r>
              <a:rPr lang="en-GB" dirty="0" smtClean="0"/>
              <a:t> </a:t>
            </a:r>
            <a:r>
              <a:rPr lang="en-GB" dirty="0" err="1" smtClean="0"/>
              <a:t>mengalami</a:t>
            </a:r>
            <a:r>
              <a:rPr lang="en-GB" dirty="0" smtClean="0"/>
              <a:t>  proses </a:t>
            </a:r>
            <a:r>
              <a:rPr lang="en-GB" dirty="0" err="1" smtClean="0"/>
              <a:t>penyingkiran</a:t>
            </a:r>
            <a:r>
              <a:rPr lang="en-GB" dirty="0" smtClean="0"/>
              <a:t> neuron </a:t>
            </a:r>
            <a:r>
              <a:rPr lang="en-GB" dirty="0" err="1" smtClean="0"/>
              <a:t>tesebut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Bertambahnya</a:t>
            </a:r>
            <a:r>
              <a:rPr lang="en-GB" dirty="0" smtClean="0"/>
              <a:t> </a:t>
            </a:r>
            <a:r>
              <a:rPr lang="en-GB" dirty="0" err="1" smtClean="0"/>
              <a:t>umur</a:t>
            </a:r>
            <a:r>
              <a:rPr lang="en-GB" dirty="0" smtClean="0"/>
              <a:t>, </a:t>
            </a:r>
            <a:r>
              <a:rPr lang="en-GB" dirty="0" err="1" smtClean="0"/>
              <a:t>ukuran</a:t>
            </a:r>
            <a:r>
              <a:rPr lang="en-GB" dirty="0" smtClean="0"/>
              <a:t> </a:t>
            </a:r>
            <a:r>
              <a:rPr lang="en-GB" dirty="0" err="1" smtClean="0"/>
              <a:t>hipokampus</a:t>
            </a:r>
            <a:r>
              <a:rPr lang="en-GB" dirty="0" smtClean="0"/>
              <a:t> </a:t>
            </a:r>
            <a:r>
              <a:rPr lang="en-GB" dirty="0" err="1" smtClean="0"/>
              <a:t>secara</a:t>
            </a:r>
            <a:r>
              <a:rPr lang="en-GB" dirty="0" smtClean="0"/>
              <a:t> </a:t>
            </a:r>
            <a:r>
              <a:rPr lang="en-GB" dirty="0" err="1" smtClean="0"/>
              <a:t>bertahap</a:t>
            </a:r>
            <a:r>
              <a:rPr lang="en-GB" dirty="0" smtClean="0"/>
              <a:t> </a:t>
            </a:r>
            <a:r>
              <a:rPr lang="en-GB" dirty="0" err="1" smtClean="0"/>
              <a:t>akan</a:t>
            </a:r>
            <a:r>
              <a:rPr lang="en-GB" dirty="0" smtClean="0"/>
              <a:t> </a:t>
            </a:r>
            <a:r>
              <a:rPr lang="en-GB" dirty="0" err="1" smtClean="0"/>
              <a:t>mengecil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Hipokampus</a:t>
            </a:r>
            <a:r>
              <a:rPr lang="en-GB" dirty="0" smtClean="0"/>
              <a:t> </a:t>
            </a:r>
            <a:r>
              <a:rPr lang="en-GB" dirty="0" err="1" smtClean="0"/>
              <a:t>penting</a:t>
            </a:r>
            <a:r>
              <a:rPr lang="en-GB" dirty="0" smtClean="0"/>
              <a:t>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pembelajaran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memori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Penting</a:t>
            </a:r>
            <a:r>
              <a:rPr lang="en-GB" dirty="0" smtClean="0"/>
              <a:t> </a:t>
            </a:r>
            <a:r>
              <a:rPr lang="en-GB" dirty="0" err="1" smtClean="0"/>
              <a:t>deklaratif</a:t>
            </a:r>
            <a:r>
              <a:rPr lang="en-GB" dirty="0" smtClean="0"/>
              <a:t>, </a:t>
            </a:r>
            <a:r>
              <a:rPr lang="en-GB" dirty="0" err="1" smtClean="0"/>
              <a:t>memori</a:t>
            </a:r>
            <a:r>
              <a:rPr lang="en-GB" dirty="0" smtClean="0"/>
              <a:t> </a:t>
            </a:r>
            <a:r>
              <a:rPr lang="en-GB" dirty="0" err="1" smtClean="0"/>
              <a:t>spasial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pengikatan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09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Theories of The Function of The Hippocampus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546" y="3268255"/>
            <a:ext cx="2705100" cy="2537812"/>
          </a:xfrm>
        </p:spPr>
        <p:txBody>
          <a:bodyPr>
            <a:noAutofit/>
          </a:bodyPr>
          <a:lstStyle/>
          <a:p>
            <a:r>
              <a:rPr lang="en-GB" sz="1600" dirty="0" err="1" smtClean="0"/>
              <a:t>Hipokampus</a:t>
            </a:r>
            <a:r>
              <a:rPr lang="en-GB" sz="1600" dirty="0" smtClean="0"/>
              <a:t> </a:t>
            </a:r>
            <a:r>
              <a:rPr lang="en-GB" sz="1600" dirty="0" err="1" smtClean="0"/>
              <a:t>berperan</a:t>
            </a:r>
            <a:r>
              <a:rPr lang="en-GB" sz="1600" dirty="0" smtClean="0"/>
              <a:t> </a:t>
            </a:r>
            <a:r>
              <a:rPr lang="en-GB" sz="1600" dirty="0" err="1" smtClean="0"/>
              <a:t>penting</a:t>
            </a:r>
            <a:r>
              <a:rPr lang="en-GB" sz="1600" dirty="0" smtClean="0"/>
              <a:t> </a:t>
            </a:r>
            <a:r>
              <a:rPr lang="en-GB" sz="1600" dirty="0" err="1" smtClean="0"/>
              <a:t>dalam</a:t>
            </a:r>
            <a:r>
              <a:rPr lang="en-GB" sz="1600" dirty="0" smtClean="0"/>
              <a:t> </a:t>
            </a:r>
            <a:r>
              <a:rPr lang="en-GB" sz="1600" dirty="0" err="1" smtClean="0"/>
              <a:t>konsolidasi</a:t>
            </a:r>
            <a:r>
              <a:rPr lang="en-GB" sz="1600" dirty="0" smtClean="0"/>
              <a:t> </a:t>
            </a:r>
            <a:r>
              <a:rPr lang="en-GB" sz="1600" dirty="0" err="1" smtClean="0"/>
              <a:t>beberapa</a:t>
            </a:r>
            <a:r>
              <a:rPr lang="en-GB" sz="1600" dirty="0" smtClean="0"/>
              <a:t> </a:t>
            </a:r>
            <a:r>
              <a:rPr lang="en-GB" sz="1600" dirty="0" err="1" smtClean="0"/>
              <a:t>jenis</a:t>
            </a:r>
            <a:r>
              <a:rPr lang="en-GB" sz="1600" dirty="0" smtClean="0"/>
              <a:t> </a:t>
            </a:r>
            <a:r>
              <a:rPr lang="en-GB" sz="1600" dirty="0" err="1" smtClean="0"/>
              <a:t>memori</a:t>
            </a:r>
            <a:r>
              <a:rPr lang="en-GB" sz="1600" dirty="0" smtClean="0"/>
              <a:t>.</a:t>
            </a:r>
          </a:p>
          <a:p>
            <a:r>
              <a:rPr lang="en-GB" sz="1600" dirty="0" err="1" smtClean="0"/>
              <a:t>Konsolidasi</a:t>
            </a:r>
            <a:r>
              <a:rPr lang="en-GB" sz="1600" dirty="0" smtClean="0"/>
              <a:t> </a:t>
            </a:r>
            <a:r>
              <a:rPr lang="en-GB" sz="1600" dirty="0" err="1" smtClean="0"/>
              <a:t>bergantung</a:t>
            </a:r>
            <a:r>
              <a:rPr lang="en-GB" sz="1600" dirty="0" smtClean="0"/>
              <a:t> </a:t>
            </a:r>
            <a:r>
              <a:rPr lang="en-GB" sz="1600" dirty="0" err="1" smtClean="0"/>
              <a:t>pada</a:t>
            </a:r>
            <a:r>
              <a:rPr lang="en-GB" sz="1600" dirty="0" smtClean="0"/>
              <a:t> </a:t>
            </a:r>
            <a:r>
              <a:rPr lang="en-GB" sz="1600" dirty="0" err="1" smtClean="0"/>
              <a:t>pembentukan</a:t>
            </a:r>
            <a:r>
              <a:rPr lang="en-GB" sz="1600" dirty="0" smtClean="0"/>
              <a:t> </a:t>
            </a:r>
            <a:r>
              <a:rPr lang="en-GB" sz="1600" dirty="0" err="1" smtClean="0"/>
              <a:t>emosi</a:t>
            </a:r>
            <a:r>
              <a:rPr lang="en-GB" sz="1600" dirty="0" smtClean="0"/>
              <a:t>.</a:t>
            </a:r>
          </a:p>
          <a:p>
            <a:r>
              <a:rPr lang="en-GB" sz="1600" dirty="0" err="1" smtClean="0"/>
              <a:t>Pembentukan</a:t>
            </a:r>
            <a:r>
              <a:rPr lang="en-GB" sz="1600" dirty="0" smtClean="0"/>
              <a:t> </a:t>
            </a:r>
            <a:r>
              <a:rPr lang="en-GB" sz="1600" dirty="0" err="1" smtClean="0"/>
              <a:t>emosi</a:t>
            </a:r>
            <a:r>
              <a:rPr lang="en-GB" sz="1600" dirty="0" smtClean="0"/>
              <a:t> </a:t>
            </a:r>
            <a:r>
              <a:rPr lang="en-GB" sz="1600" dirty="0" err="1" smtClean="0"/>
              <a:t>meningkatkan</a:t>
            </a:r>
            <a:r>
              <a:rPr lang="en-GB" sz="1600" dirty="0" smtClean="0"/>
              <a:t> </a:t>
            </a:r>
            <a:r>
              <a:rPr lang="en-GB" sz="1600" dirty="0" err="1" smtClean="0"/>
              <a:t>pelepasan</a:t>
            </a:r>
            <a:r>
              <a:rPr lang="en-GB" sz="1600" dirty="0" smtClean="0"/>
              <a:t> </a:t>
            </a:r>
            <a:r>
              <a:rPr lang="en-GB" sz="1600" dirty="0" err="1" smtClean="0"/>
              <a:t>epinefrin</a:t>
            </a:r>
            <a:r>
              <a:rPr lang="en-GB" sz="1600" dirty="0" smtClean="0"/>
              <a:t> </a:t>
            </a:r>
            <a:r>
              <a:rPr lang="en-GB" sz="1600" dirty="0" err="1" smtClean="0"/>
              <a:t>dan</a:t>
            </a:r>
            <a:r>
              <a:rPr lang="en-GB" sz="1600" dirty="0" smtClean="0"/>
              <a:t> </a:t>
            </a:r>
            <a:r>
              <a:rPr lang="en-GB" sz="1600" dirty="0" err="1" smtClean="0"/>
              <a:t>kortisol</a:t>
            </a:r>
            <a:r>
              <a:rPr lang="en-GB" sz="1600" dirty="0" smtClean="0"/>
              <a:t>, yang </a:t>
            </a:r>
            <a:r>
              <a:rPr lang="en-GB" sz="1600" dirty="0" err="1" smtClean="0"/>
              <a:t>secara</a:t>
            </a:r>
            <a:r>
              <a:rPr lang="en-GB" sz="1600" dirty="0" smtClean="0"/>
              <a:t> </a:t>
            </a:r>
            <a:r>
              <a:rPr lang="en-GB" sz="1600" dirty="0" err="1" smtClean="0"/>
              <a:t>langsung</a:t>
            </a:r>
            <a:r>
              <a:rPr lang="en-GB" sz="1600" dirty="0" smtClean="0"/>
              <a:t> </a:t>
            </a:r>
            <a:r>
              <a:rPr lang="en-GB" sz="1600" dirty="0" err="1" smtClean="0"/>
              <a:t>atau</a:t>
            </a:r>
            <a:r>
              <a:rPr lang="en-GB" sz="1600" dirty="0" smtClean="0"/>
              <a:t> </a:t>
            </a:r>
            <a:r>
              <a:rPr lang="en-GB" sz="1600" dirty="0" err="1" smtClean="0"/>
              <a:t>tidak</a:t>
            </a:r>
            <a:r>
              <a:rPr lang="en-GB" sz="1600" dirty="0" smtClean="0"/>
              <a:t> </a:t>
            </a:r>
            <a:r>
              <a:rPr lang="en-GB" sz="1600" dirty="0" err="1" smtClean="0"/>
              <a:t>langsung</a:t>
            </a:r>
            <a:r>
              <a:rPr lang="en-GB" sz="1600" dirty="0" smtClean="0"/>
              <a:t> </a:t>
            </a:r>
            <a:r>
              <a:rPr lang="en-GB" sz="1600" dirty="0" err="1" smtClean="0"/>
              <a:t>menstimulasi</a:t>
            </a:r>
            <a:r>
              <a:rPr lang="en-GB" sz="1600" dirty="0" smtClean="0"/>
              <a:t> </a:t>
            </a:r>
            <a:r>
              <a:rPr lang="en-GB" sz="1600" dirty="0" err="1" smtClean="0"/>
              <a:t>amigdala</a:t>
            </a:r>
            <a:r>
              <a:rPr lang="en-GB" sz="16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2030" y="2782835"/>
            <a:ext cx="43727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Hipokampus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Memori</a:t>
            </a:r>
            <a:r>
              <a:rPr lang="en-GB" dirty="0" smtClean="0"/>
              <a:t> </a:t>
            </a:r>
            <a:r>
              <a:rPr lang="en-GB" dirty="0" err="1" smtClean="0"/>
              <a:t>Deklaratif</a:t>
            </a:r>
            <a:endParaRPr lang="en-GB" dirty="0" smtClean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Hipokampus</a:t>
            </a:r>
            <a:r>
              <a:rPr lang="en-GB" dirty="0" smtClean="0"/>
              <a:t> </a:t>
            </a:r>
            <a:r>
              <a:rPr lang="en-GB" dirty="0" err="1" smtClean="0"/>
              <a:t>berperan</a:t>
            </a:r>
            <a:r>
              <a:rPr lang="en-GB" dirty="0" smtClean="0"/>
              <a:t> </a:t>
            </a:r>
            <a:r>
              <a:rPr lang="en-GB" dirty="0" err="1" smtClean="0"/>
              <a:t>penting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memori</a:t>
            </a:r>
            <a:r>
              <a:rPr lang="en-GB" dirty="0" smtClean="0"/>
              <a:t> </a:t>
            </a:r>
            <a:r>
              <a:rPr lang="en-GB" dirty="0" err="1" smtClean="0"/>
              <a:t>deklaratif</a:t>
            </a:r>
            <a:r>
              <a:rPr lang="en-GB" dirty="0" smtClean="0"/>
              <a:t>.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444152" y="2747666"/>
            <a:ext cx="43727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Hipokampus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Memori</a:t>
            </a:r>
            <a:r>
              <a:rPr lang="en-GB" dirty="0" smtClean="0"/>
              <a:t> </a:t>
            </a:r>
            <a:r>
              <a:rPr lang="en-GB" dirty="0" err="1" smtClean="0"/>
              <a:t>Spasial</a:t>
            </a:r>
            <a:endParaRPr lang="en-GB" dirty="0" smtClean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Hipokampus</a:t>
            </a:r>
            <a:r>
              <a:rPr lang="en-GB" dirty="0"/>
              <a:t> </a:t>
            </a:r>
            <a:r>
              <a:rPr lang="en-GB" dirty="0" err="1" smtClean="0"/>
              <a:t>sangat</a:t>
            </a:r>
            <a:r>
              <a:rPr lang="en-GB" dirty="0" smtClean="0"/>
              <a:t> </a:t>
            </a:r>
            <a:r>
              <a:rPr lang="en-GB" dirty="0" err="1" smtClean="0"/>
              <a:t>berperan</a:t>
            </a:r>
            <a:r>
              <a:rPr lang="en-GB" dirty="0" smtClean="0"/>
              <a:t>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memori</a:t>
            </a:r>
            <a:r>
              <a:rPr lang="en-GB" dirty="0" smtClean="0"/>
              <a:t> </a:t>
            </a:r>
            <a:r>
              <a:rPr lang="en-GB" dirty="0" err="1" smtClean="0"/>
              <a:t>spasial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308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Amnesia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Jenis</a:t>
            </a:r>
            <a:r>
              <a:rPr lang="en-GB" dirty="0" smtClean="0"/>
              <a:t> </a:t>
            </a:r>
            <a:r>
              <a:rPr lang="en-GB" dirty="0" err="1" smtClean="0"/>
              <a:t>Kerusakan</a:t>
            </a:r>
            <a:r>
              <a:rPr lang="en-GB" dirty="0" smtClean="0"/>
              <a:t> </a:t>
            </a:r>
            <a:r>
              <a:rPr lang="en-GB" dirty="0" err="1" smtClean="0"/>
              <a:t>Otak</a:t>
            </a:r>
            <a:r>
              <a:rPr lang="en-GB" dirty="0"/>
              <a:t> </a:t>
            </a:r>
            <a:r>
              <a:rPr lang="en-GB" dirty="0" err="1" smtClean="0"/>
              <a:t>Lainnya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133" y="3704492"/>
            <a:ext cx="3068514" cy="2842611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 smtClean="0"/>
              <a:t>Penderita</a:t>
            </a:r>
            <a:r>
              <a:rPr lang="en-GB" dirty="0" smtClean="0"/>
              <a:t> </a:t>
            </a:r>
            <a:r>
              <a:rPr lang="en-GB" dirty="0" err="1" smtClean="0"/>
              <a:t>sindrom</a:t>
            </a:r>
            <a:r>
              <a:rPr lang="en-GB" dirty="0" smtClean="0"/>
              <a:t> </a:t>
            </a:r>
            <a:r>
              <a:rPr lang="en-GB" dirty="0" err="1" smtClean="0"/>
              <a:t>Korsakoff</a:t>
            </a:r>
            <a:r>
              <a:rPr lang="en-GB" dirty="0" smtClean="0"/>
              <a:t> </a:t>
            </a:r>
            <a:r>
              <a:rPr lang="en-GB" dirty="0" err="1" smtClean="0"/>
              <a:t>atau</a:t>
            </a:r>
            <a:r>
              <a:rPr lang="en-GB" dirty="0" smtClean="0"/>
              <a:t> </a:t>
            </a:r>
            <a:r>
              <a:rPr lang="en-GB" dirty="0" err="1" smtClean="0"/>
              <a:t>jenis</a:t>
            </a:r>
            <a:r>
              <a:rPr lang="en-GB" dirty="0" smtClean="0"/>
              <a:t> </a:t>
            </a:r>
            <a:r>
              <a:rPr lang="en-GB" dirty="0" err="1" smtClean="0"/>
              <a:t>kerusakan</a:t>
            </a:r>
            <a:r>
              <a:rPr lang="en-GB" dirty="0" smtClean="0"/>
              <a:t> </a:t>
            </a:r>
            <a:r>
              <a:rPr lang="en-GB" dirty="0" err="1" smtClean="0"/>
              <a:t>korteks</a:t>
            </a:r>
            <a:r>
              <a:rPr lang="en-GB" dirty="0" smtClean="0"/>
              <a:t> </a:t>
            </a:r>
            <a:r>
              <a:rPr lang="en-GB" dirty="0" err="1" smtClean="0"/>
              <a:t>prafrontal</a:t>
            </a:r>
            <a:r>
              <a:rPr lang="en-GB" dirty="0" smtClean="0"/>
              <a:t> yang lain </a:t>
            </a:r>
            <a:r>
              <a:rPr lang="en-GB" dirty="0" err="1" smtClean="0"/>
              <a:t>mengalami</a:t>
            </a:r>
            <a:r>
              <a:rPr lang="en-GB" dirty="0" smtClean="0"/>
              <a:t> </a:t>
            </a:r>
            <a:r>
              <a:rPr lang="en-GB" dirty="0" err="1" smtClean="0"/>
              <a:t>gangguan</a:t>
            </a:r>
            <a:r>
              <a:rPr lang="en-GB" dirty="0" smtClean="0"/>
              <a:t> </a:t>
            </a:r>
            <a:r>
              <a:rPr lang="en-GB" dirty="0" err="1" smtClean="0"/>
              <a:t>memori</a:t>
            </a:r>
            <a:r>
              <a:rPr lang="en-GB" dirty="0" smtClean="0"/>
              <a:t>. </a:t>
            </a:r>
            <a:endParaRPr lang="en-GB" dirty="0"/>
          </a:p>
          <a:p>
            <a:r>
              <a:rPr lang="en-GB" dirty="0" err="1" smtClean="0"/>
              <a:t>Terutama</a:t>
            </a:r>
            <a:r>
              <a:rPr lang="en-GB" dirty="0" smtClean="0"/>
              <a:t> </a:t>
            </a:r>
            <a:r>
              <a:rPr lang="en-GB" dirty="0" err="1" smtClean="0"/>
              <a:t>menggambarkan</a:t>
            </a:r>
            <a:r>
              <a:rPr lang="en-GB" dirty="0" smtClean="0"/>
              <a:t> </a:t>
            </a:r>
            <a:r>
              <a:rPr lang="en-GB" dirty="0" err="1" smtClean="0"/>
              <a:t>perbedaan</a:t>
            </a:r>
            <a:r>
              <a:rPr lang="en-GB" dirty="0" smtClean="0"/>
              <a:t> </a:t>
            </a:r>
            <a:r>
              <a:rPr lang="en-GB" dirty="0" err="1" smtClean="0"/>
              <a:t>antara</a:t>
            </a:r>
            <a:r>
              <a:rPr lang="en-GB" dirty="0" smtClean="0"/>
              <a:t> </a:t>
            </a:r>
            <a:r>
              <a:rPr lang="en-GB" dirty="0" err="1" smtClean="0"/>
              <a:t>memori</a:t>
            </a:r>
            <a:r>
              <a:rPr lang="en-GB" dirty="0" smtClean="0"/>
              <a:t> lama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baru</a:t>
            </a: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4462" y="2368062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Sindrom</a:t>
            </a:r>
            <a:r>
              <a:rPr lang="en-GB" dirty="0" smtClean="0"/>
              <a:t> </a:t>
            </a:r>
            <a:r>
              <a:rPr lang="en-GB" dirty="0" err="1" smtClean="0"/>
              <a:t>Karsakoff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kerusakan</a:t>
            </a:r>
            <a:r>
              <a:rPr lang="en-GB" dirty="0" smtClean="0"/>
              <a:t> </a:t>
            </a:r>
            <a:r>
              <a:rPr lang="en-GB" dirty="0" err="1" smtClean="0"/>
              <a:t>Lobus</a:t>
            </a:r>
            <a:r>
              <a:rPr lang="en-GB" dirty="0" smtClean="0"/>
              <a:t> </a:t>
            </a:r>
            <a:r>
              <a:rPr lang="en-GB" dirty="0" err="1" smtClean="0"/>
              <a:t>Prafrontal</a:t>
            </a:r>
            <a:r>
              <a:rPr lang="en-GB" dirty="0" smtClean="0"/>
              <a:t> </a:t>
            </a:r>
            <a:r>
              <a:rPr lang="en-GB" dirty="0" err="1" smtClean="0"/>
              <a:t>Lainnya</a:t>
            </a:r>
            <a:endParaRPr lang="en-GB" dirty="0" smtClean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Sindrom</a:t>
            </a:r>
            <a:r>
              <a:rPr lang="en-GB" dirty="0" smtClean="0"/>
              <a:t> </a:t>
            </a:r>
            <a:r>
              <a:rPr lang="en-GB" dirty="0" err="1" smtClean="0"/>
              <a:t>Karsakoff</a:t>
            </a:r>
            <a:r>
              <a:rPr lang="en-GB" dirty="0" smtClean="0"/>
              <a:t>, </a:t>
            </a:r>
            <a:r>
              <a:rPr lang="en-GB" dirty="0" err="1" smtClean="0"/>
              <a:t>dikenal</a:t>
            </a:r>
            <a:r>
              <a:rPr lang="en-GB" dirty="0" smtClean="0"/>
              <a:t> juga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nama</a:t>
            </a:r>
            <a:r>
              <a:rPr lang="en-GB" dirty="0" smtClean="0"/>
              <a:t> </a:t>
            </a:r>
            <a:r>
              <a:rPr lang="en-GB" dirty="0" err="1" smtClean="0"/>
              <a:t>sindrom</a:t>
            </a:r>
            <a:r>
              <a:rPr lang="en-GB" dirty="0" smtClean="0"/>
              <a:t> Wernicke-</a:t>
            </a:r>
            <a:r>
              <a:rPr lang="en-GB" dirty="0" err="1" smtClean="0"/>
              <a:t>Karsakoff</a:t>
            </a:r>
            <a:r>
              <a:rPr lang="en-GB" dirty="0" smtClean="0"/>
              <a:t> </a:t>
            </a:r>
            <a:r>
              <a:rPr lang="en-GB" dirty="0" err="1" smtClean="0"/>
              <a:t>adalah</a:t>
            </a:r>
            <a:r>
              <a:rPr lang="en-GB" dirty="0" smtClean="0"/>
              <a:t> </a:t>
            </a:r>
            <a:r>
              <a:rPr lang="en-GB" dirty="0" err="1" smtClean="0"/>
              <a:t>kerusakan</a:t>
            </a:r>
            <a:r>
              <a:rPr lang="en-GB" dirty="0" smtClean="0"/>
              <a:t> </a:t>
            </a:r>
            <a:r>
              <a:rPr lang="en-GB" dirty="0" err="1" smtClean="0"/>
              <a:t>otak</a:t>
            </a:r>
            <a:r>
              <a:rPr lang="en-GB" dirty="0" smtClean="0"/>
              <a:t> </a:t>
            </a:r>
            <a:r>
              <a:rPr lang="en-GB" dirty="0" err="1" smtClean="0"/>
              <a:t>akibat</a:t>
            </a:r>
            <a:r>
              <a:rPr lang="en-GB" dirty="0" smtClean="0"/>
              <a:t> </a:t>
            </a:r>
            <a:r>
              <a:rPr lang="en-GB" dirty="0" err="1" smtClean="0"/>
              <a:t>defiense</a:t>
            </a:r>
            <a:r>
              <a:rPr lang="en-GB" dirty="0" smtClean="0"/>
              <a:t> </a:t>
            </a:r>
            <a:r>
              <a:rPr lang="en-GB" dirty="0" err="1" smtClean="0"/>
              <a:t>tiamina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waktu</a:t>
            </a:r>
            <a:r>
              <a:rPr lang="en-GB" dirty="0" smtClean="0"/>
              <a:t> lama.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338647" y="2420760"/>
            <a:ext cx="41030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		</a:t>
            </a:r>
            <a:r>
              <a:rPr lang="en-GB" dirty="0" err="1" smtClean="0"/>
              <a:t>Penyakit</a:t>
            </a:r>
            <a:r>
              <a:rPr lang="en-GB" dirty="0" smtClean="0"/>
              <a:t> Alzheimer</a:t>
            </a:r>
          </a:p>
          <a:p>
            <a:endParaRPr lang="en-GB" dirty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Penyebab</a:t>
            </a:r>
            <a:r>
              <a:rPr lang="en-GB" dirty="0"/>
              <a:t> </a:t>
            </a:r>
            <a:r>
              <a:rPr lang="en-GB" dirty="0" smtClean="0"/>
              <a:t>lain </a:t>
            </a:r>
            <a:r>
              <a:rPr lang="en-GB" dirty="0" err="1" smtClean="0"/>
              <a:t>hilangnya</a:t>
            </a:r>
            <a:r>
              <a:rPr lang="en-GB" dirty="0" smtClean="0"/>
              <a:t> </a:t>
            </a:r>
            <a:r>
              <a:rPr lang="en-GB" dirty="0" err="1" smtClean="0"/>
              <a:t>memori</a:t>
            </a:r>
            <a:r>
              <a:rPr lang="en-GB" dirty="0" smtClean="0"/>
              <a:t> </a:t>
            </a:r>
            <a:r>
              <a:rPr lang="en-GB" dirty="0" err="1" smtClean="0"/>
              <a:t>ialah</a:t>
            </a:r>
            <a:r>
              <a:rPr lang="en-GB" dirty="0" smtClean="0"/>
              <a:t> </a:t>
            </a:r>
            <a:r>
              <a:rPr lang="en-GB" dirty="0" err="1" smtClean="0"/>
              <a:t>penyakit</a:t>
            </a:r>
            <a:r>
              <a:rPr lang="en-GB" dirty="0" smtClean="0"/>
              <a:t> Alzheimer.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Penderita</a:t>
            </a:r>
            <a:r>
              <a:rPr lang="en-GB" dirty="0" smtClean="0"/>
              <a:t> Alzheimer </a:t>
            </a:r>
            <a:r>
              <a:rPr lang="en-GB" dirty="0" err="1" smtClean="0"/>
              <a:t>memiliki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Penyakit</a:t>
            </a:r>
            <a:r>
              <a:rPr lang="en-GB" dirty="0" smtClean="0"/>
              <a:t> Alzheimer </a:t>
            </a:r>
            <a:r>
              <a:rPr lang="en-GB" dirty="0" err="1" smtClean="0"/>
              <a:t>secara</a:t>
            </a:r>
            <a:r>
              <a:rPr lang="en-GB" dirty="0" smtClean="0"/>
              <a:t> </a:t>
            </a:r>
            <a:r>
              <a:rPr lang="en-GB" dirty="0" err="1" smtClean="0"/>
              <a:t>berlanjutan</a:t>
            </a:r>
            <a:r>
              <a:rPr lang="en-GB" dirty="0" smtClean="0"/>
              <a:t> </a:t>
            </a:r>
            <a:r>
              <a:rPr lang="en-GB" dirty="0" err="1" smtClean="0"/>
              <a:t>makin</a:t>
            </a:r>
            <a:r>
              <a:rPr lang="en-GB" dirty="0" smtClean="0"/>
              <a:t> </a:t>
            </a:r>
            <a:r>
              <a:rPr lang="en-GB" dirty="0" err="1" smtClean="0"/>
              <a:t>parah</a:t>
            </a:r>
            <a:r>
              <a:rPr lang="en-GB" dirty="0" smtClean="0"/>
              <a:t> </a:t>
            </a:r>
            <a:r>
              <a:rPr lang="en-GB" dirty="0" err="1" smtClean="0"/>
              <a:t>hingga</a:t>
            </a:r>
            <a:r>
              <a:rPr lang="en-GB" dirty="0" smtClean="0"/>
              <a:t> </a:t>
            </a:r>
            <a:r>
              <a:rPr lang="en-GB" dirty="0" err="1" smtClean="0"/>
              <a:t>menimbulkan</a:t>
            </a:r>
            <a:r>
              <a:rPr lang="en-GB" dirty="0" smtClean="0"/>
              <a:t> </a:t>
            </a:r>
            <a:r>
              <a:rPr lang="en-GB" dirty="0" err="1" smtClean="0"/>
              <a:t>kehilangan</a:t>
            </a:r>
            <a:r>
              <a:rPr lang="en-GB" dirty="0" smtClean="0"/>
              <a:t> </a:t>
            </a:r>
            <a:r>
              <a:rPr lang="en-GB" dirty="0" err="1" smtClean="0"/>
              <a:t>memori</a:t>
            </a:r>
            <a:r>
              <a:rPr lang="en-GB" dirty="0" smtClean="0"/>
              <a:t> yang </a:t>
            </a:r>
            <a:r>
              <a:rPr lang="en-GB" dirty="0" err="1" smtClean="0"/>
              <a:t>lebih</a:t>
            </a:r>
            <a:r>
              <a:rPr lang="en-GB" dirty="0" smtClean="0"/>
              <a:t> </a:t>
            </a:r>
            <a:r>
              <a:rPr lang="en-GB" dirty="0" err="1" smtClean="0"/>
              <a:t>parah</a:t>
            </a:r>
            <a:r>
              <a:rPr lang="en-GB" dirty="0" smtClean="0"/>
              <a:t>, </a:t>
            </a:r>
            <a:r>
              <a:rPr lang="en-GB" dirty="0" err="1" smtClean="0"/>
              <a:t>kebingungan</a:t>
            </a:r>
            <a:r>
              <a:rPr lang="en-GB" dirty="0" smtClean="0"/>
              <a:t>, </a:t>
            </a:r>
            <a:r>
              <a:rPr lang="en-GB" dirty="0" err="1" smtClean="0"/>
              <a:t>depresi</a:t>
            </a:r>
            <a:r>
              <a:rPr lang="en-GB" dirty="0" smtClean="0"/>
              <a:t>, rasa </a:t>
            </a:r>
            <a:r>
              <a:rPr lang="en-GB" dirty="0" err="1" smtClean="0"/>
              <a:t>tidak</a:t>
            </a:r>
            <a:r>
              <a:rPr lang="en-GB" dirty="0" smtClean="0"/>
              <a:t> </a:t>
            </a:r>
            <a:r>
              <a:rPr lang="en-GB" dirty="0" err="1" smtClean="0"/>
              <a:t>tenang</a:t>
            </a:r>
            <a:r>
              <a:rPr lang="en-GB" dirty="0" smtClean="0"/>
              <a:t>, </a:t>
            </a:r>
            <a:r>
              <a:rPr lang="en-GB" dirty="0" err="1" smtClean="0"/>
              <a:t>halusinasi</a:t>
            </a:r>
            <a:r>
              <a:rPr lang="en-GB" dirty="0" smtClean="0"/>
              <a:t>, </a:t>
            </a:r>
            <a:r>
              <a:rPr lang="en-GB" dirty="0" err="1" smtClean="0"/>
              <a:t>delusi</a:t>
            </a:r>
            <a:r>
              <a:rPr lang="en-GB" dirty="0" smtClean="0"/>
              <a:t>, </a:t>
            </a:r>
            <a:r>
              <a:rPr lang="en-GB" dirty="0" err="1" smtClean="0"/>
              <a:t>sulit</a:t>
            </a:r>
            <a:r>
              <a:rPr lang="en-GB" dirty="0" smtClean="0"/>
              <a:t> </a:t>
            </a:r>
            <a:r>
              <a:rPr lang="en-GB" dirty="0" err="1" smtClean="0"/>
              <a:t>tidur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hilangnya</a:t>
            </a:r>
            <a:r>
              <a:rPr lang="en-GB" dirty="0" smtClean="0"/>
              <a:t> </a:t>
            </a:r>
            <a:r>
              <a:rPr lang="en-GB" dirty="0" err="1" smtClean="0"/>
              <a:t>nafsu</a:t>
            </a:r>
            <a:r>
              <a:rPr lang="en-GB" dirty="0" smtClean="0"/>
              <a:t> </a:t>
            </a:r>
            <a:r>
              <a:rPr lang="en-GB" dirty="0" err="1" smtClean="0"/>
              <a:t>makan</a:t>
            </a:r>
            <a:r>
              <a:rPr lang="en-GB" dirty="0" smtClean="0"/>
              <a:t>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358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Penyimpanan</a:t>
            </a:r>
            <a:r>
              <a:rPr lang="en-GB" dirty="0" smtClean="0"/>
              <a:t> </a:t>
            </a:r>
            <a:r>
              <a:rPr lang="en-GB" dirty="0" err="1" smtClean="0"/>
              <a:t>Informasi</a:t>
            </a:r>
            <a:r>
              <a:rPr lang="en-GB" dirty="0" smtClean="0"/>
              <a:t> di </a:t>
            </a:r>
            <a:r>
              <a:rPr lang="en-GB" dirty="0" err="1" smtClean="0"/>
              <a:t>Sistem</a:t>
            </a:r>
            <a:r>
              <a:rPr lang="en-GB" dirty="0" smtClean="0"/>
              <a:t> </a:t>
            </a:r>
            <a:r>
              <a:rPr lang="en-GB" dirty="0" err="1" smtClean="0"/>
              <a:t>Saraf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777" y="3223846"/>
            <a:ext cx="5729654" cy="3481754"/>
          </a:xfrm>
        </p:spPr>
        <p:txBody>
          <a:bodyPr/>
          <a:lstStyle/>
          <a:p>
            <a:r>
              <a:rPr lang="en-GB" dirty="0" err="1" smtClean="0"/>
              <a:t>Sinapsis</a:t>
            </a:r>
            <a:r>
              <a:rPr lang="en-GB" dirty="0" smtClean="0"/>
              <a:t> </a:t>
            </a:r>
            <a:r>
              <a:rPr lang="en-GB" dirty="0" err="1" smtClean="0"/>
              <a:t>hebbian</a:t>
            </a:r>
            <a:r>
              <a:rPr lang="en-GB" dirty="0" smtClean="0"/>
              <a:t> </a:t>
            </a:r>
            <a:r>
              <a:rPr lang="en-GB" dirty="0" err="1" smtClean="0"/>
              <a:t>diperkuat</a:t>
            </a:r>
            <a:r>
              <a:rPr lang="en-GB" dirty="0" smtClean="0"/>
              <a:t> </a:t>
            </a:r>
            <a:r>
              <a:rPr lang="en-GB" dirty="0" err="1" smtClean="0"/>
              <a:t>jika</a:t>
            </a:r>
            <a:r>
              <a:rPr lang="en-GB" dirty="0" smtClean="0"/>
              <a:t> </a:t>
            </a:r>
            <a:r>
              <a:rPr lang="en-GB" dirty="0" err="1" smtClean="0"/>
              <a:t>sinapsis</a:t>
            </a:r>
            <a:r>
              <a:rPr lang="en-GB" dirty="0" smtClean="0"/>
              <a:t> </a:t>
            </a:r>
            <a:r>
              <a:rPr lang="en-GB" dirty="0" err="1" smtClean="0"/>
              <a:t>tersebut</a:t>
            </a:r>
            <a:r>
              <a:rPr lang="en-GB" dirty="0" smtClean="0"/>
              <a:t> </a:t>
            </a:r>
            <a:r>
              <a:rPr lang="en-GB" dirty="0" err="1" smtClean="0"/>
              <a:t>secara</a:t>
            </a:r>
            <a:r>
              <a:rPr lang="en-GB" dirty="0" smtClean="0"/>
              <a:t> </a:t>
            </a:r>
            <a:r>
              <a:rPr lang="en-GB" dirty="0" err="1" smtClean="0"/>
              <a:t>berulang-ulang</a:t>
            </a:r>
            <a:r>
              <a:rPr lang="en-GB" dirty="0" smtClean="0"/>
              <a:t> </a:t>
            </a:r>
            <a:r>
              <a:rPr lang="en-GB" dirty="0" err="1" smtClean="0"/>
              <a:t>aktif</a:t>
            </a:r>
            <a:r>
              <a:rPr lang="en-GB" dirty="0" smtClean="0"/>
              <a:t> </a:t>
            </a:r>
            <a:r>
              <a:rPr lang="en-GB" dirty="0" err="1" smtClean="0"/>
              <a:t>ketika</a:t>
            </a:r>
            <a:r>
              <a:rPr lang="en-GB" dirty="0" smtClean="0"/>
              <a:t> neuron </a:t>
            </a:r>
            <a:r>
              <a:rPr lang="en-GB" dirty="0" err="1" smtClean="0"/>
              <a:t>postsinaptik</a:t>
            </a:r>
            <a:r>
              <a:rPr lang="en-GB" dirty="0" smtClean="0"/>
              <a:t> </a:t>
            </a:r>
            <a:r>
              <a:rPr lang="en-GB" dirty="0" err="1" smtClean="0"/>
              <a:t>menghasilkan</a:t>
            </a:r>
            <a:r>
              <a:rPr lang="en-GB" dirty="0" smtClean="0"/>
              <a:t> </a:t>
            </a:r>
            <a:r>
              <a:rPr lang="en-GB" dirty="0" err="1" smtClean="0"/>
              <a:t>potensial</a:t>
            </a:r>
            <a:r>
              <a:rPr lang="en-GB" dirty="0" smtClean="0"/>
              <a:t> </a:t>
            </a:r>
            <a:r>
              <a:rPr lang="en-GB" dirty="0" err="1" smtClean="0"/>
              <a:t>aksi</a:t>
            </a:r>
            <a:r>
              <a:rPr lang="en-GB" dirty="0" smtClean="0"/>
              <a:t>. 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55077" y="2848708"/>
            <a:ext cx="3915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Sinapsis</a:t>
            </a:r>
            <a:r>
              <a:rPr lang="en-GB" dirty="0" smtClean="0"/>
              <a:t> </a:t>
            </a:r>
            <a:r>
              <a:rPr lang="en-GB" dirty="0" err="1" smtClean="0"/>
              <a:t>Hebbian</a:t>
            </a:r>
            <a:r>
              <a:rPr lang="en-GB" dirty="0" smtClean="0"/>
              <a:t> </a:t>
            </a:r>
            <a:r>
              <a:rPr lang="en-GB" dirty="0" err="1" smtClean="0"/>
              <a:t>ialah</a:t>
            </a:r>
            <a:r>
              <a:rPr lang="en-GB" dirty="0" smtClean="0"/>
              <a:t> </a:t>
            </a:r>
            <a:r>
              <a:rPr lang="en-GB" dirty="0" err="1" smtClean="0"/>
              <a:t>gabungan</a:t>
            </a:r>
            <a:r>
              <a:rPr lang="en-GB" dirty="0" smtClean="0"/>
              <a:t> </a:t>
            </a:r>
            <a:r>
              <a:rPr lang="en-GB" dirty="0" err="1" smtClean="0"/>
              <a:t>aktivitas</a:t>
            </a:r>
            <a:r>
              <a:rPr lang="en-GB" dirty="0" smtClean="0"/>
              <a:t> </a:t>
            </a: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neurin</a:t>
            </a:r>
            <a:r>
              <a:rPr lang="en-GB" dirty="0" smtClean="0"/>
              <a:t> </a:t>
            </a:r>
            <a:r>
              <a:rPr lang="en-GB" dirty="0" err="1" smtClean="0"/>
              <a:t>prasinaptik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neuron </a:t>
            </a:r>
            <a:r>
              <a:rPr lang="en-GB" dirty="0" err="1" smtClean="0"/>
              <a:t>patsniaptik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7038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Mekanisme</a:t>
            </a:r>
            <a:r>
              <a:rPr lang="en-GB" dirty="0" smtClean="0"/>
              <a:t> </a:t>
            </a:r>
            <a:r>
              <a:rPr lang="en-GB" dirty="0" err="1" smtClean="0"/>
              <a:t>Sel</a:t>
            </a:r>
            <a:r>
              <a:rPr lang="en-GB" dirty="0" smtClean="0"/>
              <a:t> Tunggal </a:t>
            </a:r>
            <a:r>
              <a:rPr lang="en-GB" dirty="0" err="1" smtClean="0"/>
              <a:t>Perubahan</a:t>
            </a:r>
            <a:r>
              <a:rPr lang="en-GB" dirty="0" smtClean="0"/>
              <a:t> </a:t>
            </a:r>
            <a:r>
              <a:rPr lang="en-GB" dirty="0" err="1" smtClean="0"/>
              <a:t>Perilaku</a:t>
            </a:r>
            <a:r>
              <a:rPr lang="en-GB" dirty="0" smtClean="0"/>
              <a:t> </a:t>
            </a:r>
            <a:r>
              <a:rPr lang="en-GB" dirty="0" err="1" smtClean="0"/>
              <a:t>Avertebrata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4646" y="2589940"/>
            <a:ext cx="5901348" cy="340055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</a:t>
            </a:r>
            <a:r>
              <a:rPr lang="en-GB" dirty="0" err="1" smtClean="0"/>
              <a:t>Habituasi</a:t>
            </a:r>
            <a:r>
              <a:rPr lang="en-GB" dirty="0" smtClean="0"/>
              <a:t> </a:t>
            </a: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Aplysia</a:t>
            </a:r>
            <a:endParaRPr lang="en-GB" dirty="0" smtClean="0"/>
          </a:p>
          <a:p>
            <a:r>
              <a:rPr lang="en-GB" dirty="0" err="1" smtClean="0"/>
              <a:t>Habituasi</a:t>
            </a:r>
            <a:r>
              <a:rPr lang="en-GB" dirty="0" smtClean="0"/>
              <a:t> </a:t>
            </a:r>
            <a:r>
              <a:rPr lang="en-GB" dirty="0" err="1" smtClean="0"/>
              <a:t>adalah</a:t>
            </a:r>
            <a:r>
              <a:rPr lang="en-GB" dirty="0" smtClean="0"/>
              <a:t> </a:t>
            </a:r>
            <a:r>
              <a:rPr lang="en-GB" dirty="0" err="1" smtClean="0"/>
              <a:t>penurunan</a:t>
            </a:r>
            <a:r>
              <a:rPr lang="en-GB" dirty="0" smtClean="0"/>
              <a:t> </a:t>
            </a:r>
            <a:r>
              <a:rPr lang="en-GB" dirty="0" err="1" smtClean="0"/>
              <a:t>respons</a:t>
            </a:r>
            <a:r>
              <a:rPr lang="en-GB" dirty="0" smtClean="0"/>
              <a:t> </a:t>
            </a:r>
            <a:r>
              <a:rPr lang="en-GB" dirty="0" err="1" smtClean="0"/>
              <a:t>terhadap</a:t>
            </a:r>
            <a:r>
              <a:rPr lang="en-GB" dirty="0" smtClean="0"/>
              <a:t> </a:t>
            </a:r>
            <a:r>
              <a:rPr lang="en-GB" dirty="0" err="1" smtClean="0"/>
              <a:t>sebuah</a:t>
            </a:r>
            <a:r>
              <a:rPr lang="en-GB" dirty="0" smtClean="0"/>
              <a:t> stimulus yang </a:t>
            </a:r>
            <a:r>
              <a:rPr lang="en-GB" dirty="0" err="1" smtClean="0"/>
              <a:t>diberikan</a:t>
            </a:r>
            <a:r>
              <a:rPr lang="en-GB" dirty="0" smtClean="0"/>
              <a:t> </a:t>
            </a:r>
            <a:r>
              <a:rPr lang="en-GB" dirty="0" err="1" smtClean="0"/>
              <a:t>berulang-ulang</a:t>
            </a:r>
            <a:r>
              <a:rPr lang="en-GB" dirty="0" smtClean="0"/>
              <a:t> </a:t>
            </a:r>
            <a:r>
              <a:rPr lang="en-GB" dirty="0" err="1" smtClean="0"/>
              <a:t>serta</a:t>
            </a:r>
            <a:r>
              <a:rPr lang="en-GB" dirty="0" smtClean="0"/>
              <a:t> </a:t>
            </a:r>
            <a:r>
              <a:rPr lang="en-GB" dirty="0" err="1" smtClean="0"/>
              <a:t>tidak</a:t>
            </a:r>
            <a:r>
              <a:rPr lang="en-GB" dirty="0" smtClean="0"/>
              <a:t> </a:t>
            </a:r>
            <a:r>
              <a:rPr lang="en-GB" dirty="0" err="1" smtClean="0"/>
              <a:t>disertai</a:t>
            </a:r>
            <a:r>
              <a:rPr lang="en-GB" dirty="0" smtClean="0"/>
              <a:t> </a:t>
            </a:r>
            <a:r>
              <a:rPr lang="en-GB" dirty="0" err="1" smtClean="0"/>
              <a:t>adanya</a:t>
            </a:r>
            <a:r>
              <a:rPr lang="en-GB" dirty="0" smtClean="0"/>
              <a:t> stimulus lain yang </a:t>
            </a:r>
            <a:r>
              <a:rPr lang="en-GB" dirty="0" err="1" smtClean="0"/>
              <a:t>berubah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85" y="4783954"/>
            <a:ext cx="3010267" cy="163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574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SENSITIASI PADA APLYSIA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879" y="2368063"/>
            <a:ext cx="6333531" cy="4325814"/>
          </a:xfrm>
        </p:spPr>
      </p:pic>
      <p:sp>
        <p:nvSpPr>
          <p:cNvPr id="7" name="TextBox 6"/>
          <p:cNvSpPr txBox="1"/>
          <p:nvPr/>
        </p:nvSpPr>
        <p:spPr>
          <a:xfrm>
            <a:off x="644768" y="3071445"/>
            <a:ext cx="4185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err="1" smtClean="0"/>
              <a:t>Sebuah</a:t>
            </a:r>
            <a:r>
              <a:rPr lang="en-GB" dirty="0" smtClean="0"/>
              <a:t> </a:t>
            </a:r>
            <a:r>
              <a:rPr lang="en-GB" dirty="0" err="1" smtClean="0"/>
              <a:t>peningkatan</a:t>
            </a:r>
            <a:r>
              <a:rPr lang="en-GB" dirty="0" smtClean="0"/>
              <a:t> </a:t>
            </a:r>
            <a:r>
              <a:rPr lang="en-GB" dirty="0" err="1" smtClean="0"/>
              <a:t>respons</a:t>
            </a:r>
            <a:r>
              <a:rPr lang="en-GB" dirty="0" smtClean="0"/>
              <a:t> </a:t>
            </a:r>
            <a:r>
              <a:rPr lang="en-GB" dirty="0" err="1" smtClean="0"/>
              <a:t>terhadap</a:t>
            </a:r>
            <a:r>
              <a:rPr lang="en-GB" dirty="0" smtClean="0"/>
              <a:t> stimulus </a:t>
            </a:r>
            <a:r>
              <a:rPr lang="en-GB" dirty="0" err="1" smtClean="0"/>
              <a:t>menengah</a:t>
            </a:r>
            <a:r>
              <a:rPr lang="en-GB" dirty="0" smtClean="0"/>
              <a:t> yang </a:t>
            </a:r>
            <a:r>
              <a:rPr lang="en-GB" dirty="0" err="1" smtClean="0"/>
              <a:t>diakibatkan</a:t>
            </a:r>
            <a:r>
              <a:rPr lang="en-GB" dirty="0" smtClean="0"/>
              <a:t> </a:t>
            </a:r>
            <a:r>
              <a:rPr lang="en-GB" dirty="0" err="1" smtClean="0"/>
              <a:t>oleh</a:t>
            </a:r>
            <a:r>
              <a:rPr lang="en-GB" dirty="0" smtClean="0"/>
              <a:t> </a:t>
            </a:r>
            <a:r>
              <a:rPr lang="en-GB" dirty="0" err="1" smtClean="0"/>
              <a:t>paparan</a:t>
            </a:r>
            <a:r>
              <a:rPr lang="en-GB" dirty="0" smtClean="0"/>
              <a:t> </a:t>
            </a:r>
            <a:r>
              <a:rPr lang="en-GB" dirty="0" err="1" smtClean="0"/>
              <a:t>terhadap</a:t>
            </a:r>
            <a:r>
              <a:rPr lang="en-GB" dirty="0" smtClean="0"/>
              <a:t> stimulus yang </a:t>
            </a:r>
            <a:r>
              <a:rPr lang="en-GB" dirty="0" err="1" smtClean="0"/>
              <a:t>lebih</a:t>
            </a:r>
            <a:r>
              <a:rPr lang="en-GB" dirty="0" smtClean="0"/>
              <a:t> </a:t>
            </a:r>
            <a:r>
              <a:rPr lang="en-GB" dirty="0" err="1" smtClean="0"/>
              <a:t>besar</a:t>
            </a:r>
            <a:r>
              <a:rPr lang="en-GB" dirty="0" smtClean="0"/>
              <a:t> </a:t>
            </a:r>
            <a:r>
              <a:rPr lang="en-GB" dirty="0" err="1" smtClean="0"/>
              <a:t>sebelumnya</a:t>
            </a:r>
            <a:r>
              <a:rPr lang="en-GB" dirty="0"/>
              <a:t> </a:t>
            </a:r>
            <a:r>
              <a:rPr lang="en-GB" dirty="0" err="1" smtClean="0"/>
              <a:t>ialah</a:t>
            </a:r>
            <a:r>
              <a:rPr lang="en-GB" dirty="0" smtClean="0"/>
              <a:t> </a:t>
            </a:r>
            <a:r>
              <a:rPr lang="en-GB" b="1" dirty="0" err="1" smtClean="0"/>
              <a:t>Sensitisasi</a:t>
            </a:r>
            <a:r>
              <a:rPr lang="en-GB" b="1" dirty="0" smtClean="0"/>
              <a:t>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12345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Potensisasi</a:t>
            </a:r>
            <a:r>
              <a:rPr lang="en-GB" dirty="0" smtClean="0"/>
              <a:t> </a:t>
            </a:r>
            <a:r>
              <a:rPr lang="en-GB" dirty="0" err="1" smtClean="0"/>
              <a:t>Jangka</a:t>
            </a:r>
            <a:r>
              <a:rPr lang="en-GB" dirty="0" smtClean="0"/>
              <a:t> </a:t>
            </a:r>
            <a:r>
              <a:rPr lang="en-GB" dirty="0" err="1" smtClean="0"/>
              <a:t>Panjang</a:t>
            </a:r>
            <a:r>
              <a:rPr lang="en-GB" dirty="0" smtClean="0"/>
              <a:t> </a:t>
            </a:r>
            <a:r>
              <a:rPr lang="en-GB" dirty="0" err="1" smtClean="0"/>
              <a:t>pada</a:t>
            </a:r>
            <a:r>
              <a:rPr lang="en-GB" dirty="0" smtClean="0"/>
              <a:t> Vertebrates (LTP)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Perubahan</a:t>
            </a:r>
            <a:r>
              <a:rPr lang="en-GB" dirty="0" smtClean="0"/>
              <a:t> </a:t>
            </a:r>
            <a:r>
              <a:rPr lang="en-GB" dirty="0" err="1" smtClean="0"/>
              <a:t>Sinapsis</a:t>
            </a:r>
            <a:r>
              <a:rPr lang="en-GB" dirty="0" smtClean="0"/>
              <a:t> </a:t>
            </a:r>
            <a:r>
              <a:rPr lang="en-GB" dirty="0" err="1" smtClean="0"/>
              <a:t>dapat</a:t>
            </a:r>
            <a:r>
              <a:rPr lang="en-GB" dirty="0" smtClean="0"/>
              <a:t> </a:t>
            </a:r>
            <a:r>
              <a:rPr lang="en-GB" dirty="0" err="1" smtClean="0"/>
              <a:t>menghasilkan</a:t>
            </a:r>
            <a:r>
              <a:rPr lang="en-GB" dirty="0" smtClean="0"/>
              <a:t> </a:t>
            </a:r>
            <a:r>
              <a:rPr lang="en-GB" dirty="0" err="1" smtClean="0"/>
              <a:t>perubahan</a:t>
            </a:r>
            <a:r>
              <a:rPr lang="en-GB" dirty="0" smtClean="0"/>
              <a:t> </a:t>
            </a:r>
            <a:r>
              <a:rPr lang="en-GB" dirty="0" err="1" smtClean="0"/>
              <a:t>perilaku</a:t>
            </a:r>
            <a:endParaRPr lang="en-GB" dirty="0" smtClean="0"/>
          </a:p>
          <a:p>
            <a:r>
              <a:rPr lang="en-GB" dirty="0" smtClean="0"/>
              <a:t>LTP </a:t>
            </a:r>
            <a:r>
              <a:rPr lang="en-GB" dirty="0" err="1" smtClean="0"/>
              <a:t>yaitu</a:t>
            </a:r>
            <a:r>
              <a:rPr lang="en-GB" dirty="0" smtClean="0"/>
              <a:t> </a:t>
            </a:r>
            <a:r>
              <a:rPr lang="en-GB" dirty="0" err="1" smtClean="0"/>
              <a:t>apabila</a:t>
            </a:r>
            <a:r>
              <a:rPr lang="en-GB" dirty="0" smtClean="0"/>
              <a:t> </a:t>
            </a:r>
            <a:r>
              <a:rPr lang="en-GB" dirty="0" err="1" smtClean="0"/>
              <a:t>terdapat</a:t>
            </a:r>
            <a:r>
              <a:rPr lang="en-GB" dirty="0" smtClean="0"/>
              <a:t>  </a:t>
            </a:r>
            <a:r>
              <a:rPr lang="en-GB" dirty="0" err="1" smtClean="0"/>
              <a:t>sebuah</a:t>
            </a:r>
            <a:r>
              <a:rPr lang="en-GB" dirty="0" smtClean="0"/>
              <a:t> </a:t>
            </a:r>
            <a:r>
              <a:rPr lang="en-GB" dirty="0" err="1" smtClean="0"/>
              <a:t>akson</a:t>
            </a:r>
            <a:r>
              <a:rPr lang="en-GB" dirty="0" smtClean="0"/>
              <a:t> </a:t>
            </a:r>
            <a:r>
              <a:rPr lang="en-GB" dirty="0"/>
              <a:t> </a:t>
            </a:r>
            <a:r>
              <a:rPr lang="en-GB" dirty="0" err="1" smtClean="0"/>
              <a:t>atau</a:t>
            </a:r>
            <a:r>
              <a:rPr lang="en-GB" dirty="0" smtClean="0"/>
              <a:t> </a:t>
            </a:r>
            <a:r>
              <a:rPr lang="en-GB" dirty="0" err="1" smtClean="0"/>
              <a:t>lebih</a:t>
            </a:r>
            <a:r>
              <a:rPr lang="en-GB" dirty="0" smtClean="0"/>
              <a:t> yang </a:t>
            </a:r>
            <a:r>
              <a:rPr lang="en-GB" dirty="0" err="1" smtClean="0"/>
              <a:t>terhubung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dendrit</a:t>
            </a:r>
            <a:endParaRPr lang="en-GB" dirty="0" smtClean="0"/>
          </a:p>
          <a:p>
            <a:r>
              <a:rPr lang="en-GB" dirty="0" err="1" smtClean="0"/>
              <a:t>Depresi</a:t>
            </a:r>
            <a:r>
              <a:rPr lang="en-GB" dirty="0" smtClean="0"/>
              <a:t> </a:t>
            </a:r>
            <a:r>
              <a:rPr lang="en-GB" dirty="0" err="1" smtClean="0"/>
              <a:t>Jangka</a:t>
            </a:r>
            <a:r>
              <a:rPr lang="en-GB" dirty="0" smtClean="0"/>
              <a:t> </a:t>
            </a:r>
            <a:r>
              <a:rPr lang="en-GB" dirty="0" err="1" smtClean="0"/>
              <a:t>Panjang</a:t>
            </a:r>
            <a:r>
              <a:rPr lang="en-GB" dirty="0" smtClean="0"/>
              <a:t> (LTD) </a:t>
            </a:r>
            <a:r>
              <a:rPr lang="en-GB" dirty="0" err="1" smtClean="0"/>
              <a:t>adalah</a:t>
            </a:r>
            <a:r>
              <a:rPr lang="en-GB" dirty="0" smtClean="0"/>
              <a:t> </a:t>
            </a:r>
            <a:r>
              <a:rPr lang="en-GB" dirty="0" err="1" smtClean="0"/>
              <a:t>penurunan</a:t>
            </a:r>
            <a:r>
              <a:rPr lang="en-GB" dirty="0" smtClean="0"/>
              <a:t> </a:t>
            </a:r>
            <a:r>
              <a:rPr lang="en-GB" dirty="0" err="1" smtClean="0"/>
              <a:t>respons</a:t>
            </a:r>
            <a:r>
              <a:rPr lang="en-GB" dirty="0" smtClean="0"/>
              <a:t> </a:t>
            </a: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suatu</a:t>
            </a:r>
            <a:r>
              <a:rPr lang="en-GB" dirty="0" smtClean="0"/>
              <a:t> </a:t>
            </a:r>
            <a:r>
              <a:rPr lang="en-GB" dirty="0" err="1" smtClean="0"/>
              <a:t>sinapsis</a:t>
            </a:r>
            <a:r>
              <a:rPr lang="en-GB" dirty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waktu</a:t>
            </a:r>
            <a:r>
              <a:rPr lang="en-GB" dirty="0" smtClean="0"/>
              <a:t> lama, yang </a:t>
            </a:r>
            <a:r>
              <a:rPr lang="en-GB" dirty="0" err="1" smtClean="0"/>
              <a:t>terjadi</a:t>
            </a:r>
            <a:r>
              <a:rPr lang="en-GB" dirty="0" smtClean="0"/>
              <a:t> </a:t>
            </a:r>
            <a:r>
              <a:rPr lang="en-GB" dirty="0" err="1" smtClean="0"/>
              <a:t>ketika</a:t>
            </a:r>
            <a:r>
              <a:rPr lang="en-GB" dirty="0" smtClean="0"/>
              <a:t> </a:t>
            </a:r>
            <a:r>
              <a:rPr lang="en-GB" dirty="0" err="1" smtClean="0"/>
              <a:t>akson</a:t>
            </a:r>
            <a:r>
              <a:rPr lang="en-GB" dirty="0" smtClean="0"/>
              <a:t> </a:t>
            </a:r>
            <a:r>
              <a:rPr lang="en-GB" dirty="0" err="1" smtClean="0"/>
              <a:t>telah</a:t>
            </a:r>
            <a:r>
              <a:rPr lang="en-GB" dirty="0" smtClean="0"/>
              <a:t> </a:t>
            </a:r>
            <a:r>
              <a:rPr lang="en-GB" dirty="0" err="1" smtClean="0"/>
              <a:t>aktif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frekuensi</a:t>
            </a:r>
            <a:r>
              <a:rPr lang="en-GB" dirty="0" smtClean="0"/>
              <a:t> </a:t>
            </a:r>
            <a:r>
              <a:rPr lang="en-GB" dirty="0" err="1" smtClean="0"/>
              <a:t>rendah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789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9207" y="1424129"/>
            <a:ext cx="8144608" cy="1037717"/>
          </a:xfrm>
        </p:spPr>
        <p:txBody>
          <a:bodyPr/>
          <a:lstStyle/>
          <a:p>
            <a:r>
              <a:rPr lang="en-GB" dirty="0" err="1" smtClean="0"/>
              <a:t>Mekanisme</a:t>
            </a:r>
            <a:r>
              <a:rPr lang="en-GB" dirty="0" smtClean="0"/>
              <a:t> </a:t>
            </a:r>
            <a:r>
              <a:rPr lang="en-GB" dirty="0" err="1" smtClean="0"/>
              <a:t>Biokimia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8778" y="2473569"/>
            <a:ext cx="4920762" cy="2848708"/>
          </a:xfrm>
        </p:spPr>
        <p:txBody>
          <a:bodyPr/>
          <a:lstStyle/>
          <a:p>
            <a:pPr marL="0" indent="0">
              <a:buNone/>
            </a:pPr>
            <a:r>
              <a:rPr lang="en-GB" dirty="0" err="1" smtClean="0"/>
              <a:t>Sinapsis</a:t>
            </a:r>
            <a:r>
              <a:rPr lang="en-GB" dirty="0" smtClean="0"/>
              <a:t> AMPA </a:t>
            </a:r>
            <a:r>
              <a:rPr lang="en-GB" dirty="0" err="1" smtClean="0"/>
              <a:t>dan</a:t>
            </a:r>
            <a:r>
              <a:rPr lang="en-GB" dirty="0" smtClean="0"/>
              <a:t> NMDA </a:t>
            </a:r>
          </a:p>
          <a:p>
            <a:r>
              <a:rPr lang="en-GB" dirty="0" err="1" smtClean="0"/>
              <a:t>Reseptor</a:t>
            </a:r>
            <a:r>
              <a:rPr lang="en-GB" dirty="0" smtClean="0"/>
              <a:t> AMPA </a:t>
            </a:r>
            <a:r>
              <a:rPr lang="en-GB" dirty="0" err="1" smtClean="0"/>
              <a:t>tereksitasi</a:t>
            </a:r>
            <a:r>
              <a:rPr lang="en-GB" dirty="0" smtClean="0"/>
              <a:t> </a:t>
            </a:r>
            <a:r>
              <a:rPr lang="en-GB" dirty="0" err="1" smtClean="0"/>
              <a:t>oleh</a:t>
            </a:r>
            <a:r>
              <a:rPr lang="en-GB" dirty="0" smtClean="0"/>
              <a:t> </a:t>
            </a:r>
            <a:r>
              <a:rPr lang="en-GB" dirty="0" err="1" smtClean="0"/>
              <a:t>glutamat</a:t>
            </a:r>
            <a:r>
              <a:rPr lang="en-GB" dirty="0" smtClean="0"/>
              <a:t>, </a:t>
            </a:r>
            <a:r>
              <a:rPr lang="en-GB" dirty="0" err="1" smtClean="0"/>
              <a:t>tetapi</a:t>
            </a:r>
            <a:r>
              <a:rPr lang="en-GB" dirty="0" smtClean="0"/>
              <a:t> </a:t>
            </a:r>
            <a:r>
              <a:rPr lang="en-GB" dirty="0" err="1" smtClean="0"/>
              <a:t>reseptor</a:t>
            </a:r>
            <a:r>
              <a:rPr lang="en-GB" dirty="0" smtClean="0"/>
              <a:t> AMPA juga </a:t>
            </a:r>
            <a:r>
              <a:rPr lang="en-GB" dirty="0" err="1" smtClean="0"/>
              <a:t>dapat</a:t>
            </a:r>
            <a:r>
              <a:rPr lang="en-GB" dirty="0" smtClean="0"/>
              <a:t> </a:t>
            </a:r>
            <a:r>
              <a:rPr lang="en-GB" dirty="0" err="1" smtClean="0"/>
              <a:t>memberikan</a:t>
            </a:r>
            <a:r>
              <a:rPr lang="en-GB" dirty="0" smtClean="0"/>
              <a:t> </a:t>
            </a:r>
            <a:r>
              <a:rPr lang="en-GB" dirty="0" err="1" smtClean="0"/>
              <a:t>respons</a:t>
            </a:r>
            <a:r>
              <a:rPr lang="en-GB" dirty="0" smtClean="0"/>
              <a:t> </a:t>
            </a:r>
            <a:r>
              <a:rPr lang="en-GB" dirty="0" err="1" smtClean="0"/>
              <a:t>terhadap</a:t>
            </a:r>
            <a:r>
              <a:rPr lang="en-GB" dirty="0" smtClean="0"/>
              <a:t> </a:t>
            </a:r>
            <a:r>
              <a:rPr lang="en-GB" dirty="0" err="1" smtClean="0"/>
              <a:t>obat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Reseptor</a:t>
            </a:r>
            <a:r>
              <a:rPr lang="en-GB" dirty="0" smtClean="0"/>
              <a:t> NMDA </a:t>
            </a:r>
            <a:r>
              <a:rPr lang="en-GB" dirty="0" err="1" smtClean="0"/>
              <a:t>umumnya</a:t>
            </a:r>
            <a:r>
              <a:rPr lang="en-GB" dirty="0" smtClean="0"/>
              <a:t> juga </a:t>
            </a:r>
            <a:r>
              <a:rPr lang="en-GB" dirty="0" err="1" smtClean="0"/>
              <a:t>hanya</a:t>
            </a:r>
            <a:r>
              <a:rPr lang="en-GB" dirty="0" smtClean="0"/>
              <a:t> </a:t>
            </a:r>
            <a:r>
              <a:rPr lang="en-GB" dirty="0" err="1" smtClean="0"/>
              <a:t>dapat</a:t>
            </a:r>
            <a:r>
              <a:rPr lang="en-GB" dirty="0" smtClean="0"/>
              <a:t> di </a:t>
            </a:r>
            <a:r>
              <a:rPr lang="en-GB" dirty="0" err="1" smtClean="0"/>
              <a:t>ekstitasi</a:t>
            </a:r>
            <a:r>
              <a:rPr lang="en-GB" dirty="0" smtClean="0"/>
              <a:t> </a:t>
            </a:r>
            <a:r>
              <a:rPr lang="en-GB" dirty="0" err="1" smtClean="0"/>
              <a:t>oleh</a:t>
            </a:r>
            <a:r>
              <a:rPr lang="en-GB" dirty="0" smtClean="0"/>
              <a:t> </a:t>
            </a:r>
            <a:r>
              <a:rPr lang="en-GB" dirty="0" err="1" smtClean="0"/>
              <a:t>glutamat</a:t>
            </a:r>
            <a:r>
              <a:rPr lang="en-GB" dirty="0" smtClean="0"/>
              <a:t>, </a:t>
            </a:r>
            <a:r>
              <a:rPr lang="en-GB" dirty="0" err="1" smtClean="0"/>
              <a:t>tetapi</a:t>
            </a:r>
            <a:r>
              <a:rPr lang="en-GB" dirty="0" smtClean="0"/>
              <a:t> </a:t>
            </a:r>
            <a:r>
              <a:rPr lang="en-GB" dirty="0" err="1" smtClean="0"/>
              <a:t>reseptor</a:t>
            </a:r>
            <a:r>
              <a:rPr lang="en-GB" dirty="0" smtClean="0"/>
              <a:t> NMDA </a:t>
            </a:r>
            <a:r>
              <a:rPr lang="en-GB" dirty="0" err="1" smtClean="0"/>
              <a:t>memberikan</a:t>
            </a:r>
            <a:r>
              <a:rPr lang="en-GB" dirty="0" smtClean="0"/>
              <a:t> </a:t>
            </a:r>
            <a:r>
              <a:rPr lang="en-GB" dirty="0" err="1" smtClean="0"/>
              <a:t>Respons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719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AMPA and NMDA Receptors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74882"/>
            <a:ext cx="12192000" cy="5714768"/>
          </a:xfrm>
        </p:spPr>
      </p:pic>
    </p:spTree>
    <p:extLst>
      <p:ext uri="{BB962C8B-B14F-4D97-AF65-F5344CB8AC3E}">
        <p14:creationId xmlns:p14="http://schemas.microsoft.com/office/powerpoint/2010/main" val="226963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808" y="1365514"/>
            <a:ext cx="8770571" cy="1560716"/>
          </a:xfrm>
        </p:spPr>
        <p:txBody>
          <a:bodyPr/>
          <a:lstStyle/>
          <a:p>
            <a:r>
              <a:rPr lang="en-GB" dirty="0" err="1" smtClean="0"/>
              <a:t>Perubahan</a:t>
            </a:r>
            <a:r>
              <a:rPr lang="en-GB" dirty="0" smtClean="0"/>
              <a:t> </a:t>
            </a:r>
            <a:r>
              <a:rPr lang="en-GB" dirty="0" err="1" smtClean="0"/>
              <a:t>Prasinaptik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LTP </a:t>
            </a:r>
            <a:r>
              <a:rPr lang="en-GB" dirty="0" err="1" smtClean="0"/>
              <a:t>bergantung</a:t>
            </a:r>
            <a:r>
              <a:rPr lang="en-GB" dirty="0" smtClean="0"/>
              <a:t> </a:t>
            </a: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perubahan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neuron </a:t>
            </a:r>
            <a:r>
              <a:rPr lang="en-GB" dirty="0" err="1" smtClean="0"/>
              <a:t>prasinaptik</a:t>
            </a:r>
            <a:r>
              <a:rPr lang="en-GB" dirty="0" smtClean="0"/>
              <a:t>. </a:t>
            </a:r>
            <a:endParaRPr lang="en-GB" dirty="0"/>
          </a:p>
          <a:p>
            <a:r>
              <a:rPr lang="en-GB" dirty="0" err="1" smtClean="0"/>
              <a:t>Sebuah</a:t>
            </a:r>
            <a:r>
              <a:rPr lang="en-GB" dirty="0" smtClean="0"/>
              <a:t> </a:t>
            </a:r>
            <a:r>
              <a:rPr lang="en-GB" dirty="0" err="1" smtClean="0"/>
              <a:t>sel</a:t>
            </a:r>
            <a:r>
              <a:rPr lang="en-GB" dirty="0" smtClean="0"/>
              <a:t> </a:t>
            </a:r>
            <a:r>
              <a:rPr lang="en-GB" dirty="0" err="1" smtClean="0"/>
              <a:t>postsinaptik</a:t>
            </a:r>
            <a:r>
              <a:rPr lang="en-GB" dirty="0" smtClean="0"/>
              <a:t> </a:t>
            </a:r>
            <a:r>
              <a:rPr lang="en-GB" dirty="0" err="1" smtClean="0"/>
              <a:t>akan</a:t>
            </a:r>
            <a:r>
              <a:rPr lang="en-GB" dirty="0" smtClean="0"/>
              <a:t> </a:t>
            </a:r>
            <a:r>
              <a:rPr lang="en-GB" dirty="0" err="1" smtClean="0"/>
              <a:t>menyebabkan</a:t>
            </a:r>
            <a:r>
              <a:rPr lang="en-GB" dirty="0" smtClean="0"/>
              <a:t> </a:t>
            </a:r>
            <a:r>
              <a:rPr lang="en-GB" dirty="0" err="1" smtClean="0"/>
              <a:t>sel</a:t>
            </a:r>
            <a:r>
              <a:rPr lang="en-GB" dirty="0" smtClean="0"/>
              <a:t> </a:t>
            </a:r>
            <a:r>
              <a:rPr lang="en-GB" dirty="0" err="1" smtClean="0"/>
              <a:t>tersebut</a:t>
            </a:r>
            <a:r>
              <a:rPr lang="en-GB" dirty="0" smtClean="0"/>
              <a:t> </a:t>
            </a:r>
            <a:r>
              <a:rPr lang="en-GB" dirty="0" err="1" smtClean="0"/>
              <a:t>melepaskan</a:t>
            </a:r>
            <a:r>
              <a:rPr lang="en-GB" dirty="0" smtClean="0"/>
              <a:t> </a:t>
            </a:r>
            <a:r>
              <a:rPr lang="en-GB" dirty="0" err="1" smtClean="0"/>
              <a:t>neurotransmiter</a:t>
            </a:r>
            <a:r>
              <a:rPr lang="en-GB" dirty="0" smtClean="0"/>
              <a:t> </a:t>
            </a:r>
            <a:r>
              <a:rPr lang="en-GB" dirty="0" err="1" smtClean="0"/>
              <a:t>retrogad</a:t>
            </a:r>
            <a:r>
              <a:rPr lang="en-GB" dirty="0" smtClean="0"/>
              <a:t> yang </a:t>
            </a:r>
            <a:r>
              <a:rPr lang="en-GB" dirty="0" err="1" smtClean="0"/>
              <a:t>bergerak</a:t>
            </a:r>
            <a:r>
              <a:rPr lang="en-GB" dirty="0" smtClean="0"/>
              <a:t> </a:t>
            </a:r>
            <a:r>
              <a:rPr lang="en-GB" dirty="0" err="1" smtClean="0"/>
              <a:t>kembali</a:t>
            </a:r>
            <a:r>
              <a:rPr lang="en-GB" dirty="0" smtClean="0"/>
              <a:t> </a:t>
            </a:r>
            <a:r>
              <a:rPr lang="en-GB" dirty="0" err="1" smtClean="0"/>
              <a:t>ke</a:t>
            </a:r>
            <a:r>
              <a:rPr lang="en-GB" dirty="0" smtClean="0"/>
              <a:t> </a:t>
            </a:r>
            <a:r>
              <a:rPr lang="en-GB" dirty="0" err="1" smtClean="0"/>
              <a:t>sel</a:t>
            </a:r>
            <a:r>
              <a:rPr lang="en-GB" dirty="0"/>
              <a:t> </a:t>
            </a:r>
            <a:r>
              <a:rPr lang="en-GB" dirty="0" err="1" smtClean="0"/>
              <a:t>prasinaptik</a:t>
            </a:r>
            <a:r>
              <a:rPr lang="en-GB" dirty="0" smtClean="0"/>
              <a:t> </a:t>
            </a:r>
            <a:r>
              <a:rPr lang="en-GB" dirty="0" err="1" smtClean="0"/>
              <a:t>karenya</a:t>
            </a:r>
            <a:r>
              <a:rPr lang="en-GB" dirty="0" smtClean="0"/>
              <a:t> stimulus yang </a:t>
            </a:r>
            <a:r>
              <a:rPr lang="en-GB" dirty="0" err="1" smtClean="0"/>
              <a:t>terus</a:t>
            </a:r>
            <a:r>
              <a:rPr lang="en-GB" dirty="0" smtClean="0"/>
              <a:t> </a:t>
            </a:r>
            <a:r>
              <a:rPr lang="en-GB" dirty="0" err="1" smtClean="0"/>
              <a:t>menerus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0355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Representasi lokal memori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5" y="2438400"/>
            <a:ext cx="5447465" cy="3651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281" y="2438400"/>
            <a:ext cx="4762558" cy="355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80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Potensiasi</a:t>
            </a:r>
            <a:r>
              <a:rPr lang="en-GB" dirty="0" smtClean="0"/>
              <a:t> </a:t>
            </a:r>
            <a:r>
              <a:rPr lang="en-GB" dirty="0" err="1" smtClean="0"/>
              <a:t>Jangka</a:t>
            </a:r>
            <a:r>
              <a:rPr lang="en-GB" dirty="0" smtClean="0"/>
              <a:t> </a:t>
            </a:r>
            <a:r>
              <a:rPr lang="en-GB" dirty="0" err="1" smtClean="0"/>
              <a:t>Panjang</a:t>
            </a:r>
            <a:r>
              <a:rPr lang="en-GB" dirty="0" smtClean="0"/>
              <a:t> (LTP)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Perilaku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LTP </a:t>
            </a:r>
            <a:r>
              <a:rPr lang="en-GB" dirty="0" err="1" smtClean="0"/>
              <a:t>terjadi</a:t>
            </a:r>
            <a:r>
              <a:rPr lang="en-GB" dirty="0" smtClean="0"/>
              <a:t> </a:t>
            </a: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satu</a:t>
            </a:r>
            <a:r>
              <a:rPr lang="en-GB" dirty="0" smtClean="0"/>
              <a:t> </a:t>
            </a:r>
            <a:r>
              <a:rPr lang="en-GB" dirty="0" err="1" smtClean="0"/>
              <a:t>sinapsis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Perubahan</a:t>
            </a:r>
            <a:r>
              <a:rPr lang="en-GB" dirty="0" smtClean="0"/>
              <a:t> </a:t>
            </a: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satu</a:t>
            </a:r>
            <a:r>
              <a:rPr lang="en-GB" dirty="0" smtClean="0"/>
              <a:t> </a:t>
            </a:r>
            <a:r>
              <a:rPr lang="en-GB" dirty="0" err="1" smtClean="0"/>
              <a:t>sinapsis</a:t>
            </a:r>
            <a:r>
              <a:rPr lang="en-GB" dirty="0" smtClean="0"/>
              <a:t> </a:t>
            </a:r>
            <a:r>
              <a:rPr lang="en-GB" dirty="0" err="1" smtClean="0"/>
              <a:t>merupakan</a:t>
            </a:r>
            <a:r>
              <a:rPr lang="en-GB" dirty="0" smtClean="0"/>
              <a:t> </a:t>
            </a:r>
            <a:r>
              <a:rPr lang="en-GB" dirty="0" err="1" smtClean="0"/>
              <a:t>langkah</a:t>
            </a:r>
            <a:r>
              <a:rPr lang="en-GB" dirty="0" smtClean="0"/>
              <a:t> yang </a:t>
            </a:r>
            <a:r>
              <a:rPr lang="en-GB" dirty="0" err="1" smtClean="0"/>
              <a:t>dibutuhkan</a:t>
            </a:r>
            <a:r>
              <a:rPr lang="en-GB" dirty="0" smtClean="0"/>
              <a:t> </a:t>
            </a:r>
            <a:r>
              <a:rPr lang="en-GB" dirty="0" err="1" smtClean="0"/>
              <a:t>pembelajaran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Prosedur</a:t>
            </a:r>
            <a:r>
              <a:rPr lang="en-GB" dirty="0" smtClean="0"/>
              <a:t> yang </a:t>
            </a:r>
            <a:r>
              <a:rPr lang="en-GB" dirty="0" err="1" smtClean="0"/>
              <a:t>meningkatkan</a:t>
            </a:r>
            <a:r>
              <a:rPr lang="en-GB" dirty="0" smtClean="0"/>
              <a:t> </a:t>
            </a:r>
            <a:r>
              <a:rPr lang="en-GB" dirty="0" err="1" smtClean="0"/>
              <a:t>atau</a:t>
            </a:r>
            <a:r>
              <a:rPr lang="en-GB" dirty="0" smtClean="0"/>
              <a:t> </a:t>
            </a:r>
            <a:r>
              <a:rPr lang="en-GB" dirty="0" err="1" smtClean="0"/>
              <a:t>menganggu</a:t>
            </a:r>
            <a:r>
              <a:rPr lang="en-GB" dirty="0" smtClean="0"/>
              <a:t> LTP </a:t>
            </a:r>
            <a:r>
              <a:rPr lang="en-GB" dirty="0" err="1" smtClean="0"/>
              <a:t>memiliki</a:t>
            </a:r>
            <a:r>
              <a:rPr lang="en-GB" dirty="0" smtClean="0"/>
              <a:t> </a:t>
            </a:r>
            <a:r>
              <a:rPr lang="en-GB" dirty="0" err="1" smtClean="0"/>
              <a:t>pengaruh</a:t>
            </a:r>
            <a:r>
              <a:rPr lang="en-GB" dirty="0" smtClean="0"/>
              <a:t> yang </a:t>
            </a:r>
            <a:r>
              <a:rPr lang="en-GB" dirty="0" err="1" smtClean="0"/>
              <a:t>sama</a:t>
            </a:r>
            <a:r>
              <a:rPr lang="en-GB" dirty="0" smtClean="0"/>
              <a:t> </a:t>
            </a:r>
            <a:r>
              <a:rPr lang="en-GB" dirty="0" err="1" smtClean="0"/>
              <a:t>terhadpa</a:t>
            </a:r>
            <a:r>
              <a:rPr lang="en-GB" dirty="0" smtClean="0"/>
              <a:t> </a:t>
            </a:r>
            <a:r>
              <a:rPr lang="en-GB" dirty="0" err="1" smtClean="0"/>
              <a:t>jenis</a:t>
            </a:r>
            <a:r>
              <a:rPr lang="en-GB" dirty="0" smtClean="0"/>
              <a:t> </a:t>
            </a:r>
            <a:r>
              <a:rPr lang="en-GB" dirty="0" err="1" smtClean="0"/>
              <a:t>jenis</a:t>
            </a:r>
            <a:r>
              <a:rPr lang="en-GB" dirty="0" smtClean="0"/>
              <a:t> </a:t>
            </a:r>
            <a:r>
              <a:rPr lang="en-GB" dirty="0" err="1" smtClean="0"/>
              <a:t>pembelajaran</a:t>
            </a:r>
            <a:r>
              <a:rPr lang="en-GB" dirty="0" smtClean="0"/>
              <a:t> </a:t>
            </a:r>
            <a:r>
              <a:rPr lang="en-GB" dirty="0" err="1"/>
              <a:t>t</a:t>
            </a:r>
            <a:r>
              <a:rPr lang="en-GB" dirty="0" err="1" smtClean="0"/>
              <a:t>ertentu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Penelitian</a:t>
            </a:r>
            <a:r>
              <a:rPr lang="en-GB" dirty="0" smtClean="0"/>
              <a:t> </a:t>
            </a:r>
            <a:r>
              <a:rPr lang="en-GB" dirty="0" err="1" smtClean="0"/>
              <a:t>terhadap</a:t>
            </a:r>
            <a:r>
              <a:rPr lang="en-GB" dirty="0" smtClean="0"/>
              <a:t> LTP </a:t>
            </a:r>
            <a:r>
              <a:rPr lang="en-GB" dirty="0" err="1" smtClean="0"/>
              <a:t>dapat</a:t>
            </a:r>
            <a:r>
              <a:rPr lang="en-GB" dirty="0" smtClean="0"/>
              <a:t> </a:t>
            </a:r>
            <a:r>
              <a:rPr lang="en-GB" dirty="0" err="1" smtClean="0"/>
              <a:t>membantu</a:t>
            </a:r>
            <a:r>
              <a:rPr lang="en-GB" dirty="0" smtClean="0"/>
              <a:t> </a:t>
            </a:r>
            <a:r>
              <a:rPr lang="en-GB" dirty="0" err="1" smtClean="0"/>
              <a:t>penyelidikan</a:t>
            </a:r>
            <a:r>
              <a:rPr lang="en-GB" dirty="0" smtClean="0"/>
              <a:t> </a:t>
            </a:r>
            <a:r>
              <a:rPr lang="en-GB" dirty="0" err="1" smtClean="0"/>
              <a:t>obat</a:t>
            </a:r>
            <a:r>
              <a:rPr lang="en-GB" dirty="0" smtClean="0"/>
              <a:t> yang </a:t>
            </a:r>
            <a:r>
              <a:rPr lang="en-GB" dirty="0" err="1" smtClean="0"/>
              <a:t>meningkatkan</a:t>
            </a:r>
            <a:r>
              <a:rPr lang="en-GB" dirty="0" smtClean="0"/>
              <a:t> </a:t>
            </a:r>
            <a:r>
              <a:rPr lang="en-GB" dirty="0" err="1" smtClean="0"/>
              <a:t>memori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508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2185" y="2836985"/>
            <a:ext cx="8030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latin typeface="Adobe Fan Heiti Std B" pitchFamily="34" charset="-128"/>
                <a:ea typeface="Adobe Fan Heiti Std B" pitchFamily="34" charset="-128"/>
              </a:rPr>
              <a:t>TERIMA KASIH</a:t>
            </a:r>
            <a:endParaRPr lang="en-GB" sz="80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150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PENCARIAN ENGRAM OLEH LASHLEY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Lashley mencari </a:t>
            </a:r>
            <a:r>
              <a:rPr lang="id-ID" b="1" dirty="0" smtClean="0"/>
              <a:t>Engram</a:t>
            </a:r>
            <a:r>
              <a:rPr lang="id-ID" dirty="0" smtClean="0"/>
              <a:t> yaitu sebuah repretasi fisik sesuatu yang telah dipelajari.</a:t>
            </a:r>
          </a:p>
          <a:p>
            <a:pPr marL="0" indent="0">
              <a:buNone/>
            </a:pPr>
            <a:r>
              <a:rPr lang="id-ID" dirty="0" smtClean="0"/>
              <a:t>PRINSIP YANG DIAJUKAN LASHLEY :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Potensi yang setara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Aksi Serentak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37612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PENCARIAN ENGRAM YANG MODERN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405" y="2374005"/>
            <a:ext cx="5655159" cy="4223698"/>
          </a:xfrm>
        </p:spPr>
      </p:pic>
    </p:spTree>
    <p:extLst>
      <p:ext uri="{BB962C8B-B14F-4D97-AF65-F5344CB8AC3E}">
        <p14:creationId xmlns:p14="http://schemas.microsoft.com/office/powerpoint/2010/main" val="422458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JENIS-JENIS MEMORI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MEMORI JANGKA PENDEK DAN JANGKA PANJANG</a:t>
            </a:r>
          </a:p>
          <a:p>
            <a:pPr marL="0" indent="0">
              <a:buNone/>
            </a:pPr>
            <a:r>
              <a:rPr lang="id-ID" dirty="0" smtClean="0"/>
              <a:t>Perbedaan antara memori jangka pendek dan jangka panjang</a:t>
            </a:r>
          </a:p>
          <a:p>
            <a:r>
              <a:rPr lang="id-ID" dirty="0" smtClean="0"/>
              <a:t>Perbedaan dalam kapasitasnya</a:t>
            </a:r>
          </a:p>
          <a:p>
            <a:r>
              <a:rPr lang="id-ID" dirty="0" smtClean="0"/>
              <a:t>Memori jangka pendek akan cepat hilang, kecuali dilatih untuk mengingatnya. Sedangkan memori jangka panjang dapat mengingat kembali banyak memori jangka panjang.</a:t>
            </a:r>
          </a:p>
          <a:p>
            <a:r>
              <a:rPr lang="id-ID" dirty="0" smtClean="0"/>
              <a:t>Dengan memori jangka pendek sekalinya dilupakan maka memori tersebut akan hilang sedangkan memori jangka panajng tidak.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29297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566670"/>
            <a:ext cx="8770571" cy="5523234"/>
          </a:xfrm>
        </p:spPr>
        <p:txBody>
          <a:bodyPr/>
          <a:lstStyle/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2861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AMNESIA SETELAH HIPOKAMPUS RUSAK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4738" y="2786129"/>
            <a:ext cx="4608012" cy="1991932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Pada tahun 1953, seorang pria yang dikenal H.M. Dalam satu hari menderita 10 kali serangan epilepsi ringan dan sekitar satu kali serangan epilepsi berat dalam seminggu.</a:t>
            </a:r>
            <a:endParaRPr lang="id-ID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74" y="2438400"/>
            <a:ext cx="2640169" cy="33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8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Masalah utama yang dihadapi oleh H.M. Adalah amnesia.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304" y="2380790"/>
            <a:ext cx="5512156" cy="413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44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Kesimpulan atas h.m dan pasien penderita amnesia lainnya adalah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</a:rPr>
              <a:t>Memori jangka pendek dan memori kerja yang normal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</a:rPr>
              <a:t>Amnesia anterograd parah terhadap memori deklaratif, artinya mereka kesulitan membentuk deklaratif yang baru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</a:rPr>
              <a:t>Memori prosedural yang tidak terganggu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>
                <a:solidFill>
                  <a:schemeClr val="tx1"/>
                </a:solidFill>
              </a:rPr>
              <a:t>Memori implisit yang lebih baik daripada memori eksplisit</a:t>
            </a:r>
          </a:p>
        </p:txBody>
      </p:sp>
    </p:spTree>
    <p:extLst>
      <p:ext uri="{BB962C8B-B14F-4D97-AF65-F5344CB8AC3E}">
        <p14:creationId xmlns:p14="http://schemas.microsoft.com/office/powerpoint/2010/main" val="1539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197</TotalTime>
  <Words>631</Words>
  <Application>Microsoft Office PowerPoint</Application>
  <PresentationFormat>Custom</PresentationFormat>
  <Paragraphs>86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Feathered</vt:lpstr>
      <vt:lpstr>The biology of learning and memory</vt:lpstr>
      <vt:lpstr>Representasi lokal memori</vt:lpstr>
      <vt:lpstr>PENCARIAN ENGRAM OLEH LASHLEY</vt:lpstr>
      <vt:lpstr>PENCARIAN ENGRAM YANG MODERN</vt:lpstr>
      <vt:lpstr>JENIS-JENIS MEMORI</vt:lpstr>
      <vt:lpstr>PowerPoint Presentation</vt:lpstr>
      <vt:lpstr>AMNESIA SETELAH HIPOKAMPUS RUSAK</vt:lpstr>
      <vt:lpstr>Masalah utama yang dihadapi oleh H.M. Adalah amnesia.</vt:lpstr>
      <vt:lpstr>Kesimpulan atas h.m dan pasien penderita amnesia lainnya adalah :</vt:lpstr>
      <vt:lpstr>PERBEDAAN INDIVIDU DALAM HIPOKAMPUS DAN MEMORI</vt:lpstr>
      <vt:lpstr>Theories of The Function of The Hippocampus</vt:lpstr>
      <vt:lpstr>Amnesia dan Jenis Kerusakan Otak Lainnya</vt:lpstr>
      <vt:lpstr>Penyimpanan Informasi di Sistem Saraf</vt:lpstr>
      <vt:lpstr>Mekanisme Sel Tunggal Perubahan Perilaku Avertebrata</vt:lpstr>
      <vt:lpstr> SENSITIASI PADA APLYSIA</vt:lpstr>
      <vt:lpstr>Potensisasi Jangka Panjang pada Vertebrates (LTP)</vt:lpstr>
      <vt:lpstr>Mekanisme Biokimia</vt:lpstr>
      <vt:lpstr>PowerPoint Presentation</vt:lpstr>
      <vt:lpstr>Perubahan Prasinaptik</vt:lpstr>
      <vt:lpstr>Potensiasi Jangka Panjang (LTP) dan Perilaku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biology of learning and memory</dc:title>
  <dc:creator>ADMIN</dc:creator>
  <cp:lastModifiedBy>User</cp:lastModifiedBy>
  <cp:revision>22</cp:revision>
  <dcterms:created xsi:type="dcterms:W3CDTF">2016-10-05T12:54:54Z</dcterms:created>
  <dcterms:modified xsi:type="dcterms:W3CDTF">2016-10-06T15:54:31Z</dcterms:modified>
</cp:coreProperties>
</file>