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4" r:id="rId13"/>
    <p:sldId id="257" r:id="rId14"/>
    <p:sldId id="278" r:id="rId15"/>
    <p:sldId id="259" r:id="rId16"/>
    <p:sldId id="260" r:id="rId17"/>
    <p:sldId id="262" r:id="rId18"/>
    <p:sldId id="258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B39AA-8676-274F-B0D8-CB6CD9FCC4BB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495E-B399-BA4E-8CBE-527F76ED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D495E-B399-BA4E-8CBE-527F76EDD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Internal Regulation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err="1" smtClean="0"/>
              <a:t>Mellisa</a:t>
            </a:r>
            <a:r>
              <a:rPr lang="en-US" dirty="0" smtClean="0"/>
              <a:t> Mariana – 2016031045</a:t>
            </a:r>
          </a:p>
          <a:p>
            <a:pPr algn="r"/>
            <a:r>
              <a:rPr lang="en-US" dirty="0" err="1" smtClean="0"/>
              <a:t>Nyayu</a:t>
            </a:r>
            <a:r>
              <a:rPr lang="en-US" dirty="0" smtClean="0"/>
              <a:t> Sophia Olivia C. Henry – 2013031012 </a:t>
            </a:r>
          </a:p>
          <a:p>
            <a:pPr algn="r"/>
            <a:r>
              <a:rPr lang="en-US" dirty="0" smtClean="0"/>
              <a:t>Samantha June – 2016031033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Thirst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727" r="-2925"/>
          <a:stretch/>
        </p:blipFill>
        <p:spPr bwMode="auto">
          <a:xfrm>
            <a:off x="-1497603" y="1752600"/>
            <a:ext cx="6632032" cy="470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5261428" y="2830286"/>
            <a:ext cx="335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Osmotik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Membran</a:t>
            </a:r>
            <a:r>
              <a:rPr lang="en-US" dirty="0" smtClean="0"/>
              <a:t> Semi </a:t>
            </a:r>
            <a:r>
              <a:rPr lang="en-US" dirty="0" err="1" smtClean="0"/>
              <a:t>Permeabel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Haus</a:t>
            </a:r>
            <a:r>
              <a:rPr lang="en-US" dirty="0" smtClean="0"/>
              <a:t> </a:t>
            </a:r>
            <a:r>
              <a:rPr lang="en-US" dirty="0" err="1" smtClean="0"/>
              <a:t>Osmotik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4" y="381000"/>
            <a:ext cx="8454572" cy="1371600"/>
          </a:xfrm>
        </p:spPr>
        <p:txBody>
          <a:bodyPr>
            <a:normAutofit fontScale="90000"/>
          </a:bodyPr>
          <a:lstStyle/>
          <a:p>
            <a:r>
              <a:rPr lang="nn-NO" dirty="0"/>
              <a:t>Haus </a:t>
            </a:r>
            <a:r>
              <a:rPr lang="nn-NO" dirty="0" err="1"/>
              <a:t>Hipovolemik</a:t>
            </a:r>
            <a:r>
              <a:rPr lang="nn-NO" dirty="0"/>
              <a:t> dan Lapar </a:t>
            </a:r>
            <a:r>
              <a:rPr lang="nn-NO" dirty="0" err="1"/>
              <a:t>Spesifik</a:t>
            </a:r>
            <a:r>
              <a:rPr lang="nn-NO" dirty="0"/>
              <a:t> </a:t>
            </a:r>
            <a:r>
              <a:rPr lang="nn-NO" dirty="0" err="1"/>
              <a:t>terhadap</a:t>
            </a:r>
            <a:r>
              <a:rPr lang="nn-NO" dirty="0"/>
              <a:t> Natrium </a:t>
            </a:r>
            <a:endParaRPr lang="en-US" dirty="0"/>
          </a:p>
        </p:txBody>
      </p:sp>
      <p:pic>
        <p:nvPicPr>
          <p:cNvPr id="6" name="Content Placeholder 5" descr="14751644686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05" b="1605"/>
          <a:stretch>
            <a:fillRect/>
          </a:stretch>
        </p:blipFill>
        <p:spPr>
          <a:xfrm>
            <a:off x="616857" y="2084293"/>
            <a:ext cx="7928429" cy="4152402"/>
          </a:xfrm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3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Thirst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728" r="-817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371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APM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6334" r="-36334"/>
          <a:stretch>
            <a:fillRect/>
          </a:stretch>
        </p:blipFill>
        <p:spPr>
          <a:xfrm>
            <a:off x="423368" y="1752600"/>
            <a:ext cx="8391766" cy="4733114"/>
          </a:xfrm>
        </p:spPr>
      </p:pic>
    </p:spTree>
    <p:extLst>
      <p:ext uri="{BB962C8B-B14F-4D97-AF65-F5344CB8AC3E}">
        <p14:creationId xmlns:p14="http://schemas.microsoft.com/office/powerpoint/2010/main" val="39540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 </a:t>
            </a:r>
            <a:endParaRPr lang="en-US" dirty="0"/>
          </a:p>
        </p:txBody>
      </p:sp>
      <p:pic>
        <p:nvPicPr>
          <p:cNvPr id="6" name="Content Placeholder 5" descr="HungerIs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68" r="-45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632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size.php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505" y="190477"/>
            <a:ext cx="4240186" cy="2162171"/>
          </a:xfrm>
        </p:spPr>
      </p:pic>
      <p:pic>
        <p:nvPicPr>
          <p:cNvPr id="7" name="Picture 6" descr="cadbury-620x3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75" y="190477"/>
            <a:ext cx="4161692" cy="2162171"/>
          </a:xfrm>
          <a:prstGeom prst="rect">
            <a:avLst/>
          </a:prstGeom>
        </p:spPr>
      </p:pic>
      <p:pic>
        <p:nvPicPr>
          <p:cNvPr id="8" name="Picture 7" descr="JAKFOODDELIVE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05" y="2352648"/>
            <a:ext cx="4240186" cy="2454945"/>
          </a:xfrm>
          <a:prstGeom prst="rect">
            <a:avLst/>
          </a:prstGeom>
        </p:spPr>
      </p:pic>
      <p:pic>
        <p:nvPicPr>
          <p:cNvPr id="9" name="Picture 8" descr="13266732_129251580814534_209037587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75" y="2352650"/>
            <a:ext cx="4161692" cy="2454943"/>
          </a:xfrm>
          <a:prstGeom prst="rect">
            <a:avLst/>
          </a:prstGeom>
        </p:spPr>
      </p:pic>
      <p:pic>
        <p:nvPicPr>
          <p:cNvPr id="10" name="Picture 9" descr="slide_6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430" y="4807593"/>
            <a:ext cx="4761426" cy="19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87" y="381000"/>
            <a:ext cx="8406886" cy="1371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Regulasi</a:t>
            </a:r>
            <a:r>
              <a:rPr lang="en-US" sz="3200" dirty="0" smtClean="0"/>
              <a:t> </a:t>
            </a:r>
            <a:r>
              <a:rPr lang="en-US" sz="3200" dirty="0" err="1" smtClean="0"/>
              <a:t>Makan</a:t>
            </a:r>
            <a:r>
              <a:rPr lang="en-US" sz="3200" dirty="0" smtClean="0"/>
              <a:t> </a:t>
            </a:r>
            <a:r>
              <a:rPr lang="en-US" sz="3200" dirty="0" err="1" smtClean="0"/>
              <a:t>Jangka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 smtClean="0"/>
              <a:t>Pendek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Panjang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87" y="1752600"/>
            <a:ext cx="8406886" cy="47331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oral 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Sham-Feeding Animal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9ba6b25eae28b6a50dd33e82ea9fbb3973f685469f0d0c5ea88fe3019d22bc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70" y="2232903"/>
            <a:ext cx="3749834" cy="2493097"/>
          </a:xfrm>
          <a:prstGeom prst="rect">
            <a:avLst/>
          </a:prstGeom>
        </p:spPr>
      </p:pic>
      <p:pic>
        <p:nvPicPr>
          <p:cNvPr id="5" name="Picture 4" descr="slide_25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616" y="4030894"/>
            <a:ext cx="3916157" cy="23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Faktor</a:t>
            </a:r>
            <a:r>
              <a:rPr lang="en-US" sz="3600" dirty="0" smtClean="0"/>
              <a:t> </a:t>
            </a:r>
            <a:r>
              <a:rPr lang="en-US" sz="3600" dirty="0" err="1" smtClean="0"/>
              <a:t>Pengendali</a:t>
            </a:r>
            <a:r>
              <a:rPr lang="en-US" sz="3600" dirty="0" smtClean="0"/>
              <a:t> Rasa </a:t>
            </a:r>
            <a:r>
              <a:rPr lang="en-US" sz="3600" dirty="0" err="1" smtClean="0"/>
              <a:t>Lapar</a:t>
            </a:r>
            <a:endParaRPr lang="en-US" sz="3600" dirty="0"/>
          </a:p>
        </p:txBody>
      </p:sp>
      <p:pic>
        <p:nvPicPr>
          <p:cNvPr id="4" name="Content Placeholder 3" descr="Blausen_0817_SmallIntestine_Anatomy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68" r="-45468"/>
          <a:stretch>
            <a:fillRect/>
          </a:stretch>
        </p:blipFill>
        <p:spPr>
          <a:xfrm>
            <a:off x="-1013061" y="1752600"/>
            <a:ext cx="6668051" cy="2828219"/>
          </a:xfrm>
        </p:spPr>
      </p:pic>
      <p:pic>
        <p:nvPicPr>
          <p:cNvPr id="5" name="Picture 4" descr="small-duoden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637" y="1752600"/>
            <a:ext cx="3687211" cy="2828219"/>
          </a:xfrm>
          <a:prstGeom prst="rect">
            <a:avLst/>
          </a:prstGeom>
        </p:spPr>
      </p:pic>
      <p:pic>
        <p:nvPicPr>
          <p:cNvPr id="6" name="Picture 5" descr="FastStoneEdit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209" y="4632808"/>
            <a:ext cx="3918467" cy="20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Glucose, Insulin and Glucagon </a:t>
            </a:r>
            <a:endParaRPr lang="en-US" sz="4000" dirty="0"/>
          </a:p>
        </p:txBody>
      </p:sp>
      <p:pic>
        <p:nvPicPr>
          <p:cNvPr id="4" name="Content Placeholder 3" descr="4484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037" y="1752600"/>
            <a:ext cx="5032555" cy="4687759"/>
          </a:xfrm>
        </p:spPr>
      </p:pic>
    </p:spTree>
    <p:extLst>
      <p:ext uri="{BB962C8B-B14F-4D97-AF65-F5344CB8AC3E}">
        <p14:creationId xmlns:p14="http://schemas.microsoft.com/office/powerpoint/2010/main" val="256158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Leptin</a:t>
            </a:r>
            <a:endParaRPr lang="en-US" dirty="0"/>
          </a:p>
        </p:txBody>
      </p:sp>
      <p:pic>
        <p:nvPicPr>
          <p:cNvPr id="4" name="Content Placeholder 3" descr="Graphic1_00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4" b="-2374"/>
          <a:stretch>
            <a:fillRect/>
          </a:stretch>
        </p:blipFill>
        <p:spPr>
          <a:xfrm>
            <a:off x="332647" y="1617649"/>
            <a:ext cx="8422005" cy="4898301"/>
          </a:xfrm>
        </p:spPr>
      </p:pic>
    </p:spTree>
    <p:extLst>
      <p:ext uri="{BB962C8B-B14F-4D97-AF65-F5344CB8AC3E}">
        <p14:creationId xmlns:p14="http://schemas.microsoft.com/office/powerpoint/2010/main" val="312892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Regulation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463" r="-93463"/>
          <a:stretch>
            <a:fillRect/>
          </a:stretch>
        </p:blipFill>
        <p:spPr>
          <a:xfrm>
            <a:off x="-181445" y="1752600"/>
            <a:ext cx="9066084" cy="4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2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exploring-obesity-and-feeding-behavior-using-functional-mri-5-6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9625" r="-19625"/>
          <a:stretch>
            <a:fillRect/>
          </a:stretch>
        </p:blipFill>
        <p:spPr>
          <a:xfrm>
            <a:off x="180305" y="1698058"/>
            <a:ext cx="8963695" cy="4832900"/>
          </a:xfrm>
        </p:spPr>
      </p:pic>
    </p:spTree>
    <p:extLst>
      <p:ext uri="{BB962C8B-B14F-4D97-AF65-F5344CB8AC3E}">
        <p14:creationId xmlns:p14="http://schemas.microsoft.com/office/powerpoint/2010/main" val="252978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Medial Areas of The Hypothalamus </a:t>
            </a:r>
            <a:endParaRPr lang="en-US" sz="4000" dirty="0"/>
          </a:p>
        </p:txBody>
      </p:sp>
      <p:pic>
        <p:nvPicPr>
          <p:cNvPr id="4" name="Content Placeholder 3" descr="Screen Shot 2012-09-03 at 6.09.5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75" r="-20675"/>
          <a:stretch>
            <a:fillRect/>
          </a:stretch>
        </p:blipFill>
        <p:spPr>
          <a:xfrm>
            <a:off x="421940" y="1904895"/>
            <a:ext cx="8486637" cy="4444755"/>
          </a:xfrm>
        </p:spPr>
      </p:pic>
    </p:spTree>
    <p:extLst>
      <p:ext uri="{BB962C8B-B14F-4D97-AF65-F5344CB8AC3E}">
        <p14:creationId xmlns:p14="http://schemas.microsoft.com/office/powerpoint/2010/main" val="32730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67" y="1752600"/>
            <a:ext cx="8542968" cy="4733114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Obesity 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Anorexia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Bulimia Nervosa</a:t>
            </a:r>
          </a:p>
        </p:txBody>
      </p:sp>
      <p:pic>
        <p:nvPicPr>
          <p:cNvPr id="4" name="Picture 3" descr="Perlukah-Penderita-Obesitas-pergi-ke-Dok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67" y="2177058"/>
            <a:ext cx="3489790" cy="1662757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142" y="3136961"/>
            <a:ext cx="3505405" cy="2392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4442" y="533673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Bulimia…-nerviosa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67" y="4629908"/>
            <a:ext cx="3489790" cy="18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Homeostasis and </a:t>
            </a:r>
            <a:r>
              <a:rPr lang="en-US" dirty="0" err="1" smtClean="0"/>
              <a:t>Allostasis</a:t>
            </a:r>
            <a:endParaRPr lang="en-US" dirty="0"/>
          </a:p>
        </p:txBody>
      </p:sp>
      <p:pic>
        <p:nvPicPr>
          <p:cNvPr id="4" name="Content Placeholder 3" descr="650px-Homeostasi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6581" b="-26581"/>
          <a:stretch>
            <a:fillRect/>
          </a:stretch>
        </p:blipFill>
        <p:spPr>
          <a:xfrm>
            <a:off x="423863" y="1752600"/>
            <a:ext cx="8361362" cy="4748213"/>
          </a:xfrm>
        </p:spPr>
      </p:pic>
    </p:spTree>
    <p:extLst>
      <p:ext uri="{BB962C8B-B14F-4D97-AF65-F5344CB8AC3E}">
        <p14:creationId xmlns:p14="http://schemas.microsoft.com/office/powerpoint/2010/main" val="197496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Controlling Body Temperature </a:t>
            </a:r>
            <a:endParaRPr lang="en-US" sz="4400" dirty="0"/>
          </a:p>
        </p:txBody>
      </p:sp>
      <p:pic>
        <p:nvPicPr>
          <p:cNvPr id="4" name="Content Placeholder 3" descr="toohottoocol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27" r="-15027"/>
          <a:stretch>
            <a:fillRect/>
          </a:stretch>
        </p:blipFill>
        <p:spPr>
          <a:xfrm>
            <a:off x="1587630" y="1752600"/>
            <a:ext cx="5609131" cy="3177171"/>
          </a:xfrm>
        </p:spPr>
      </p:pic>
      <p:sp>
        <p:nvSpPr>
          <p:cNvPr id="5" name="TextBox 4"/>
          <p:cNvSpPr txBox="1"/>
          <p:nvPr/>
        </p:nvSpPr>
        <p:spPr>
          <a:xfrm>
            <a:off x="544330" y="5079719"/>
            <a:ext cx="8104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we have to control our temperature body?</a:t>
            </a:r>
          </a:p>
          <a:p>
            <a:pPr marL="342900" indent="-342900">
              <a:buAutoNum type="arabicPeriod"/>
            </a:pPr>
            <a:r>
              <a:rPr lang="en-US" dirty="0" smtClean="0"/>
              <a:t>Basal Metabolism </a:t>
            </a:r>
          </a:p>
          <a:p>
            <a:pPr marL="342900" indent="-342900">
              <a:buAutoNum type="arabicPeriod"/>
            </a:pPr>
            <a:r>
              <a:rPr lang="en-US" dirty="0" smtClean="0"/>
              <a:t>Poikilothermic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Homeothermic</a:t>
            </a:r>
            <a:endParaRPr lang="en-US" dirty="0" smtClean="0"/>
          </a:p>
          <a:p>
            <a:r>
              <a:rPr lang="en-US" dirty="0" smtClean="0"/>
              <a:t>Is it any relation with those thing?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331" y="381000"/>
            <a:ext cx="7799569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Advantages of Constant High Body Temperature </a:t>
            </a:r>
            <a:endParaRPr lang="en-US" sz="2400" dirty="0"/>
          </a:p>
        </p:txBody>
      </p:sp>
      <p:pic>
        <p:nvPicPr>
          <p:cNvPr id="6" name="Content Placeholder 5" descr="pi-core-temp-20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82" r="-14982"/>
          <a:stretch>
            <a:fillRect/>
          </a:stretch>
        </p:blipFill>
        <p:spPr>
          <a:xfrm>
            <a:off x="202276" y="1888663"/>
            <a:ext cx="8673338" cy="4542537"/>
          </a:xfrm>
        </p:spPr>
      </p:pic>
    </p:spTree>
    <p:extLst>
      <p:ext uri="{BB962C8B-B14F-4D97-AF65-F5344CB8AC3E}">
        <p14:creationId xmlns:p14="http://schemas.microsoft.com/office/powerpoint/2010/main" val="324963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Mechanisms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81" r="-20681"/>
          <a:stretch>
            <a:fillRect/>
          </a:stretch>
        </p:blipFill>
        <p:spPr>
          <a:xfrm>
            <a:off x="-574571" y="2084294"/>
            <a:ext cx="10145719" cy="4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Fever </a:t>
            </a:r>
            <a:endParaRPr lang="en-US" dirty="0"/>
          </a:p>
        </p:txBody>
      </p:sp>
      <p:pic>
        <p:nvPicPr>
          <p:cNvPr id="6" name="Content Placeholder 5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052" y="1752600"/>
            <a:ext cx="4113842" cy="2360461"/>
          </a:xfrm>
        </p:spPr>
      </p:pic>
      <p:pic>
        <p:nvPicPr>
          <p:cNvPr id="8" name="Picture 7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78" y="4157300"/>
            <a:ext cx="379269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Thirst </a:t>
            </a:r>
            <a:endParaRPr lang="en-US" dirty="0"/>
          </a:p>
        </p:txBody>
      </p:sp>
      <p:pic>
        <p:nvPicPr>
          <p:cNvPr id="4" name="Content Placeholder 3" descr="images-4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985" r="-93985"/>
          <a:stretch>
            <a:fillRect/>
          </a:stretch>
        </p:blipFill>
        <p:spPr>
          <a:xfrm>
            <a:off x="678269" y="2084294"/>
            <a:ext cx="7772526" cy="4070750"/>
          </a:xfrm>
        </p:spPr>
      </p:pic>
    </p:spTree>
    <p:extLst>
      <p:ext uri="{BB962C8B-B14F-4D97-AF65-F5344CB8AC3E}">
        <p14:creationId xmlns:p14="http://schemas.microsoft.com/office/powerpoint/2010/main" val="372911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Mechanism of Water Regulation</a:t>
            </a:r>
            <a:endParaRPr lang="en-US" sz="4000" dirty="0"/>
          </a:p>
        </p:txBody>
      </p:sp>
      <p:pic>
        <p:nvPicPr>
          <p:cNvPr id="4" name="Content Placeholder 3" descr="posteriorpituitaryhormone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396" r="-72396"/>
          <a:stretch/>
        </p:blipFill>
        <p:spPr>
          <a:xfrm>
            <a:off x="-41841" y="1752600"/>
            <a:ext cx="9185841" cy="4668883"/>
          </a:xfrm>
        </p:spPr>
      </p:pic>
    </p:spTree>
    <p:extLst>
      <p:ext uri="{BB962C8B-B14F-4D97-AF65-F5344CB8AC3E}">
        <p14:creationId xmlns:p14="http://schemas.microsoft.com/office/powerpoint/2010/main" val="140109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155</TotalTime>
  <Words>114</Words>
  <Application>Microsoft Macintosh PowerPoint</Application>
  <PresentationFormat>On-screen Show (4:3)</PresentationFormat>
  <Paragraphs>43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Formal</vt:lpstr>
      <vt:lpstr>Internal Regulation </vt:lpstr>
      <vt:lpstr>Temperature Regulation </vt:lpstr>
      <vt:lpstr>Homeostasis and Allostasis</vt:lpstr>
      <vt:lpstr>Controlling Body Temperature </vt:lpstr>
      <vt:lpstr>The Advantages of Constant High Body Temperature </vt:lpstr>
      <vt:lpstr>Brain Mechanisms</vt:lpstr>
      <vt:lpstr>Fever </vt:lpstr>
      <vt:lpstr>Thirst </vt:lpstr>
      <vt:lpstr>Mechanism of Water Regulation</vt:lpstr>
      <vt:lpstr>Osmotic Thirst </vt:lpstr>
      <vt:lpstr>Haus Hipovolemik dan Lapar Spesifik terhadap Natrium </vt:lpstr>
      <vt:lpstr>Osmotic Thirst </vt:lpstr>
      <vt:lpstr>Proses Pencernaan </vt:lpstr>
      <vt:lpstr>Hunger </vt:lpstr>
      <vt:lpstr>PowerPoint Presentation</vt:lpstr>
      <vt:lpstr>Regulasi Makan Jangka Waktu Pendek dan Panjang </vt:lpstr>
      <vt:lpstr>Faktor Pengendali Rasa Lapar</vt:lpstr>
      <vt:lpstr>Glucose, Insulin and Glucagon </vt:lpstr>
      <vt:lpstr>Leptin</vt:lpstr>
      <vt:lpstr>Mekanisme Otak </vt:lpstr>
      <vt:lpstr>Medial Areas of The Hypothalamus </vt:lpstr>
      <vt:lpstr>Eating Disorders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Phia Henry</dc:creator>
  <cp:lastModifiedBy>Phia Henry</cp:lastModifiedBy>
  <cp:revision>17</cp:revision>
  <dcterms:created xsi:type="dcterms:W3CDTF">2016-09-29T13:34:45Z</dcterms:created>
  <dcterms:modified xsi:type="dcterms:W3CDTF">2016-09-29T16:10:19Z</dcterms:modified>
</cp:coreProperties>
</file>