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MATERIAL EXPERIMENT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989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06400"/>
            <a:ext cx="9720072" cy="82973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Kopmosisi</a:t>
            </a:r>
            <a:r>
              <a:rPr lang="en-US" sz="2800" dirty="0" smtClean="0"/>
              <a:t> resin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katalis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36133"/>
            <a:ext cx="9720073" cy="50732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/>
              <a:t>Berikut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komposisi</a:t>
            </a:r>
            <a:r>
              <a:rPr lang="en-US" sz="1800" dirty="0"/>
              <a:t> </a:t>
            </a:r>
            <a:r>
              <a:rPr lang="en-US" sz="1800" dirty="0" err="1"/>
              <a:t>campuran</a:t>
            </a:r>
            <a:r>
              <a:rPr lang="en-US" sz="1800" dirty="0"/>
              <a:t> resin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katalis</a:t>
            </a:r>
            <a:r>
              <a:rPr lang="en-US" sz="1800" dirty="0"/>
              <a:t> yang </a:t>
            </a:r>
            <a:r>
              <a:rPr lang="en-US" sz="1800" dirty="0" err="1"/>
              <a:t>disesuaikan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kebutuhannya</a:t>
            </a:r>
            <a:r>
              <a:rPr lang="en-US" sz="1800" dirty="0"/>
              <a:t>:</a:t>
            </a:r>
            <a:endParaRPr lang="id-ID" sz="1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 1:10 </a:t>
            </a:r>
            <a:r>
              <a:rPr lang="en-US" sz="1800" dirty="0"/>
              <a:t>yang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katalis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1/10. </a:t>
            </a:r>
            <a:r>
              <a:rPr lang="en-US" sz="1800" dirty="0" err="1"/>
              <a:t>Perbandingan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yang </a:t>
            </a:r>
            <a:r>
              <a:rPr lang="en-US" sz="1800" dirty="0" err="1"/>
              <a:t>dipakai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kebanyakan</a:t>
            </a:r>
            <a:r>
              <a:rPr lang="en-US" sz="1800" dirty="0"/>
              <a:t> orang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akrilik</a:t>
            </a:r>
            <a:r>
              <a:rPr lang="en-US" sz="1800" dirty="0"/>
              <a:t>.</a:t>
            </a:r>
            <a:endParaRPr lang="id-ID" sz="1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 3/100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katalis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1/33,333333~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banyaknya</a:t>
            </a:r>
            <a:r>
              <a:rPr lang="en-US" sz="1800" dirty="0"/>
              <a:t> resin.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resin yang </a:t>
            </a:r>
            <a:r>
              <a:rPr lang="en-US" sz="1800" dirty="0" err="1"/>
              <a:t>kualitasnya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bagus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resin </a:t>
            </a:r>
            <a:r>
              <a:rPr lang="en-US" sz="1800" dirty="0" err="1"/>
              <a:t>butek</a:t>
            </a:r>
            <a:r>
              <a:rPr lang="en-US" sz="1800" dirty="0"/>
              <a:t>. </a:t>
            </a:r>
            <a:endParaRPr lang="id-ID" sz="1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 ½ </a:t>
            </a:r>
            <a:r>
              <a:rPr lang="en-US" sz="1800" dirty="0" err="1"/>
              <a:t>Gelas</a:t>
            </a:r>
            <a:r>
              <a:rPr lang="en-US" sz="1800" dirty="0"/>
              <a:t> Air Mineral resin: 10-15 </a:t>
            </a:r>
            <a:r>
              <a:rPr lang="en-US" sz="1800" dirty="0" err="1"/>
              <a:t>tetes</a:t>
            </a:r>
            <a:r>
              <a:rPr lang="en-US" sz="1800" dirty="0"/>
              <a:t> </a:t>
            </a:r>
            <a:r>
              <a:rPr lang="en-US" sz="1800" dirty="0" err="1"/>
              <a:t>katalis</a:t>
            </a:r>
            <a:r>
              <a:rPr lang="en-US" sz="1800" dirty="0"/>
              <a:t>.</a:t>
            </a:r>
            <a:endParaRPr lang="id-ID" sz="1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 </a:t>
            </a:r>
            <a:r>
              <a:rPr lang="en-US" sz="1800" dirty="0" err="1" smtClean="0"/>
              <a:t>Berat</a:t>
            </a:r>
            <a:r>
              <a:rPr lang="en-US" sz="1800" dirty="0" smtClean="0"/>
              <a:t> </a:t>
            </a:r>
            <a:r>
              <a:rPr lang="en-US" sz="1800" dirty="0"/>
              <a:t>resin X 1%.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berat</a:t>
            </a:r>
            <a:r>
              <a:rPr lang="en-US" sz="1800" dirty="0"/>
              <a:t> resin 100gr X 1% = 1gr (</a:t>
            </a:r>
            <a:r>
              <a:rPr lang="en-US" sz="1800" dirty="0" err="1"/>
              <a:t>katalis</a:t>
            </a:r>
            <a:r>
              <a:rPr lang="en-US" sz="1800" dirty="0"/>
              <a:t>).</a:t>
            </a:r>
            <a:endParaRPr lang="id-ID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/>
              <a:t>Perbandingan</a:t>
            </a:r>
            <a:r>
              <a:rPr lang="en-US" sz="1800" dirty="0" smtClean="0"/>
              <a:t> </a:t>
            </a:r>
            <a:r>
              <a:rPr lang="en-US" sz="1800" dirty="0" err="1"/>
              <a:t>diatas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baku</a:t>
            </a:r>
            <a:r>
              <a:rPr lang="en-US" sz="1800" dirty="0"/>
              <a:t>,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resin juga </a:t>
            </a:r>
            <a:r>
              <a:rPr lang="en-US" sz="1800" dirty="0" err="1"/>
              <a:t>mempengaruhi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perbandingan</a:t>
            </a:r>
            <a:r>
              <a:rPr lang="en-US" sz="1800" dirty="0"/>
              <a:t> yang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. </a:t>
            </a:r>
            <a:endParaRPr lang="id-ID" sz="1800" dirty="0"/>
          </a:p>
          <a:p>
            <a:pPr>
              <a:lnSpc>
                <a:spcPct val="150000"/>
              </a:lnSpc>
            </a:pP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29836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66683"/>
            <a:ext cx="9720072" cy="1006517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takaran</a:t>
            </a:r>
            <a:r>
              <a:rPr lang="en-US" sz="2800" b="1" dirty="0"/>
              <a:t> </a:t>
            </a:r>
            <a:r>
              <a:rPr lang="en-US" sz="2800" b="1" dirty="0" err="1"/>
              <a:t>katalis</a:t>
            </a:r>
            <a:r>
              <a:rPr lang="en-US" sz="2800" b="1" dirty="0"/>
              <a:t> yang </a:t>
            </a:r>
            <a:r>
              <a:rPr lang="en-US" sz="2800" b="1" dirty="0" err="1"/>
              <a:t>terlalu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73200"/>
            <a:ext cx="9720073" cy="48361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/>
              <a:t>resin </a:t>
            </a:r>
            <a:r>
              <a:rPr lang="en-US" dirty="0" err="1"/>
              <a:t>bening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buram</a:t>
            </a:r>
            <a:r>
              <a:rPr lang="en-US" dirty="0"/>
              <a:t> </a:t>
            </a:r>
            <a:r>
              <a:rPr lang="en-US" dirty="0" err="1"/>
              <a:t>kekuning-kuningan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.</a:t>
            </a:r>
            <a:endParaRPr lang="id-ID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asap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air mineral pun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meleleh</a:t>
            </a:r>
            <a:r>
              <a:rPr lang="en-US" dirty="0"/>
              <a:t>. </a:t>
            </a:r>
            <a:endParaRPr lang="id-ID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Lama </a:t>
            </a:r>
            <a:r>
              <a:rPr lang="en-US" dirty="0" err="1"/>
              <a:t>mengering</a:t>
            </a:r>
            <a:r>
              <a:rPr lang="en-US" dirty="0"/>
              <a:t>. Ada yang </a:t>
            </a:r>
            <a:r>
              <a:rPr lang="en-US" dirty="0" err="1"/>
              <a:t>mengira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memperbanyak</a:t>
            </a:r>
            <a:r>
              <a:rPr lang="en-US" dirty="0"/>
              <a:t> </a:t>
            </a:r>
            <a:r>
              <a:rPr lang="en-US" dirty="0" err="1"/>
              <a:t>katalis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pengeringan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resin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memperlambat</a:t>
            </a:r>
            <a:r>
              <a:rPr lang="en-US" dirty="0"/>
              <a:t> proses </a:t>
            </a:r>
            <a:r>
              <a:rPr lang="en-US" dirty="0" err="1"/>
              <a:t>pengeringan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terlebih-lebih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resin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24 jam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resin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. Ada juga resin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mengering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juga yang 3-5 jam </a:t>
            </a:r>
            <a:r>
              <a:rPr lang="en-US" dirty="0" err="1"/>
              <a:t>bahkan</a:t>
            </a:r>
            <a:r>
              <a:rPr lang="en-US" dirty="0"/>
              <a:t> 24 jam.</a:t>
            </a:r>
            <a:endParaRPr lang="id-ID" dirty="0"/>
          </a:p>
          <a:p>
            <a:pPr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68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49750"/>
            <a:ext cx="9720072" cy="1040384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katalis</a:t>
            </a:r>
            <a:r>
              <a:rPr lang="en-US" sz="2800" b="1" dirty="0"/>
              <a:t> yang </a:t>
            </a:r>
            <a:r>
              <a:rPr lang="en-US" sz="2800" b="1" dirty="0" err="1"/>
              <a:t>terlalu</a:t>
            </a:r>
            <a:r>
              <a:rPr lang="en-US" sz="2800" b="1" dirty="0"/>
              <a:t> </a:t>
            </a:r>
            <a:r>
              <a:rPr lang="en-US" sz="2800" b="1" dirty="0" err="1"/>
              <a:t>sedikit</a:t>
            </a:r>
            <a:r>
              <a:rPr lang="en-US" sz="2800" b="1" dirty="0"/>
              <a:t>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9199"/>
            <a:ext cx="9720073" cy="5249333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Lama </a:t>
            </a:r>
            <a:r>
              <a:rPr lang="en-US" dirty="0" err="1"/>
              <a:t>mengering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takaran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yang pas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lain. </a:t>
            </a:r>
            <a:endParaRPr lang="id-ID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Gelembung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berlebihan</a:t>
            </a:r>
            <a:r>
              <a:rPr lang="en-US" dirty="0"/>
              <a:t>. Proses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gelembung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. </a:t>
            </a:r>
            <a:endParaRPr lang="id-ID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Mengeras</a:t>
            </a:r>
            <a:r>
              <a:rPr lang="en-US" dirty="0" smtClean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lengket</a:t>
            </a:r>
            <a:r>
              <a:rPr lang="en-US" dirty="0"/>
              <a:t>.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disiasati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kebeningan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kehalusan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dilapisi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thinner yang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menuangkan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lengket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menyapu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busa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busa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hancur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thinner.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957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3451"/>
          </a:xfrm>
        </p:spPr>
        <p:txBody>
          <a:bodyPr>
            <a:normAutofit/>
          </a:bodyPr>
          <a:lstStyle/>
          <a:p>
            <a:pPr algn="r"/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gelas</a:t>
            </a:r>
            <a:r>
              <a:rPr lang="en-US" sz="2800" dirty="0" smtClean="0"/>
              <a:t> </a:t>
            </a:r>
            <a:r>
              <a:rPr lang="en-US" sz="2800" dirty="0" err="1" smtClean="0"/>
              <a:t>ukur</a:t>
            </a:r>
            <a:endParaRPr lang="id-ID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73" y="1608667"/>
            <a:ext cx="7189581" cy="452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56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218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Integral</vt:lpstr>
      <vt:lpstr>URBAN CRAFT</vt:lpstr>
      <vt:lpstr>Kopmosisi resin dan katalis</vt:lpstr>
      <vt:lpstr>jika takaran katalis yang terlalu banyak:</vt:lpstr>
      <vt:lpstr>katalis yang terlalu sedikit:</vt:lpstr>
      <vt:lpstr>Contoh gelas ukur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1</cp:revision>
  <dcterms:created xsi:type="dcterms:W3CDTF">2020-03-09T09:57:55Z</dcterms:created>
  <dcterms:modified xsi:type="dcterms:W3CDTF">2020-03-09T10:04:16Z</dcterms:modified>
</cp:coreProperties>
</file>