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Urban craft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PROSES PERENCANAAN DESAIN AWAL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0440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726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5W + 1H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71600"/>
            <a:ext cx="9720073" cy="493776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dirty="0"/>
              <a:t>What	: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?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tren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. </a:t>
            </a:r>
            <a:endParaRPr lang="id-ID" dirty="0"/>
          </a:p>
          <a:p>
            <a:pPr lvl="0" algn="just">
              <a:lnSpc>
                <a:spcPct val="150000"/>
              </a:lnSpc>
            </a:pPr>
            <a:r>
              <a:rPr lang="en-US" dirty="0"/>
              <a:t>Where	: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?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peletakan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kebutuhannya</a:t>
            </a:r>
            <a:r>
              <a:rPr lang="en-US" dirty="0"/>
              <a:t>. </a:t>
            </a:r>
            <a:endParaRPr lang="id-ID" dirty="0"/>
          </a:p>
          <a:p>
            <a:pPr lvl="0" algn="just">
              <a:lnSpc>
                <a:spcPct val="150000"/>
              </a:lnSpc>
            </a:pPr>
            <a:r>
              <a:rPr lang="en-US" dirty="0"/>
              <a:t>Who	: </a:t>
            </a:r>
            <a:r>
              <a:rPr lang="en-US" dirty="0" err="1"/>
              <a:t>Siapa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?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,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material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7319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25600"/>
            <a:ext cx="9720073" cy="4683760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US" dirty="0"/>
              <a:t>Why	: </a:t>
            </a:r>
            <a:r>
              <a:rPr lang="en-US" dirty="0" err="1"/>
              <a:t>Kenapa</a:t>
            </a:r>
            <a:r>
              <a:rPr lang="en-US" dirty="0"/>
              <a:t> (</a:t>
            </a:r>
            <a:r>
              <a:rPr lang="en-US" dirty="0" err="1"/>
              <a:t>produk</a:t>
            </a:r>
            <a:r>
              <a:rPr lang="en-US" dirty="0"/>
              <a:t>)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?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juga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urgenitas</a:t>
            </a:r>
            <a:r>
              <a:rPr lang="en-US" dirty="0"/>
              <a:t> </a:t>
            </a:r>
            <a:r>
              <a:rPr lang="en-US" dirty="0" err="1"/>
              <a:t>dibalik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mendesak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estetis</a:t>
            </a:r>
            <a:r>
              <a:rPr lang="en-US" dirty="0"/>
              <a:t>?</a:t>
            </a:r>
            <a:endParaRPr lang="id-ID" dirty="0"/>
          </a:p>
          <a:p>
            <a:pPr lvl="0" algn="just">
              <a:lnSpc>
                <a:spcPct val="150000"/>
              </a:lnSpc>
            </a:pPr>
            <a:r>
              <a:rPr lang="en-US" dirty="0"/>
              <a:t>When	: Kapan </a:t>
            </a:r>
            <a:r>
              <a:rPr lang="en-US" dirty="0" err="1"/>
              <a:t>digunakan</a:t>
            </a:r>
            <a:r>
              <a:rPr lang="en-US" dirty="0"/>
              <a:t>? </a:t>
            </a:r>
            <a:r>
              <a:rPr lang="en-US" dirty="0" err="1"/>
              <a:t>Dijelaskan</a:t>
            </a:r>
            <a:r>
              <a:rPr lang="en-US" dirty="0"/>
              <a:t> juga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fungsinya</a:t>
            </a:r>
            <a:r>
              <a:rPr lang="en-US" dirty="0"/>
              <a:t>.</a:t>
            </a:r>
            <a:endParaRPr lang="id-ID" dirty="0"/>
          </a:p>
          <a:p>
            <a:pPr lvl="0" algn="just">
              <a:lnSpc>
                <a:spcPct val="150000"/>
              </a:lnSpc>
            </a:pPr>
            <a:r>
              <a:rPr lang="en-US" dirty="0"/>
              <a:t>How	: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membuatnya</a:t>
            </a:r>
            <a:r>
              <a:rPr lang="en-US" dirty="0"/>
              <a:t> (</a:t>
            </a:r>
            <a:r>
              <a:rPr lang="en-US" dirty="0" err="1"/>
              <a:t>produksi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pun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?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juga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  <a:p>
            <a:pPr>
              <a:lnSpc>
                <a:spcPct val="150000"/>
              </a:lnSpc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403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5W + 1H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3436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perancangan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empati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r>
              <a:rPr lang="en-US" dirty="0" err="1"/>
              <a:t>Empati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; </a:t>
            </a:r>
            <a:r>
              <a:rPr lang="en-US" dirty="0" err="1"/>
              <a:t>mengerti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rasa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(understand their feelings); </a:t>
            </a:r>
            <a:r>
              <a:rPr lang="en-US" dirty="0" err="1"/>
              <a:t>megapresiasi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;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pahami</a:t>
            </a:r>
            <a:r>
              <a:rPr lang="en-US" dirty="0"/>
              <a:t>. </a:t>
            </a:r>
            <a:endParaRPr lang="id-ID" dirty="0"/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9165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77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Urban craft</vt:lpstr>
      <vt:lpstr>5W + 1H</vt:lpstr>
      <vt:lpstr>5W + 1H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Urban craft</dc:title>
  <dc:creator>User</dc:creator>
  <cp:lastModifiedBy>User</cp:lastModifiedBy>
  <cp:revision>2</cp:revision>
  <dcterms:created xsi:type="dcterms:W3CDTF">2020-03-09T09:14:57Z</dcterms:created>
  <dcterms:modified xsi:type="dcterms:W3CDTF">2020-03-09T09:34:53Z</dcterms:modified>
</cp:coreProperties>
</file>