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Urban craft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PERKEMBANGAN GAYA DESAIN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49043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NOUVEAU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Karakternya</a:t>
            </a:r>
            <a:r>
              <a:rPr lang="en-US" dirty="0"/>
              <a:t> </a:t>
            </a:r>
            <a:r>
              <a:rPr lang="en-US" dirty="0" err="1" smtClean="0"/>
              <a:t>dinamis</a:t>
            </a:r>
            <a:r>
              <a:rPr lang="en-US" dirty="0"/>
              <a:t>, </a:t>
            </a:r>
            <a:r>
              <a:rPr lang="en-US" dirty="0" err="1"/>
              <a:t>berombak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mengalir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motif floral. </a:t>
            </a:r>
          </a:p>
          <a:p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dekoratif</a:t>
            </a:r>
            <a:r>
              <a:rPr lang="en-US" dirty="0" smtClean="0"/>
              <a:t>.</a:t>
            </a:r>
          </a:p>
          <a:p>
            <a:r>
              <a:rPr lang="en-US" dirty="0"/>
              <a:t>G</a:t>
            </a:r>
            <a:r>
              <a:rPr lang="en-US" dirty="0" smtClean="0"/>
              <a:t>aya </a:t>
            </a:r>
            <a:r>
              <a:rPr lang="en-US" dirty="0"/>
              <a:t>Art Nouveau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dekorasi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tempat-tempat</a:t>
            </a:r>
            <a:r>
              <a:rPr lang="en-US" dirty="0"/>
              <a:t> yang </a:t>
            </a:r>
            <a:r>
              <a:rPr lang="en-US" dirty="0" err="1"/>
              <a:t>sakral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megah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gereja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istana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/>
              <a:t>zaman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Art Nouveau paling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di </a:t>
            </a:r>
            <a:r>
              <a:rPr lang="en-US" dirty="0" err="1"/>
              <a:t>negara-negara</a:t>
            </a:r>
            <a:r>
              <a:rPr lang="en-US" dirty="0"/>
              <a:t> </a:t>
            </a:r>
            <a:r>
              <a:rPr lang="en-US" dirty="0" err="1"/>
              <a:t>Eropa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Perancis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Italia</a:t>
            </a:r>
            <a:r>
              <a:rPr lang="en-US" dirty="0" smtClean="0"/>
              <a:t>.</a:t>
            </a:r>
          </a:p>
          <a:p>
            <a:r>
              <a:rPr lang="en-US" dirty="0" err="1"/>
              <a:t>Aplikasi</a:t>
            </a:r>
            <a:r>
              <a:rPr lang="en-US" dirty="0"/>
              <a:t> Art Nouveau: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perhiasan</a:t>
            </a:r>
            <a:r>
              <a:rPr lang="en-US" dirty="0"/>
              <a:t>, furniture, glass art, </a:t>
            </a:r>
            <a:r>
              <a:rPr lang="en-US" dirty="0" err="1"/>
              <a:t>arsitektur</a:t>
            </a:r>
            <a:r>
              <a:rPr lang="en-US" dirty="0"/>
              <a:t>, poster, interior  </a:t>
            </a:r>
            <a:r>
              <a:rPr lang="en-US" dirty="0" err="1"/>
              <a:t>atau</a:t>
            </a:r>
            <a:r>
              <a:rPr lang="en-US" dirty="0"/>
              <a:t> pun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dekoratif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2D </a:t>
            </a:r>
            <a:r>
              <a:rPr lang="en-US" dirty="0" err="1"/>
              <a:t>atau</a:t>
            </a:r>
            <a:r>
              <a:rPr lang="en-US" dirty="0"/>
              <a:t> pun 3D.</a:t>
            </a:r>
            <a:endParaRPr lang="id-ID" dirty="0"/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0642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63" y="829733"/>
            <a:ext cx="4356333" cy="514773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795" y="829733"/>
            <a:ext cx="6476884" cy="514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82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295" y="829945"/>
            <a:ext cx="4172904" cy="539115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307" y="829945"/>
            <a:ext cx="3693159" cy="539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47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45</TotalTime>
  <Words>101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Tw Cen MT</vt:lpstr>
      <vt:lpstr>Tw Cen MT Condensed</vt:lpstr>
      <vt:lpstr>Wingdings 3</vt:lpstr>
      <vt:lpstr>Integral</vt:lpstr>
      <vt:lpstr>Urban craft</vt:lpstr>
      <vt:lpstr>ART NOUVEAU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craft</dc:title>
  <dc:creator>User</dc:creator>
  <cp:lastModifiedBy>User</cp:lastModifiedBy>
  <cp:revision>4</cp:revision>
  <dcterms:created xsi:type="dcterms:W3CDTF">2020-03-09T04:37:03Z</dcterms:created>
  <dcterms:modified xsi:type="dcterms:W3CDTF">2020-03-09T05:22:57Z</dcterms:modified>
</cp:coreProperties>
</file>