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KAJIAN ILMU KRIYA 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8824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 “</a:t>
            </a:r>
            <a:r>
              <a:rPr lang="en-US" dirty="0" err="1"/>
              <a:t>Kriya</a:t>
            </a:r>
            <a:r>
              <a:rPr lang="en-US" dirty="0"/>
              <a:t>”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Sansekerta</a:t>
            </a:r>
            <a:r>
              <a:rPr lang="en-US" dirty="0"/>
              <a:t> yang </a:t>
            </a:r>
            <a:r>
              <a:rPr lang="en-US" dirty="0" err="1"/>
              <a:t>bertuliskan</a:t>
            </a:r>
            <a:r>
              <a:rPr lang="en-US" dirty="0"/>
              <a:t> “</a:t>
            </a:r>
            <a:r>
              <a:rPr lang="en-US" dirty="0" err="1"/>
              <a:t>Krya</a:t>
            </a:r>
            <a:r>
              <a:rPr lang="en-US" dirty="0"/>
              <a:t>”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keindahan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juga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Kriya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kerajinan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proses </a:t>
            </a:r>
            <a:r>
              <a:rPr lang="en-US" dirty="0" err="1"/>
              <a:t>pembuatannya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popular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hand-made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070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Kriya</a:t>
            </a:r>
            <a:r>
              <a:rPr lang="en-US" dirty="0" smtClean="0"/>
              <a:t> di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prasejarah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A</a:t>
            </a:r>
            <a:r>
              <a:rPr lang="en-US" dirty="0" err="1" smtClean="0"/>
              <a:t>danya</a:t>
            </a:r>
            <a:r>
              <a:rPr lang="en-US" dirty="0" smtClean="0"/>
              <a:t>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jaman</a:t>
            </a:r>
            <a:r>
              <a:rPr lang="en-US" dirty="0"/>
              <a:t> </a:t>
            </a:r>
            <a:r>
              <a:rPr lang="en-US" dirty="0" err="1"/>
              <a:t>Neolithikum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pembuatannya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kriya</a:t>
            </a:r>
            <a:r>
              <a:rPr lang="en-US" dirty="0"/>
              <a:t>. Benda-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para </a:t>
            </a:r>
            <a:r>
              <a:rPr lang="en-US" dirty="0" err="1"/>
              <a:t>antropolog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, </a:t>
            </a:r>
            <a:r>
              <a:rPr lang="en-US" dirty="0" err="1"/>
              <a:t>batu</a:t>
            </a:r>
            <a:r>
              <a:rPr lang="en-US" dirty="0"/>
              <a:t>,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liat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,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berburu</a:t>
            </a:r>
            <a:r>
              <a:rPr lang="en-US" dirty="0"/>
              <a:t>, </a:t>
            </a:r>
            <a:r>
              <a:rPr lang="en-US" dirty="0" err="1"/>
              <a:t>bertani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id-ID" dirty="0"/>
          </a:p>
          <a:p>
            <a:pPr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47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319866"/>
            <a:ext cx="4585906" cy="40227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4" y="2319865"/>
            <a:ext cx="5370546" cy="402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9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7" y="2323760"/>
            <a:ext cx="3530939" cy="423896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117" y="2739495"/>
            <a:ext cx="5662083" cy="362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66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</TotalTime>
  <Words>126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Integral</vt:lpstr>
      <vt:lpstr>URBAN CRAFT</vt:lpstr>
      <vt:lpstr>TERMINOLOGY</vt:lpstr>
      <vt:lpstr>Kriya di jaman prasejarah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3</cp:revision>
  <dcterms:created xsi:type="dcterms:W3CDTF">2020-03-09T02:54:15Z</dcterms:created>
  <dcterms:modified xsi:type="dcterms:W3CDTF">2020-03-09T03:53:34Z</dcterms:modified>
</cp:coreProperties>
</file>