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- 2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251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505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10267"/>
            <a:ext cx="9720073" cy="459909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da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yang </a:t>
            </a:r>
            <a:r>
              <a:rPr lang="en-US" dirty="0" err="1"/>
              <a:t>terciptakan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iciptakan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pemuasan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lain. 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pengungkapan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kecewa</a:t>
            </a:r>
            <a:r>
              <a:rPr lang="en-US" dirty="0"/>
              <a:t>, </a:t>
            </a:r>
            <a:r>
              <a:rPr lang="en-US" dirty="0" err="1"/>
              <a:t>sedih</a:t>
            </a:r>
            <a:r>
              <a:rPr lang="en-US" dirty="0"/>
              <a:t>, </a:t>
            </a:r>
            <a:r>
              <a:rPr lang="en-US" dirty="0" err="1"/>
              <a:t>bahagia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sebagianya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diperlukannyalah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emosionalnya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mengekpresikannya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(</a:t>
            </a:r>
            <a:r>
              <a:rPr lang="en-US" dirty="0" err="1"/>
              <a:t>menciptakan</a:t>
            </a:r>
            <a:r>
              <a:rPr lang="en-US" dirty="0"/>
              <a:t>) </a:t>
            </a:r>
            <a:r>
              <a:rPr lang="en-US" dirty="0" err="1"/>
              <a:t>musik</a:t>
            </a:r>
            <a:r>
              <a:rPr lang="en-US" dirty="0"/>
              <a:t>, </a:t>
            </a:r>
            <a:r>
              <a:rPr lang="en-US" dirty="0" err="1"/>
              <a:t>lukisan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patung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endParaRPr lang="id-ID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779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Lukisan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Pablo </a:t>
            </a:r>
            <a:r>
              <a:rPr lang="en-US" sz="2800" dirty="0" err="1"/>
              <a:t>Piccaso</a:t>
            </a:r>
            <a:r>
              <a:rPr lang="en-US" sz="2800" dirty="0"/>
              <a:t> di </a:t>
            </a:r>
            <a:r>
              <a:rPr lang="en-US" sz="2800" dirty="0" err="1"/>
              <a:t>pameran</a:t>
            </a:r>
            <a:r>
              <a:rPr lang="en-US" sz="2800" dirty="0"/>
              <a:t> </a:t>
            </a:r>
            <a:r>
              <a:rPr lang="en-US" sz="2800" dirty="0" err="1"/>
              <a:t>Sothebys</a:t>
            </a:r>
            <a:r>
              <a:rPr lang="en-US" sz="2800" dirty="0"/>
              <a:t>, Paris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" r="6707"/>
          <a:stretch/>
        </p:blipFill>
        <p:spPr bwMode="auto">
          <a:xfrm>
            <a:off x="2760602" y="2286000"/>
            <a:ext cx="6246933" cy="4022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283120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54117"/>
          </a:xfrm>
        </p:spPr>
        <p:txBody>
          <a:bodyPr>
            <a:normAutofit/>
          </a:bodyPr>
          <a:lstStyle/>
          <a:p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439333"/>
            <a:ext cx="9720073" cy="506306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media agama/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religi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, </a:t>
            </a:r>
            <a:r>
              <a:rPr lang="en-US" dirty="0" err="1"/>
              <a:t>kematian</a:t>
            </a:r>
            <a:r>
              <a:rPr lang="en-US" dirty="0"/>
              <a:t>, </a:t>
            </a:r>
            <a:r>
              <a:rPr lang="en-US" dirty="0" err="1"/>
              <a:t>lagu-lagu</a:t>
            </a:r>
            <a:r>
              <a:rPr lang="en-US" dirty="0"/>
              <a:t> </a:t>
            </a:r>
            <a:r>
              <a:rPr lang="en-US" dirty="0" err="1"/>
              <a:t>rohani</a:t>
            </a:r>
            <a:r>
              <a:rPr lang="en-US" dirty="0"/>
              <a:t>, </a:t>
            </a:r>
            <a:r>
              <a:rPr lang="en-US" dirty="0" err="1"/>
              <a:t>kaligrafi</a:t>
            </a:r>
            <a:r>
              <a:rPr lang="en-US" dirty="0"/>
              <a:t>, </a:t>
            </a:r>
            <a:r>
              <a:rPr lang="en-US" dirty="0" err="1"/>
              <a:t>lukisan</a:t>
            </a:r>
            <a:r>
              <a:rPr lang="en-US" dirty="0"/>
              <a:t>, </a:t>
            </a:r>
            <a:r>
              <a:rPr lang="en-US" dirty="0" err="1"/>
              <a:t>busana</a:t>
            </a:r>
            <a:r>
              <a:rPr lang="en-US" dirty="0"/>
              <a:t>, </a:t>
            </a:r>
            <a:r>
              <a:rPr lang="en-US" dirty="0" err="1"/>
              <a:t>aksesoris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relief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Candi </a:t>
            </a:r>
            <a:r>
              <a:rPr lang="en-US" dirty="0" err="1"/>
              <a:t>Prambanan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Borobudur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ilutrasi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agama </a:t>
            </a:r>
            <a:r>
              <a:rPr lang="en-US" dirty="0" err="1"/>
              <a:t>Budha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Hindu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menyenangkan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. </a:t>
            </a:r>
            <a:endParaRPr lang="id-ID" dirty="0"/>
          </a:p>
          <a:p>
            <a:pPr lvl="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351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5733"/>
            <a:ext cx="9720073" cy="446362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penyalur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poster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drama, </a:t>
            </a:r>
            <a:r>
              <a:rPr lang="en-US" dirty="0" err="1"/>
              <a:t>penyair</a:t>
            </a:r>
            <a:r>
              <a:rPr lang="en-US" dirty="0"/>
              <a:t>, opera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lukisan</a:t>
            </a:r>
            <a:r>
              <a:rPr lang="en-US" dirty="0"/>
              <a:t>, </a:t>
            </a:r>
            <a:r>
              <a:rPr lang="en-US" dirty="0" err="1"/>
              <a:t>patung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karya-karya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penikmat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juga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(</a:t>
            </a:r>
            <a:r>
              <a:rPr lang="en-US" dirty="0" err="1"/>
              <a:t>terhibur</a:t>
            </a:r>
            <a:r>
              <a:rPr lang="en-US" dirty="0"/>
              <a:t>)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endParaRPr lang="id-ID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dirty="0"/>
          </a:p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91184"/>
          </a:xfrm>
        </p:spPr>
        <p:txBody>
          <a:bodyPr>
            <a:normAutofit/>
          </a:bodyPr>
          <a:lstStyle/>
          <a:p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seni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2218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974682"/>
            <a:ext cx="9720072" cy="887984"/>
          </a:xfrm>
        </p:spPr>
        <p:txBody>
          <a:bodyPr>
            <a:noAutofit/>
          </a:bodyPr>
          <a:lstStyle/>
          <a:p>
            <a:r>
              <a:rPr lang="en-US" sz="2600" dirty="0"/>
              <a:t>Graffiti Crime Spray </a:t>
            </a:r>
            <a:r>
              <a:rPr lang="en-US" sz="2600" dirty="0" err="1"/>
              <a:t>karya</a:t>
            </a:r>
            <a:r>
              <a:rPr lang="en-US" sz="2600" dirty="0"/>
              <a:t> </a:t>
            </a:r>
            <a:r>
              <a:rPr lang="en-US" sz="2600" dirty="0" smtClean="0"/>
              <a:t>Banksy </a:t>
            </a:r>
            <a:br>
              <a:rPr lang="en-US" sz="2600" dirty="0" smtClean="0"/>
            </a:br>
            <a:r>
              <a:rPr lang="en-US" sz="2600" dirty="0"/>
              <a:t>Relief </a:t>
            </a:r>
            <a:r>
              <a:rPr lang="en-US" sz="2600" dirty="0" err="1"/>
              <a:t>pada</a:t>
            </a:r>
            <a:r>
              <a:rPr lang="en-US" sz="2600" dirty="0"/>
              <a:t> Candi </a:t>
            </a:r>
            <a:r>
              <a:rPr lang="en-US" sz="2600" dirty="0" err="1" smtClean="0"/>
              <a:t>Prambanan</a:t>
            </a:r>
            <a:r>
              <a:rPr lang="id-ID" sz="2600" dirty="0"/>
              <a:t/>
            </a:r>
            <a:br>
              <a:rPr lang="id-ID" sz="2600" dirty="0"/>
            </a:br>
            <a:endParaRPr lang="id-ID" sz="2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9" y="2167468"/>
            <a:ext cx="4876800" cy="335691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866" y="2167467"/>
            <a:ext cx="4475881" cy="335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29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320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URBAN CRAFT</vt:lpstr>
      <vt:lpstr>Fungsi seni sebagai individu</vt:lpstr>
      <vt:lpstr>Lukisan karya Pablo Piccaso di pameran Sothebys, Paris </vt:lpstr>
      <vt:lpstr>Fungsi seni sebagai individu</vt:lpstr>
      <vt:lpstr>Fungsi seni sebagai individu</vt:lpstr>
      <vt:lpstr>Graffiti Crime Spray karya Banksy  Relief pada Candi Prambanan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4</cp:revision>
  <dcterms:created xsi:type="dcterms:W3CDTF">2020-02-25T09:06:45Z</dcterms:created>
  <dcterms:modified xsi:type="dcterms:W3CDTF">2020-02-26T09:28:07Z</dcterms:modified>
</cp:coreProperties>
</file>