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smtClean="0"/>
              <a:t> - </a:t>
            </a:r>
            <a:r>
              <a:rPr lang="en-US" dirty="0" smtClean="0"/>
              <a:t>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780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 smtClean="0"/>
              <a:t>Seni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media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juga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orang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penikmat</a:t>
            </a:r>
            <a:r>
              <a:rPr lang="en-US" dirty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Sansekerta</a:t>
            </a:r>
            <a:r>
              <a:rPr lang="en-US" dirty="0"/>
              <a:t> (Sani),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pemujaan</a:t>
            </a:r>
            <a:r>
              <a:rPr lang="en-US" dirty="0"/>
              <a:t>, </a:t>
            </a:r>
            <a:r>
              <a:rPr lang="en-US" dirty="0" err="1"/>
              <a:t>persembahan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keagamaan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220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 </a:t>
            </a:r>
            <a:r>
              <a:rPr lang="en-US" dirty="0" err="1" smtClean="0"/>
              <a:t>dimata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” – Plato.</a:t>
            </a:r>
            <a:endParaRPr lang="id-ID" dirty="0"/>
          </a:p>
          <a:p>
            <a:r>
              <a:rPr lang="en-US" dirty="0"/>
              <a:t>“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penuangan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dikaitkan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” – </a:t>
            </a:r>
            <a:endParaRPr lang="id-ID" dirty="0"/>
          </a:p>
          <a:p>
            <a:r>
              <a:rPr lang="en-US" dirty="0"/>
              <a:t>  Herbert Read.</a:t>
            </a:r>
            <a:endParaRPr lang="id-ID" dirty="0"/>
          </a:p>
          <a:p>
            <a:r>
              <a:rPr lang="en-US" dirty="0"/>
              <a:t>“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rumus-rumus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mengikhtiarkan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” </a:t>
            </a:r>
            <a:endParaRPr lang="id-ID" dirty="0"/>
          </a:p>
          <a:p>
            <a:pPr lvl="0"/>
            <a:r>
              <a:rPr lang="en-US" dirty="0"/>
              <a:t>Immanuel Kant.</a:t>
            </a:r>
            <a:endParaRPr lang="id-ID" dirty="0"/>
          </a:p>
          <a:p>
            <a:r>
              <a:rPr lang="en-US" dirty="0"/>
              <a:t>“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/>
              <a:t> 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meniru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” – Aristoteles.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1538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177</TotalTime>
  <Words>137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Tw Cen MT</vt:lpstr>
      <vt:lpstr>Tw Cen MT Condensed</vt:lpstr>
      <vt:lpstr>Wingdings 3</vt:lpstr>
      <vt:lpstr>Integral</vt:lpstr>
      <vt:lpstr>URBAN CRAFT</vt:lpstr>
      <vt:lpstr>Ilmu Seni</vt:lpstr>
      <vt:lpstr>SENI dimata filsuf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5</cp:revision>
  <dcterms:created xsi:type="dcterms:W3CDTF">2020-02-25T06:09:30Z</dcterms:created>
  <dcterms:modified xsi:type="dcterms:W3CDTF">2020-02-25T09:08:19Z</dcterms:modified>
</cp:coreProperties>
</file>