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5E5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3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666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790" y="4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AF23B-4E6C-4CCF-81A8-304FC24C4B7C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E6D06-6239-413B-817D-1403F83CDF9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531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37257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7141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71942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5435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331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25626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11467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4471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11206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3945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987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9C0E2-8528-40F2-8DEA-53A9E309AB54}" type="datetimeFigureOut">
              <a:rPr lang="id-ID" smtClean="0"/>
              <a:t>10/02/2020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3DF12-1AF4-4FE8-A8F6-03282AB03A2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5907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5E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 preferRelativeResize="0"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5" y="842962"/>
            <a:ext cx="695325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093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5E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5" y="842962"/>
            <a:ext cx="695325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65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5E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5" y="842962"/>
            <a:ext cx="695325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677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5E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5" y="842962"/>
            <a:ext cx="695325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4148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5E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5" y="842962"/>
            <a:ext cx="695325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544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5E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5" y="842962"/>
            <a:ext cx="695325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9318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5E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5" y="842962"/>
            <a:ext cx="695325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566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5E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5" y="842962"/>
            <a:ext cx="695325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6349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15E5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5375" y="842962"/>
            <a:ext cx="6953250" cy="51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360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On-screen Show (4:3)</PresentationFormat>
  <Paragraphs>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</cp:revision>
  <dcterms:created xsi:type="dcterms:W3CDTF">2020-02-10T05:41:43Z</dcterms:created>
  <dcterms:modified xsi:type="dcterms:W3CDTF">2020-02-10T05:48:57Z</dcterms:modified>
</cp:coreProperties>
</file>