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48" autoAdjust="0"/>
  </p:normalViewPr>
  <p:slideViewPr>
    <p:cSldViewPr snapToGrid="0" snapToObjects="1">
      <p:cViewPr varScale="1">
        <p:scale>
          <a:sx n="74" d="100"/>
          <a:sy n="74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3"/>
            <a:ext cx="680313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5211060"/>
            <a:ext cx="442912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65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344502"/>
            <a:ext cx="116586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55898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756581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5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237744"/>
            <a:ext cx="6398514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8293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223002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125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237744"/>
            <a:ext cx="6398514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227064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20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6307672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ACA6842-101A-334E-BE90-7CE9E0B5CF91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6307672"/>
            <a:ext cx="390906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6307672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10C081-1336-D644-A443-56453EB91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9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841" y="2526092"/>
            <a:ext cx="5970495" cy="1829710"/>
          </a:xfrm>
        </p:spPr>
        <p:txBody>
          <a:bodyPr/>
          <a:lstStyle/>
          <a:p>
            <a:r>
              <a:rPr lang="en-US" dirty="0" smtClean="0"/>
              <a:t>HOW TO SURVIVE KP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INFORMASI LOWONGAN KP</a:t>
            </a:r>
            <a:endParaRPr lang="en-US" u="sng" dirty="0"/>
          </a:p>
        </p:txBody>
      </p:sp>
      <p:pic>
        <p:nvPicPr>
          <p:cNvPr id="4" name="Picture 3" descr="jobstre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457820"/>
            <a:ext cx="2898193" cy="1771118"/>
          </a:xfrm>
          <a:prstGeom prst="rect">
            <a:avLst/>
          </a:prstGeom>
        </p:spPr>
      </p:pic>
      <p:pic>
        <p:nvPicPr>
          <p:cNvPr id="5" name="Picture 4" descr="Karir_Blue_Squa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293" y="4425510"/>
            <a:ext cx="2339119" cy="1823472"/>
          </a:xfrm>
          <a:prstGeom prst="rect">
            <a:avLst/>
          </a:prstGeom>
        </p:spPr>
      </p:pic>
      <p:pic>
        <p:nvPicPr>
          <p:cNvPr id="6" name="Picture 5" descr="Screen Shot 2017-10-29 at 11.02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2855423"/>
            <a:ext cx="42037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6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55848"/>
            <a:ext cx="7543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PERSIAPAN CV DAN WAWANCARA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94" y="1884646"/>
            <a:ext cx="4689373" cy="4423757"/>
          </a:xfrm>
        </p:spPr>
        <p:txBody>
          <a:bodyPr>
            <a:normAutofit/>
          </a:bodyPr>
          <a:lstStyle/>
          <a:p>
            <a:r>
              <a:rPr lang="en-US" u="sng" dirty="0" smtClean="0"/>
              <a:t>CV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Buat</a:t>
            </a:r>
            <a:r>
              <a:rPr lang="en-US" dirty="0" smtClean="0"/>
              <a:t> CV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di </a:t>
            </a:r>
            <a:r>
              <a:rPr lang="en-US" dirty="0" err="1" smtClean="0"/>
              <a:t>mengerti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Lampiran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Usahakan</a:t>
            </a:r>
            <a:r>
              <a:rPr lang="en-US" dirty="0" smtClean="0"/>
              <a:t> CV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WAWANCARA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di </a:t>
            </a:r>
            <a:r>
              <a:rPr lang="en-US" dirty="0" err="1" smtClean="0"/>
              <a:t>tuju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GettyImages-580746883-5682ed455f9b586a9ef9a26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67" y="2894766"/>
            <a:ext cx="4019139" cy="267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2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PERSIAPAN SEBELUM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Microsoft Excel, Microsoft Word, </a:t>
            </a:r>
            <a:r>
              <a:rPr lang="en-US" dirty="0" err="1" smtClean="0"/>
              <a:t>dan</a:t>
            </a:r>
            <a:r>
              <a:rPr lang="en-US" dirty="0" smtClean="0"/>
              <a:t> PowerPoint.</a:t>
            </a:r>
          </a:p>
          <a:p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Pelajari</a:t>
            </a:r>
            <a:r>
              <a:rPr lang="en-US" dirty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mengadministrasikan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KP </a:t>
            </a:r>
            <a:r>
              <a:rPr lang="en-US" dirty="0" err="1" smtClean="0"/>
              <a:t>memiliki</a:t>
            </a:r>
            <a:r>
              <a:rPr lang="en-US" dirty="0" smtClean="0"/>
              <a:t> website, </a:t>
            </a: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51" y="642594"/>
            <a:ext cx="8261519" cy="1371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DUNIA KAMPUS </a:t>
            </a:r>
            <a:r>
              <a:rPr lang="mr-IN" u="sng" dirty="0" smtClean="0"/>
              <a:t>–</a:t>
            </a:r>
            <a:r>
              <a:rPr lang="en-US" u="sng" dirty="0" smtClean="0"/>
              <a:t> DUNIA KERJA</a:t>
            </a:r>
            <a:endParaRPr lang="en-US" u="sng" dirty="0"/>
          </a:p>
        </p:txBody>
      </p:sp>
      <p:pic>
        <p:nvPicPr>
          <p:cNvPr id="5" name="Picture 4" descr="wireless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30" y="4014440"/>
            <a:ext cx="4605069" cy="2469472"/>
          </a:xfrm>
          <a:prstGeom prst="rect">
            <a:avLst/>
          </a:prstGeom>
        </p:spPr>
      </p:pic>
      <p:pic>
        <p:nvPicPr>
          <p:cNvPr id="6" name="Picture 5" descr="atrealfakecollegemain_LargeWid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2" y="2014194"/>
            <a:ext cx="4233176" cy="25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PEMBELAJARAN SELAMA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Pelajaran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KP: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003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MENYUSUN LAPORAN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/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KP</a:t>
            </a:r>
          </a:p>
          <a:p>
            <a:endParaRPr lang="en-US" dirty="0"/>
          </a:p>
          <a:p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detail </a:t>
            </a:r>
            <a:r>
              <a:rPr lang="en-US" dirty="0" err="1" smtClean="0"/>
              <a:t>kegiatan</a:t>
            </a:r>
            <a:r>
              <a:rPr lang="en-US" dirty="0" smtClean="0"/>
              <a:t> di note agar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1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SIDANG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Datang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jam </a:t>
            </a:r>
            <a:r>
              <a:rPr lang="en-US" dirty="0" err="1" smtClean="0"/>
              <a:t>sidang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agar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2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REVISI LAPORAN KP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dosen</a:t>
            </a:r>
            <a:r>
              <a:rPr lang="en-US" dirty="0" smtClean="0"/>
              <a:t> ( 1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Perbaiki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dosen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18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9-4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9-4.thmx</Template>
  <TotalTime>38</TotalTime>
  <Words>228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Mangal</vt:lpstr>
      <vt:lpstr>Presentation 9-4</vt:lpstr>
      <vt:lpstr>HOW TO SURVIVE KP</vt:lpstr>
      <vt:lpstr>INFORMASI LOWONGAN KP</vt:lpstr>
      <vt:lpstr>PERSIAPAN CV DAN WAWANCARA</vt:lpstr>
      <vt:lpstr>PERSIAPAN SEBELUM KP</vt:lpstr>
      <vt:lpstr>DUNIA KAMPUS – DUNIA KERJA</vt:lpstr>
      <vt:lpstr>PEMBELAJARAN SELAMA KP</vt:lpstr>
      <vt:lpstr>MENYUSUN LAPORAN KP</vt:lpstr>
      <vt:lpstr>SIDANG KP</vt:lpstr>
      <vt:lpstr>REVISI LAPORAN KP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</dc:title>
  <dc:creator>Christine Maria Setyawati</dc:creator>
  <cp:lastModifiedBy>User</cp:lastModifiedBy>
  <cp:revision>5</cp:revision>
  <dcterms:created xsi:type="dcterms:W3CDTF">2017-10-29T15:31:32Z</dcterms:created>
  <dcterms:modified xsi:type="dcterms:W3CDTF">2019-01-11T03:47:01Z</dcterms:modified>
</cp:coreProperties>
</file>