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6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kendraschaefer.com/portfolio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ehance.net/gallery/15858619/JOHN-Responsive-One-Page-Portfolio-Joomla-Templat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mhou.es/portafolio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KERJA PRAKTEK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PORTFOLIO MAKING </a:t>
            </a:r>
            <a:r>
              <a:rPr lang="en-US" smtClean="0"/>
              <a:t>- </a:t>
            </a:r>
            <a:r>
              <a:rPr lang="en-US" smtClean="0"/>
              <a:t>3</a:t>
            </a:r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10159709" y="5903707"/>
            <a:ext cx="13260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Donna Angelina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81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12. Make it interesting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only have a PDF of a magazine or poster you designed, search online of mock up resources  such as </a:t>
            </a:r>
            <a:r>
              <a:rPr lang="en-US" dirty="0" err="1" smtClean="0"/>
              <a:t>Graphicburger</a:t>
            </a:r>
            <a:r>
              <a:rPr lang="en-US" dirty="0" smtClean="0"/>
              <a:t>.  They have free downloads of layered </a:t>
            </a:r>
            <a:r>
              <a:rPr lang="en-US" dirty="0" err="1" smtClean="0"/>
              <a:t>Pdf</a:t>
            </a:r>
            <a:r>
              <a:rPr lang="en-US" dirty="0"/>
              <a:t> </a:t>
            </a:r>
            <a:r>
              <a:rPr lang="en-US" dirty="0" smtClean="0"/>
              <a:t>files to drop your artwork  into so they look like they hired a photographer. </a:t>
            </a:r>
          </a:p>
          <a:p>
            <a:r>
              <a:rPr lang="en-US" dirty="0" smtClean="0"/>
              <a:t>Taking a photo of a website on your monitor </a:t>
            </a:r>
            <a:r>
              <a:rPr lang="en-US" dirty="0"/>
              <a:t>(screen shot</a:t>
            </a:r>
            <a:r>
              <a:rPr lang="en-US" dirty="0" smtClean="0"/>
              <a:t>) is not acceptable. </a:t>
            </a:r>
          </a:p>
          <a:p>
            <a:r>
              <a:rPr lang="en-US" dirty="0" smtClean="0"/>
              <a:t>Create your own portfolio with template </a:t>
            </a:r>
          </a:p>
          <a:p>
            <a:r>
              <a:rPr lang="en-US" dirty="0" smtClean="0"/>
              <a:t>Example: </a:t>
            </a:r>
            <a:r>
              <a:rPr lang="de-DE" dirty="0">
                <a:hlinkClick r:id="rId2"/>
              </a:rPr>
              <a:t>http://kendraschaefer.com/portfolio</a:t>
            </a:r>
            <a:r>
              <a:rPr lang="de-DE" dirty="0" smtClean="0">
                <a:hlinkClick r:id="rId2"/>
              </a:rPr>
              <a:t>/</a:t>
            </a:r>
            <a:r>
              <a:rPr lang="de-DE" dirty="0" smtClean="0"/>
              <a:t> </a:t>
            </a:r>
          </a:p>
          <a:p>
            <a:endParaRPr lang="de-D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863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do the screen shot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Screen Shot 2020-06-22 at 2.15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350" y="2023728"/>
            <a:ext cx="7225494" cy="469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78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08. Stay current</a:t>
            </a:r>
            <a:br>
              <a:rPr lang="id-ID" b="1" dirty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Trends, techniques and technology change quickly, so don't include anything that's more than three years old. You don’t want to look dated</a:t>
            </a:r>
            <a:r>
              <a:rPr lang="en-US" sz="2200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D</a:t>
            </a:r>
            <a:r>
              <a:rPr lang="en-US" sz="2200" dirty="0" smtClean="0"/>
              <a:t>isplays some pieces </a:t>
            </a:r>
            <a:r>
              <a:rPr lang="en-US" sz="2200" dirty="0"/>
              <a:t>very non-traditionally and eye-catching instead of using flat photos or PDFs. </a:t>
            </a:r>
            <a:r>
              <a:rPr lang="en-US" sz="2200" dirty="0" smtClean="0"/>
              <a:t>These </a:t>
            </a:r>
            <a:r>
              <a:rPr lang="en-US" sz="2200" dirty="0"/>
              <a:t>both show they’re up on the latest trends</a:t>
            </a:r>
            <a:r>
              <a:rPr lang="en-US" sz="22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Create </a:t>
            </a:r>
            <a:r>
              <a:rPr lang="en-US" sz="2200" dirty="0"/>
              <a:t>a one-page, very hip and trendy online portfolio.</a:t>
            </a:r>
            <a:endParaRPr lang="en-US" sz="2200" dirty="0" smtClean="0"/>
          </a:p>
          <a:p>
            <a:pPr>
              <a:lnSpc>
                <a:spcPct val="150000"/>
              </a:lnSpc>
            </a:pPr>
            <a:r>
              <a:rPr lang="en-US" sz="2200" dirty="0" smtClean="0"/>
              <a:t>Example: </a:t>
            </a:r>
            <a:r>
              <a:rPr lang="id-ID" sz="2200" dirty="0" smtClean="0">
                <a:hlinkClick r:id="rId2"/>
              </a:rPr>
              <a:t>https://www.behance.net/gallery/15858619/JOHN-Responsive-One-Page-Portfolio-Joomla-Template</a:t>
            </a:r>
            <a:r>
              <a:rPr lang="en-US" sz="2200" dirty="0" smtClean="0"/>
              <a:t> ; </a:t>
            </a:r>
            <a:endParaRPr lang="id-ID" sz="2200" dirty="0"/>
          </a:p>
        </p:txBody>
      </p:sp>
    </p:spTree>
    <p:extLst>
      <p:ext uri="{BB962C8B-B14F-4D97-AF65-F5344CB8AC3E}">
        <p14:creationId xmlns:p14="http://schemas.microsoft.com/office/powerpoint/2010/main" val="2802526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updating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Screen Shot 2020-06-22 at 12.58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947" y="1898119"/>
            <a:ext cx="5930740" cy="475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55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09. </a:t>
            </a:r>
            <a:r>
              <a:rPr lang="id-ID" b="1" dirty="0"/>
              <a:t>The chosen few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O</a:t>
            </a:r>
            <a:r>
              <a:rPr lang="id-ID" sz="2400" dirty="0"/>
              <a:t>nce you have the final pieces selected, make sure theye’re cohesive that they form you’re ‘brand’. </a:t>
            </a:r>
            <a:r>
              <a:rPr lang="en-US" sz="2400" dirty="0"/>
              <a:t>M</a:t>
            </a:r>
            <a:r>
              <a:rPr lang="id-ID" sz="2400" dirty="0"/>
              <a:t>ake your portfolio different than others.  </a:t>
            </a:r>
            <a:endParaRPr lang="id-ID" sz="2400" dirty="0" smtClean="0"/>
          </a:p>
          <a:p>
            <a:r>
              <a:rPr lang="en-US" sz="2400" dirty="0" smtClean="0"/>
              <a:t>M</a:t>
            </a:r>
            <a:r>
              <a:rPr lang="id-ID" sz="2400" dirty="0" smtClean="0"/>
              <a:t>ake your portfolio consistent in each page. </a:t>
            </a:r>
            <a:endParaRPr lang="id-ID" sz="2400" dirty="0"/>
          </a:p>
          <a:p>
            <a:pPr>
              <a:lnSpc>
                <a:spcPct val="150000"/>
              </a:lnSpc>
            </a:pPr>
            <a:r>
              <a:rPr lang="en-US" sz="2200" dirty="0" smtClean="0"/>
              <a:t>Example: </a:t>
            </a:r>
            <a:r>
              <a:rPr lang="cs-CZ" sz="2200" dirty="0">
                <a:hlinkClick r:id="rId2"/>
              </a:rPr>
              <a:t>http://mhou.es/portafolio</a:t>
            </a:r>
            <a:r>
              <a:rPr lang="cs-CZ" sz="2200" dirty="0" smtClean="0">
                <a:hlinkClick r:id="rId2"/>
              </a:rPr>
              <a:t>/</a:t>
            </a:r>
            <a:r>
              <a:rPr lang="cs-CZ" sz="2200" dirty="0" smtClean="0"/>
              <a:t> </a:t>
            </a:r>
          </a:p>
          <a:p>
            <a:pPr marL="0" indent="0">
              <a:lnSpc>
                <a:spcPct val="150000"/>
              </a:lnSpc>
              <a:buNone/>
            </a:pPr>
            <a:endParaRPr lang="id-ID" sz="2200" dirty="0"/>
          </a:p>
        </p:txBody>
      </p:sp>
    </p:spTree>
    <p:extLst>
      <p:ext uri="{BB962C8B-B14F-4D97-AF65-F5344CB8AC3E}">
        <p14:creationId xmlns:p14="http://schemas.microsoft.com/office/powerpoint/2010/main" val="2488917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tampilan</a:t>
            </a:r>
            <a:r>
              <a:rPr lang="en-US" dirty="0" smtClean="0"/>
              <a:t> portfolio</a:t>
            </a:r>
            <a:endParaRPr lang="en-US" dirty="0"/>
          </a:p>
        </p:txBody>
      </p:sp>
      <p:pic>
        <p:nvPicPr>
          <p:cNvPr id="8" name="Picture 7" descr="Screen Shot 2020-06-22 at 12.48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722" y="1870205"/>
            <a:ext cx="5575810" cy="468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314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10. Make sure the pieces flow nicely from one to the next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Doesn’t mean to group all web design together, all logos together, etc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would be better if the colors, line and angles works together.</a:t>
            </a:r>
          </a:p>
          <a:p>
            <a:r>
              <a:rPr lang="en-US" dirty="0" smtClean="0"/>
              <a:t>Keep images consistent until they rolled over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171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make your viewer jump over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Screen Shot 2020-06-22 at 1.53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466" y="1995817"/>
            <a:ext cx="7065829" cy="425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779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 Snap a pic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a few photo of your print piece and make it on line. </a:t>
            </a:r>
          </a:p>
          <a:p>
            <a:r>
              <a:rPr lang="en-US" dirty="0" smtClean="0"/>
              <a:t>Use your professional camera or maybe you can use professional photographers to take a photo shoot of your products. You can do it with barter services.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030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off line to on line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Screen Shot 2020-06-22 at 2.06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253" y="1912074"/>
            <a:ext cx="6542979" cy="476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9840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2</TotalTime>
  <Words>326</Words>
  <Application>Microsoft Office PowerPoint</Application>
  <PresentationFormat>Widescreen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Gill Sans MT</vt:lpstr>
      <vt:lpstr>Wingdings 2</vt:lpstr>
      <vt:lpstr>Dividend</vt:lpstr>
      <vt:lpstr>KERJA PRAKTEK</vt:lpstr>
      <vt:lpstr>08. Stay current </vt:lpstr>
      <vt:lpstr>Keep updating  </vt:lpstr>
      <vt:lpstr>09. The chosen few  </vt:lpstr>
      <vt:lpstr>Contoh tampilan portfolio</vt:lpstr>
      <vt:lpstr>10. Make sure the pieces flow nicely from one to the next </vt:lpstr>
      <vt:lpstr>Don’t make your viewer jump over </vt:lpstr>
      <vt:lpstr>11. Snap a pic </vt:lpstr>
      <vt:lpstr>From off line to on line </vt:lpstr>
      <vt:lpstr>12. Make it interesting </vt:lpstr>
      <vt:lpstr>Don’t do the screen shot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KERJA PRAKTEK</dc:title>
  <dc:creator>User</dc:creator>
  <cp:lastModifiedBy>User</cp:lastModifiedBy>
  <cp:revision>2</cp:revision>
  <dcterms:created xsi:type="dcterms:W3CDTF">2020-06-23T08:19:48Z</dcterms:created>
  <dcterms:modified xsi:type="dcterms:W3CDTF">2020-06-23T08:23:27Z</dcterms:modified>
</cp:coreProperties>
</file>