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63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52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93E9-9D33-4733-8FA1-E911C66BB3BC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71BC-21B4-498C-A67C-2D9E7615DB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93E9-9D33-4733-8FA1-E911C66BB3BC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71BC-21B4-498C-A67C-2D9E7615DB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93E9-9D33-4733-8FA1-E911C66BB3BC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71BC-21B4-498C-A67C-2D9E7615DB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93E9-9D33-4733-8FA1-E911C66BB3BC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71BC-21B4-498C-A67C-2D9E7615DB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93E9-9D33-4733-8FA1-E911C66BB3BC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71BC-21B4-498C-A67C-2D9E7615DB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93E9-9D33-4733-8FA1-E911C66BB3BC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71BC-21B4-498C-A67C-2D9E7615DB2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93E9-9D33-4733-8FA1-E911C66BB3BC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71BC-21B4-498C-A67C-2D9E7615DB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93E9-9D33-4733-8FA1-E911C66BB3BC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71BC-21B4-498C-A67C-2D9E7615DB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93E9-9D33-4733-8FA1-E911C66BB3BC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71BC-21B4-498C-A67C-2D9E7615DB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93E9-9D33-4733-8FA1-E911C66BB3BC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EA171BC-21B4-498C-A67C-2D9E7615DB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93E9-9D33-4733-8FA1-E911C66BB3BC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71BC-21B4-498C-A67C-2D9E7615DB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97393E9-9D33-4733-8FA1-E911C66BB3BC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CEA171BC-21B4-498C-A67C-2D9E7615DB2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 err="1"/>
              <a:t>Gambar</a:t>
            </a:r>
            <a:r>
              <a:rPr lang="en-US" sz="6600" dirty="0"/>
              <a:t> </a:t>
            </a:r>
            <a:r>
              <a:rPr lang="en-US" sz="6600" dirty="0" err="1"/>
              <a:t>Konstruktif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SEMESTER GENAP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57199" y="578153"/>
            <a:ext cx="2514600" cy="1600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6BA98D-CA96-450C-88B6-38860B8BCE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5556956"/>
            <a:ext cx="990600" cy="990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3F16FC-6D7F-4F5F-B27E-D8977E230E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565490"/>
            <a:ext cx="1244197" cy="98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945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959A9F4-8C1F-417E-B1D8-7C633F9F7850}"/>
              </a:ext>
            </a:extLst>
          </p:cNvPr>
          <p:cNvSpPr txBox="1">
            <a:spLocks/>
          </p:cNvSpPr>
          <p:nvPr/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UAS EXPECTATIONS : GAMBAR TAMPAK + EXPLODED VIEW</a:t>
            </a:r>
            <a:endParaRPr lang="en-US" dirty="0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FE1A93F9-A8EB-49AD-9656-74E2DC91B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44" y="1486032"/>
            <a:ext cx="4300538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F364BF86-1372-4825-BB0A-4DDE3010F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9" y="1333500"/>
            <a:ext cx="3660019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215B5E64-B036-45F0-BEC0-3CF79C34D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81" y="3886332"/>
            <a:ext cx="393081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5">
            <a:extLst>
              <a:ext uri="{FF2B5EF4-FFF2-40B4-BE49-F238E27FC236}">
                <a16:creationId xmlns:a16="http://schemas.microsoft.com/office/drawing/2014/main" id="{8BF977ED-882A-4CC9-A53B-395731936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235" y="3886332"/>
            <a:ext cx="3759091" cy="2950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8446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706FA-68F8-4927-A6E2-CC059FBF3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TUGAS UAS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43F2CA-4C69-404F-8A08-FF47095795A0}"/>
              </a:ext>
            </a:extLst>
          </p:cNvPr>
          <p:cNvSpPr txBox="1"/>
          <p:nvPr/>
        </p:nvSpPr>
        <p:spPr>
          <a:xfrm>
            <a:off x="1447800" y="1752600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MENGGUNAKAN MARKER, PENSIL WARNA &amp; PASTEL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BUATLAH RENDERING SESUAI TUGAS YANG DIBERIKAN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7496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376</TotalTime>
  <Words>27</Words>
  <Application>Microsoft Office PowerPoint</Application>
  <PresentationFormat>On-screen Show (4:3)</PresentationFormat>
  <Paragraphs>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Franklin Gothic Book</vt:lpstr>
      <vt:lpstr>Franklin Gothic Medium</vt:lpstr>
      <vt:lpstr>Wingdings</vt:lpstr>
      <vt:lpstr>Angles</vt:lpstr>
      <vt:lpstr>Gambar Konstruktif</vt:lpstr>
      <vt:lpstr>PowerPoint Presentation</vt:lpstr>
      <vt:lpstr>TUGAS UAS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Gambar Konstruktif</dc:title>
  <dc:creator>User</dc:creator>
  <cp:lastModifiedBy>Alif Siregar</cp:lastModifiedBy>
  <cp:revision>23</cp:revision>
  <dcterms:created xsi:type="dcterms:W3CDTF">2013-01-31T05:55:56Z</dcterms:created>
  <dcterms:modified xsi:type="dcterms:W3CDTF">2020-02-07T04:44:17Z</dcterms:modified>
</cp:coreProperties>
</file>