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/>
              <a:t>Gambar</a:t>
            </a:r>
            <a:r>
              <a:rPr lang="en-US" sz="6600" dirty="0"/>
              <a:t> </a:t>
            </a:r>
            <a:r>
              <a:rPr lang="en-US" sz="6600" dirty="0" err="1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SEMESTER GENAP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578153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BA98D-CA96-450C-88B6-38860B8B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56956"/>
            <a:ext cx="990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F16FC-6D7F-4F5F-B27E-D8977E230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5490"/>
            <a:ext cx="1244197" cy="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EF659B-43A9-4F18-9538-CD246BE4362A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Complex Geometric Shapes</a:t>
            </a:r>
            <a:endParaRPr lang="id-ID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D6397B9-718E-4F7A-B1EA-426673F1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0294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geometris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2 </a:t>
            </a:r>
            <a:r>
              <a:rPr lang="en-US" dirty="0" err="1"/>
              <a:t>titik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pencahayaan</a:t>
            </a:r>
            <a:r>
              <a:rPr lang="en-US" dirty="0"/>
              <a:t> dan </a:t>
            </a:r>
            <a:r>
              <a:rPr lang="en-US" dirty="0" err="1"/>
              <a:t>bayangan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benar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 </a:t>
            </a:r>
            <a:r>
              <a:rPr lang="en-US" dirty="0" err="1"/>
              <a:t>warna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46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373</TotalTime>
  <Words>29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</vt:lpstr>
      <vt:lpstr>Angles</vt:lpstr>
      <vt:lpstr>Gambar Konstruktif</vt:lpstr>
      <vt:lpstr>PowerPoint Presentation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Alif Siregar</cp:lastModifiedBy>
  <cp:revision>21</cp:revision>
  <dcterms:created xsi:type="dcterms:W3CDTF">2013-01-31T05:55:56Z</dcterms:created>
  <dcterms:modified xsi:type="dcterms:W3CDTF">2020-02-07T04:41:21Z</dcterms:modified>
</cp:coreProperties>
</file>