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7393E9-9D33-4733-8FA1-E911C66BB3B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Gambar </a:t>
            </a:r>
            <a:r>
              <a:rPr lang="en-US" sz="6600" dirty="0" err="1"/>
              <a:t>Konstruktif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457199" y="578153"/>
            <a:ext cx="2514600" cy="160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6BA98D-CA96-450C-88B6-38860B8BCE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556956"/>
            <a:ext cx="990600" cy="990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3F16FC-6D7F-4F5F-B27E-D8977E230E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565490"/>
            <a:ext cx="1244197" cy="98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4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D65A58E-72E2-4AC1-BFB3-939D567E2291}"/>
              </a:ext>
            </a:extLst>
          </p:cNvPr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EXERCISE - Line weight</a:t>
            </a:r>
            <a:endParaRPr lang="en-US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5E016977-53D2-48F3-B917-D2207A3B7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71625"/>
            <a:ext cx="463867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901F424F-D762-48CD-89E0-0F53AF693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71625"/>
            <a:ext cx="33909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74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5D741D-44AB-4E8C-BA23-DB92E9224748}"/>
              </a:ext>
            </a:extLst>
          </p:cNvPr>
          <p:cNvSpPr txBox="1"/>
          <p:nvPr/>
        </p:nvSpPr>
        <p:spPr>
          <a:xfrm>
            <a:off x="5791200" y="6127732"/>
            <a:ext cx="381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KERTAS UKURAN A2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BF48878-6296-42E6-8414-5165103B7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09" y="381134"/>
            <a:ext cx="7771581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8446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377</TotalTime>
  <Words>12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Franklin Gothic Book</vt:lpstr>
      <vt:lpstr>Franklin Gothic Medium</vt:lpstr>
      <vt:lpstr>Wingdings</vt:lpstr>
      <vt:lpstr>Angles</vt:lpstr>
      <vt:lpstr>Gambar Konstruktif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 Konstruktif</dc:title>
  <dc:creator>User</dc:creator>
  <cp:lastModifiedBy>Alif Siregar</cp:lastModifiedBy>
  <cp:revision>21</cp:revision>
  <cp:lastPrinted>2020-02-07T04:21:18Z</cp:lastPrinted>
  <dcterms:created xsi:type="dcterms:W3CDTF">2013-01-31T05:55:56Z</dcterms:created>
  <dcterms:modified xsi:type="dcterms:W3CDTF">2020-02-07T04:28:23Z</dcterms:modified>
</cp:coreProperties>
</file>