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6147-BEAD-4C29-8B99-354E3982B2DB}" type="datetimeFigureOut">
              <a:rPr lang="id-ID" smtClean="0"/>
              <a:t>21/09/2016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4D6A-E28E-4E28-B4BD-B3440EA88263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6147-BEAD-4C29-8B99-354E3982B2DB}" type="datetimeFigureOut">
              <a:rPr lang="id-ID" smtClean="0"/>
              <a:t>21/09/2016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4D6A-E28E-4E28-B4BD-B3440EA8826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6147-BEAD-4C29-8B99-354E3982B2DB}" type="datetimeFigureOut">
              <a:rPr lang="id-ID" smtClean="0"/>
              <a:t>21/09/2016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4D6A-E28E-4E28-B4BD-B3440EA8826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6147-BEAD-4C29-8B99-354E3982B2DB}" type="datetimeFigureOut">
              <a:rPr lang="id-ID" smtClean="0"/>
              <a:t>21/09/2016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4D6A-E28E-4E28-B4BD-B3440EA8826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6147-BEAD-4C29-8B99-354E3982B2DB}" type="datetimeFigureOut">
              <a:rPr lang="id-ID" smtClean="0"/>
              <a:t>21/09/2016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4D6A-E28E-4E28-B4BD-B3440EA88263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6147-BEAD-4C29-8B99-354E3982B2DB}" type="datetimeFigureOut">
              <a:rPr lang="id-ID" smtClean="0"/>
              <a:t>21/09/2016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4D6A-E28E-4E28-B4BD-B3440EA8826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6147-BEAD-4C29-8B99-354E3982B2DB}" type="datetimeFigureOut">
              <a:rPr lang="id-ID" smtClean="0"/>
              <a:t>21/09/2016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4D6A-E28E-4E28-B4BD-B3440EA88263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6147-BEAD-4C29-8B99-354E3982B2DB}" type="datetimeFigureOut">
              <a:rPr lang="id-ID" smtClean="0"/>
              <a:t>21/09/2016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4D6A-E28E-4E28-B4BD-B3440EA8826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6147-BEAD-4C29-8B99-354E3982B2DB}" type="datetimeFigureOut">
              <a:rPr lang="id-ID" smtClean="0"/>
              <a:t>21/09/2016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4D6A-E28E-4E28-B4BD-B3440EA8826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6147-BEAD-4C29-8B99-354E3982B2DB}" type="datetimeFigureOut">
              <a:rPr lang="id-ID" smtClean="0"/>
              <a:t>21/09/2016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4D6A-E28E-4E28-B4BD-B3440EA88263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6147-BEAD-4C29-8B99-354E3982B2DB}" type="datetimeFigureOut">
              <a:rPr lang="id-ID" smtClean="0"/>
              <a:t>21/09/2016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4D6A-E28E-4E28-B4BD-B3440EA8826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99E6147-BEAD-4C29-8B99-354E3982B2DB}" type="datetimeFigureOut">
              <a:rPr lang="id-ID" smtClean="0"/>
              <a:t>21/09/2016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98D4D6A-E28E-4E28-B4BD-B3440EA88263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Product Life cycle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Dosen : I Alif Siregar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95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Product Life Cycle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251520" y="2266892"/>
            <a:ext cx="1920920" cy="1088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PRODUCT INTRODUCTION</a:t>
            </a:r>
            <a:endParaRPr lang="id-ID" dirty="0"/>
          </a:p>
        </p:txBody>
      </p:sp>
      <p:sp>
        <p:nvSpPr>
          <p:cNvPr id="5" name="Right Arrow 4"/>
          <p:cNvSpPr/>
          <p:nvPr/>
        </p:nvSpPr>
        <p:spPr>
          <a:xfrm>
            <a:off x="2195736" y="2230889"/>
            <a:ext cx="1408674" cy="1152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1st PRODUCT REFRESH</a:t>
            </a:r>
            <a:endParaRPr lang="id-ID" sz="1200" dirty="0"/>
          </a:p>
        </p:txBody>
      </p:sp>
      <p:sp>
        <p:nvSpPr>
          <p:cNvPr id="6" name="Rectangle 5"/>
          <p:cNvSpPr/>
          <p:nvPr/>
        </p:nvSpPr>
        <p:spPr>
          <a:xfrm>
            <a:off x="3618670" y="2202007"/>
            <a:ext cx="1920920" cy="1088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REFRESH/FACELIFT MODEL</a:t>
            </a:r>
            <a:endParaRPr lang="id-ID" dirty="0"/>
          </a:p>
        </p:txBody>
      </p:sp>
      <p:sp>
        <p:nvSpPr>
          <p:cNvPr id="7" name="Right Arrow 6"/>
          <p:cNvSpPr/>
          <p:nvPr/>
        </p:nvSpPr>
        <p:spPr>
          <a:xfrm>
            <a:off x="5539590" y="2202008"/>
            <a:ext cx="1408674" cy="1152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2nd PRODUCT REFRESH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6971560" y="2266892"/>
            <a:ext cx="1920920" cy="1088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END OF LIFE</a:t>
            </a:r>
            <a:endParaRPr lang="id-ID" dirty="0"/>
          </a:p>
        </p:txBody>
      </p:sp>
      <p:sp>
        <p:nvSpPr>
          <p:cNvPr id="9" name="Right Arrow 8"/>
          <p:cNvSpPr/>
          <p:nvPr/>
        </p:nvSpPr>
        <p:spPr>
          <a:xfrm>
            <a:off x="251520" y="3544134"/>
            <a:ext cx="864096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10 YEAR LIFE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99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Product refresh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Memperbaharui tampilan produk tanpa memerlukan infestasi yang besar</a:t>
            </a:r>
          </a:p>
          <a:p>
            <a:r>
              <a:rPr lang="id-ID" sz="3200" dirty="0" smtClean="0"/>
              <a:t>Merubah Parts/ Komponen yang bukan komponen utama dari struktur produk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666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AVANZA 2ND GEN</a:t>
            </a:r>
            <a:endParaRPr lang="id-ID" sz="4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29458"/>
            <a:ext cx="273630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67109"/>
            <a:ext cx="2736304" cy="22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24" y="4504632"/>
            <a:ext cx="3810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7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592102" cy="179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3" y="2561891"/>
            <a:ext cx="3576439" cy="20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65774"/>
            <a:ext cx="4697536" cy="249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63" y="1268760"/>
            <a:ext cx="4085482" cy="20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9" y="4591520"/>
            <a:ext cx="3118583" cy="21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2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119</TotalTime>
  <Words>51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NewsPrint</vt:lpstr>
      <vt:lpstr>Product Life cycle</vt:lpstr>
      <vt:lpstr>Product Life Cycle</vt:lpstr>
      <vt:lpstr>Product refresh</vt:lpstr>
      <vt:lpstr>AVANZA 2ND GEN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Life cycle</dc:title>
  <dc:creator>dear.rina</dc:creator>
  <cp:lastModifiedBy>dear.rina</cp:lastModifiedBy>
  <cp:revision>6</cp:revision>
  <dcterms:created xsi:type="dcterms:W3CDTF">2016-09-21T01:17:07Z</dcterms:created>
  <dcterms:modified xsi:type="dcterms:W3CDTF">2016-09-21T03:17:01Z</dcterms:modified>
</cp:coreProperties>
</file>