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9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E725-DF96-4172-81C0-13F0C15A134A}" type="datetimeFigureOut">
              <a:rPr lang="id-ID" smtClean="0"/>
              <a:t>26/08/2016</a:t>
            </a:fld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AA7B97-85A1-44CA-ABBA-A768E6052B3B}" type="slidenum">
              <a:rPr lang="id-ID" smtClean="0"/>
              <a:t>‹#›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E725-DF96-4172-81C0-13F0C15A134A}" type="datetimeFigureOut">
              <a:rPr lang="id-ID" smtClean="0"/>
              <a:t>26/08/2016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7B97-85A1-44CA-ABBA-A768E6052B3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E725-DF96-4172-81C0-13F0C15A134A}" type="datetimeFigureOut">
              <a:rPr lang="id-ID" smtClean="0"/>
              <a:t>26/08/2016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7B97-85A1-44CA-ABBA-A768E6052B3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E725-DF96-4172-81C0-13F0C15A134A}" type="datetimeFigureOut">
              <a:rPr lang="id-ID" smtClean="0"/>
              <a:t>26/08/2016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7B97-85A1-44CA-ABBA-A768E6052B3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E725-DF96-4172-81C0-13F0C15A134A}" type="datetimeFigureOut">
              <a:rPr lang="id-ID" smtClean="0"/>
              <a:t>26/08/2016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7B97-85A1-44CA-ABBA-A768E6052B3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E725-DF96-4172-81C0-13F0C15A134A}" type="datetimeFigureOut">
              <a:rPr lang="id-ID" smtClean="0"/>
              <a:t>26/08/2016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7B97-85A1-44CA-ABBA-A768E6052B3B}" type="slidenum">
              <a:rPr lang="id-ID" smtClean="0"/>
              <a:t>‹#›</a:t>
            </a:fld>
            <a:endParaRPr lang="id-ID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E725-DF96-4172-81C0-13F0C15A134A}" type="datetimeFigureOut">
              <a:rPr lang="id-ID" smtClean="0"/>
              <a:t>26/08/2016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7B97-85A1-44CA-ABBA-A768E6052B3B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E725-DF96-4172-81C0-13F0C15A134A}" type="datetimeFigureOut">
              <a:rPr lang="id-ID" smtClean="0"/>
              <a:t>26/08/2016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7B97-85A1-44CA-ABBA-A768E6052B3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E725-DF96-4172-81C0-13F0C15A134A}" type="datetimeFigureOut">
              <a:rPr lang="id-ID" smtClean="0"/>
              <a:t>26/08/2016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7B97-85A1-44CA-ABBA-A768E6052B3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E725-DF96-4172-81C0-13F0C15A134A}" type="datetimeFigureOut">
              <a:rPr lang="id-ID" smtClean="0"/>
              <a:t>26/08/2016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7B97-85A1-44CA-ABBA-A768E6052B3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E725-DF96-4172-81C0-13F0C15A134A}" type="datetimeFigureOut">
              <a:rPr lang="id-ID" smtClean="0"/>
              <a:t>26/08/2016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7B97-85A1-44CA-ABBA-A768E6052B3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A32E725-DF96-4172-81C0-13F0C15A134A}" type="datetimeFigureOut">
              <a:rPr lang="id-ID" smtClean="0"/>
              <a:t>26/08/2016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DAA7B97-85A1-44CA-ABBA-A768E6052B3B}" type="slidenum">
              <a:rPr lang="id-ID" smtClean="0"/>
              <a:t>‹#›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id-ID" dirty="0" smtClean="0"/>
              <a:t>DESAIN PRODUK 3</a:t>
            </a:r>
            <a:br>
              <a:rPr lang="id-ID" dirty="0" smtClean="0"/>
            </a:br>
            <a:r>
              <a:rPr lang="id-ID" sz="2000" dirty="0" smtClean="0"/>
              <a:t>Ismail Alif Siregar M.A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339" y="3429001"/>
            <a:ext cx="371240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558011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602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FOKUS PADA KEBUTUHAN SOSIAL</a:t>
            </a:r>
            <a:endParaRPr lang="id-ID" dirty="0"/>
          </a:p>
        </p:txBody>
      </p:sp>
      <p:grpSp>
        <p:nvGrpSpPr>
          <p:cNvPr id="4" name="Group 3"/>
          <p:cNvGrpSpPr/>
          <p:nvPr/>
        </p:nvGrpSpPr>
        <p:grpSpPr>
          <a:xfrm>
            <a:off x="343053" y="2996952"/>
            <a:ext cx="8477419" cy="3305445"/>
            <a:chOff x="285983" y="2996952"/>
            <a:chExt cx="8477419" cy="330544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983" y="2996952"/>
              <a:ext cx="3349913" cy="3305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973" y="2996952"/>
              <a:ext cx="5143429" cy="3305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466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HUMAN-ENVIRONMENTAL-SOCIETY NEEDS</a:t>
            </a:r>
            <a:endParaRPr lang="id-ID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5976664" cy="484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320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315200" cy="1154097"/>
          </a:xfrm>
        </p:spPr>
        <p:txBody>
          <a:bodyPr/>
          <a:lstStyle/>
          <a:p>
            <a:r>
              <a:rPr lang="id-ID" dirty="0" smtClean="0"/>
              <a:t>SURVEY DESAIN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57774"/>
            <a:ext cx="7315200" cy="3539527"/>
          </a:xfrm>
        </p:spPr>
        <p:txBody>
          <a:bodyPr/>
          <a:lstStyle/>
          <a:p>
            <a:r>
              <a:rPr lang="id-ID" dirty="0" smtClean="0"/>
              <a:t>Quantitative / Qualitative Survey?</a:t>
            </a:r>
          </a:p>
          <a:p>
            <a:r>
              <a:rPr lang="id-ID" dirty="0" smtClean="0"/>
              <a:t>Quesionairre</a:t>
            </a:r>
          </a:p>
          <a:p>
            <a:r>
              <a:rPr lang="id-ID" dirty="0" smtClean="0"/>
              <a:t>Survey Wawancara</a:t>
            </a:r>
          </a:p>
          <a:p>
            <a:r>
              <a:rPr lang="id-ID" dirty="0" smtClean="0"/>
              <a:t>Survey Observasi</a:t>
            </a:r>
          </a:p>
          <a:p>
            <a:r>
              <a:rPr lang="id-ID" dirty="0" smtClean="0"/>
              <a:t>Pengambilan Data</a:t>
            </a:r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48880"/>
            <a:ext cx="4752528" cy="389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077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DATA?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Data Teknis </a:t>
            </a:r>
          </a:p>
          <a:p>
            <a:r>
              <a:rPr lang="id-ID" dirty="0" smtClean="0"/>
              <a:t>Data Lingkungan</a:t>
            </a:r>
          </a:p>
          <a:p>
            <a:r>
              <a:rPr lang="id-ID" dirty="0" smtClean="0"/>
              <a:t>Data Manusia</a:t>
            </a:r>
            <a:endParaRPr lang="id-ID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762" y="3200254"/>
            <a:ext cx="6288757" cy="365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322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183" y="27250"/>
            <a:ext cx="7315200" cy="1154097"/>
          </a:xfrm>
        </p:spPr>
        <p:txBody>
          <a:bodyPr/>
          <a:lstStyle/>
          <a:p>
            <a:r>
              <a:rPr lang="id-ID" dirty="0" smtClean="0"/>
              <a:t>Analisa Data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id-ID" dirty="0" smtClean="0"/>
              <a:t>Hasil Analisa Data dirangkum untuk dijadikan:</a:t>
            </a:r>
          </a:p>
          <a:p>
            <a:r>
              <a:rPr lang="id-ID" dirty="0" smtClean="0"/>
              <a:t>DESIGN BRIEF</a:t>
            </a:r>
          </a:p>
          <a:p>
            <a:r>
              <a:rPr lang="id-ID" dirty="0" smtClean="0"/>
              <a:t>BATASAN DESAIN</a:t>
            </a:r>
            <a:endParaRPr lang="id-ID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932" y="2708920"/>
            <a:ext cx="6550271" cy="368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671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315200" cy="1154097"/>
          </a:xfrm>
        </p:spPr>
        <p:txBody>
          <a:bodyPr/>
          <a:lstStyle/>
          <a:p>
            <a:r>
              <a:rPr lang="id-ID" dirty="0" smtClean="0"/>
              <a:t>DESIGN CONCEPT</a:t>
            </a:r>
            <a:endParaRPr lang="id-ID" dirty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628800"/>
            <a:ext cx="7056784" cy="470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073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315200" cy="1154097"/>
          </a:xfrm>
        </p:spPr>
        <p:txBody>
          <a:bodyPr/>
          <a:lstStyle/>
          <a:p>
            <a:r>
              <a:rPr lang="id-ID" dirty="0" smtClean="0"/>
              <a:t>TIMELINE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8846426"/>
              </p:ext>
            </p:extLst>
          </p:nvPr>
        </p:nvGraphicFramePr>
        <p:xfrm>
          <a:off x="395536" y="1484784"/>
          <a:ext cx="8568952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119"/>
                <a:gridCol w="1071119"/>
                <a:gridCol w="1071119"/>
                <a:gridCol w="1071119"/>
                <a:gridCol w="1071119"/>
                <a:gridCol w="1071119"/>
                <a:gridCol w="1071119"/>
                <a:gridCol w="1071119"/>
              </a:tblGrid>
              <a:tr h="411034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Week 1</a:t>
                      </a:r>
                      <a:endParaRPr lang="id-ID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Week 2</a:t>
                      </a:r>
                    </a:p>
                    <a:p>
                      <a:pPr algn="ctr"/>
                      <a:endParaRPr lang="id-ID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Week 3</a:t>
                      </a:r>
                      <a:endParaRPr lang="id-ID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Week 4</a:t>
                      </a:r>
                      <a:endParaRPr lang="id-ID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Week 5</a:t>
                      </a:r>
                      <a:endParaRPr lang="id-ID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Week 6</a:t>
                      </a:r>
                      <a:endParaRPr lang="id-ID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Week 7</a:t>
                      </a:r>
                      <a:endParaRPr lang="id-ID" dirty="0"/>
                    </a:p>
                  </a:txBody>
                  <a:tcPr marL="81280" marR="8128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rgbClr val="FF0000"/>
                          </a:solidFill>
                        </a:rPr>
                        <a:t>WEEK 8</a:t>
                      </a:r>
                    </a:p>
                    <a:p>
                      <a:pPr algn="ctr"/>
                      <a:endParaRPr lang="id-ID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id-ID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id-ID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id-ID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id-ID" dirty="0" smtClean="0">
                          <a:solidFill>
                            <a:srgbClr val="FF0000"/>
                          </a:solidFill>
                        </a:rPr>
                        <a:t>UTS</a:t>
                      </a:r>
                    </a:p>
                    <a:p>
                      <a:pPr algn="ctr"/>
                      <a:r>
                        <a:rPr lang="id-ID" dirty="0" smtClean="0">
                          <a:solidFill>
                            <a:srgbClr val="FF0000"/>
                          </a:solidFill>
                        </a:rPr>
                        <a:t>PRESENTASI INDIVIDUAL</a:t>
                      </a:r>
                      <a:endParaRPr lang="id-ID" dirty="0">
                        <a:solidFill>
                          <a:srgbClr val="FF0000"/>
                        </a:solidFill>
                      </a:endParaRPr>
                    </a:p>
                  </a:txBody>
                  <a:tcPr marL="81280" marR="81280">
                    <a:solidFill>
                      <a:srgbClr val="FFFF00"/>
                    </a:solidFill>
                  </a:tcPr>
                </a:tc>
              </a:tr>
              <a:tr h="2685310"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DESIGN BRIEF</a:t>
                      </a:r>
                      <a:endParaRPr lang="id-ID" sz="1200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SURVEY QUESTIONAIRRE MAKING</a:t>
                      </a:r>
                      <a:endParaRPr lang="id-ID" sz="1200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SURVEY SURVEY SURVEY SURVEY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 smtClean="0"/>
                        <a:t>SURVEY SURVEY SURVEY SURVEY</a:t>
                      </a:r>
                    </a:p>
                    <a:p>
                      <a:pPr algn="ctr"/>
                      <a:endParaRPr lang="id-ID" sz="1200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ANALISA</a:t>
                      </a:r>
                      <a:endParaRPr lang="id-ID" sz="1200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PEMBUATAN KONSEP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 smtClean="0"/>
                        <a:t>SKETSA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 smtClean="0"/>
                        <a:t>SKETSA SKETSA SKETSA SKETSA SKETSA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 smtClean="0"/>
                        <a:t>SKETSA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 smtClean="0"/>
                        <a:t>SKETSA SKETSA SKETSA SKETSA SKETSA</a:t>
                      </a:r>
                    </a:p>
                    <a:p>
                      <a:pPr algn="ctr"/>
                      <a:r>
                        <a:rPr lang="id-ID" sz="1200" dirty="0" smtClean="0"/>
                        <a:t>SKETSA</a:t>
                      </a:r>
                      <a:endParaRPr lang="id-ID" sz="1200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 smtClean="0"/>
                        <a:t>SKETSA SKETSA SKETSA SKETSA SKETSA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 smtClean="0"/>
                        <a:t>SKETSA SKETSA SKETSA SKETSA SKETSA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 smtClean="0"/>
                        <a:t>SKETSA SKETSA SKETSA SKETSA SKETSA</a:t>
                      </a:r>
                    </a:p>
                    <a:p>
                      <a:pPr algn="ctr"/>
                      <a:endParaRPr lang="id-ID" sz="1200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solidFill>
                            <a:srgbClr val="FF0000"/>
                          </a:solidFill>
                        </a:rPr>
                        <a:t>PEMILIHAN DESAIN</a:t>
                      </a:r>
                    </a:p>
                    <a:p>
                      <a:pPr algn="ctr"/>
                      <a:r>
                        <a:rPr lang="id-ID" sz="1200" dirty="0" smtClean="0">
                          <a:solidFill>
                            <a:srgbClr val="FF0000"/>
                          </a:solidFill>
                        </a:rPr>
                        <a:t>PERSIAPAN PRESENTASI</a:t>
                      </a:r>
                      <a:endParaRPr lang="id-ID" sz="1200" dirty="0">
                        <a:solidFill>
                          <a:srgbClr val="FF0000"/>
                        </a:solidFill>
                      </a:endParaRPr>
                    </a:p>
                  </a:txBody>
                  <a:tcPr marL="81280" marR="81280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85623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23</TotalTime>
  <Words>114</Words>
  <Application>Microsoft Office PowerPoint</Application>
  <PresentationFormat>On-screen Show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Perspective</vt:lpstr>
      <vt:lpstr>DESAIN PRODUK 3 Ismail Alif Siregar M.A</vt:lpstr>
      <vt:lpstr>FOKUS PADA KEBUTUHAN SOSIAL</vt:lpstr>
      <vt:lpstr>HUMAN-ENVIRONMENTAL-SOCIETY NEEDS</vt:lpstr>
      <vt:lpstr>SURVEY DESAIN</vt:lpstr>
      <vt:lpstr>DATA?</vt:lpstr>
      <vt:lpstr>Analisa Data</vt:lpstr>
      <vt:lpstr>DESIGN CONCEPT</vt:lpstr>
      <vt:lpstr>TIMELINE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DESAIN PRODUK 3 Ismail Alif Siregar M.A</dc:title>
  <dc:creator>dear.rina</dc:creator>
  <cp:lastModifiedBy>dear.rina</cp:lastModifiedBy>
  <cp:revision>3</cp:revision>
  <dcterms:created xsi:type="dcterms:W3CDTF">2016-08-26T01:43:10Z</dcterms:created>
  <dcterms:modified xsi:type="dcterms:W3CDTF">2016-08-26T02:06:46Z</dcterms:modified>
</cp:coreProperties>
</file>