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5" r:id="rId2"/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B228-071D-4572-8FB3-F6AE697E557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A45D-B839-49E3-8ECA-92BF2EBAC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WOOD JOINING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Metode yang digunakan untuk </a:t>
            </a:r>
            <a:r>
              <a:rPr lang="id-ID" dirty="0" smtClean="0"/>
              <a:t>menggabungkan kayu akan </a:t>
            </a:r>
            <a:r>
              <a:rPr lang="id-ID" dirty="0"/>
              <a:t>tergantung pada fungsi, kekuatan dan kualitas </a:t>
            </a:r>
            <a:r>
              <a:rPr lang="id-ID" dirty="0" smtClean="0"/>
              <a:t>kayu. </a:t>
            </a:r>
            <a:endParaRPr lang="id-ID" dirty="0"/>
          </a:p>
          <a:p>
            <a:r>
              <a:rPr lang="id-ID" dirty="0" smtClean="0"/>
              <a:t>Sambungan </a:t>
            </a:r>
            <a:r>
              <a:rPr lang="id-ID" dirty="0"/>
              <a:t>kayu dapat dibuat dengan sekrup, paku, lem dan </a:t>
            </a:r>
            <a:r>
              <a:rPr lang="id-ID" dirty="0" smtClean="0"/>
              <a:t>sistim knock-down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47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smtClean="0"/>
              <a:t>PENGGABUNGAN METAL/LOGAM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logam</a:t>
            </a:r>
            <a:r>
              <a:rPr lang="id-ID" dirty="0" smtClean="0"/>
              <a:t> </a:t>
            </a:r>
            <a:r>
              <a:rPr lang="id-ID" dirty="0"/>
              <a:t>dapat dilakukan dengan mematri, solder, las atau menggunakan paku keling.</a:t>
            </a:r>
          </a:p>
        </p:txBody>
      </p:sp>
    </p:spTree>
    <p:extLst>
      <p:ext uri="{BB962C8B-B14F-4D97-AF65-F5344CB8AC3E}">
        <p14:creationId xmlns:p14="http://schemas.microsoft.com/office/powerpoint/2010/main" val="208263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sz="3500" b="1" dirty="0" smtClean="0"/>
              <a:t>Mematri </a:t>
            </a:r>
            <a:endParaRPr lang="id-ID" sz="3500" b="1" dirty="0"/>
          </a:p>
          <a:p>
            <a:r>
              <a:rPr lang="id-ID" dirty="0"/>
              <a:t>Mematri adalah cara </a:t>
            </a:r>
            <a:r>
              <a:rPr lang="id-ID" dirty="0" smtClean="0"/>
              <a:t>bonding </a:t>
            </a:r>
            <a:r>
              <a:rPr lang="id-ID" dirty="0"/>
              <a:t>dengan melelehkan logam pengisi atau </a:t>
            </a:r>
            <a:r>
              <a:rPr lang="id-ID" dirty="0" smtClean="0"/>
              <a:t>antara </a:t>
            </a:r>
            <a:r>
              <a:rPr lang="id-ID" dirty="0"/>
              <a:t>komponen. logam pengisi yang digunakan dalam mematri harus memiliki titik leleh lebih rendah dari bahan yang bergabung. </a:t>
            </a:r>
            <a:endParaRPr lang="id-ID" dirty="0" smtClean="0"/>
          </a:p>
          <a:p>
            <a:r>
              <a:rPr lang="id-ID" dirty="0" smtClean="0"/>
              <a:t>Biasa digunakan untuk bahan tembaga, kuningan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PENGGABUNGAN METAL/LOGAM</a:t>
            </a:r>
            <a:endParaRPr lang="id-ID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2568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5356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4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dirty="0" smtClean="0"/>
              <a:t>SOLDER</a:t>
            </a:r>
          </a:p>
          <a:p>
            <a:r>
              <a:rPr lang="id-ID" dirty="0"/>
              <a:t>Solder adalah jenis mematri yang bekerja pada suhu yang lebih rendah</a:t>
            </a:r>
            <a:r>
              <a:rPr lang="id-ID" dirty="0" smtClean="0"/>
              <a:t>.</a:t>
            </a:r>
          </a:p>
          <a:p>
            <a:r>
              <a:rPr lang="id-ID" dirty="0" smtClean="0"/>
              <a:t>Bahan solder adalah timah</a:t>
            </a:r>
          </a:p>
          <a:p>
            <a:r>
              <a:rPr lang="id-ID" dirty="0" smtClean="0"/>
              <a:t>Biasa digunakan untuk menggabungkan komponen elektronik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PENGGABUNGAN METAL/LOGAM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4352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1148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0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dirty="0" smtClean="0"/>
              <a:t>WELDING/LAS</a:t>
            </a:r>
          </a:p>
          <a:p>
            <a:r>
              <a:rPr lang="id-ID" dirty="0"/>
              <a:t>Di las, dua potong logam yang </a:t>
            </a:r>
            <a:r>
              <a:rPr lang="id-ID" dirty="0" smtClean="0"/>
              <a:t>dilelehkan </a:t>
            </a:r>
            <a:r>
              <a:rPr lang="id-ID" dirty="0"/>
              <a:t>di sepanjang </a:t>
            </a:r>
            <a:r>
              <a:rPr lang="id-ID" dirty="0" smtClean="0"/>
              <a:t>sambungan - kering pada saat yang bersama-sama </a:t>
            </a:r>
            <a:r>
              <a:rPr lang="id-ID" dirty="0"/>
              <a:t>saat </a:t>
            </a:r>
            <a:r>
              <a:rPr lang="id-ID" dirty="0" smtClean="0"/>
              <a:t>mendingin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Sebuah </a:t>
            </a:r>
            <a:r>
              <a:rPr lang="id-ID" dirty="0"/>
              <a:t>batang filler dapat digunakan untuk </a:t>
            </a:r>
            <a:r>
              <a:rPr lang="id-ID" dirty="0" smtClean="0"/>
              <a:t>menyambungkan agar benar-benar </a:t>
            </a:r>
            <a:r>
              <a:rPr lang="id-ID" dirty="0"/>
              <a:t>kuat</a:t>
            </a:r>
            <a:r>
              <a:rPr lang="id-ID" dirty="0" smtClean="0"/>
              <a:t>.</a:t>
            </a:r>
          </a:p>
          <a:p>
            <a:r>
              <a:rPr lang="id-ID" dirty="0" smtClean="0"/>
              <a:t>Bisa menggunakan listrik ataupun gas</a:t>
            </a:r>
          </a:p>
          <a:p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PENGGABUNGAN METAL/LOGAM</a:t>
            </a:r>
            <a:endParaRPr lang="id-ID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8866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6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000" dirty="0" smtClean="0"/>
              <a:t>PAKU KELING (RIVET)</a:t>
            </a:r>
          </a:p>
          <a:p>
            <a:r>
              <a:rPr lang="id-ID" sz="2000" dirty="0"/>
              <a:t>Paku keling yang digunakan untuk </a:t>
            </a:r>
            <a:r>
              <a:rPr lang="id-ID" sz="2000" dirty="0" smtClean="0"/>
              <a:t>menggabungkan logam</a:t>
            </a:r>
            <a:r>
              <a:rPr lang="id-ID" sz="2000" dirty="0"/>
              <a:t>, plastik dan kayu lapis. keling ditempatkan di sebuah lubang </a:t>
            </a:r>
            <a:r>
              <a:rPr lang="id-ID" sz="2000" dirty="0" smtClean="0"/>
              <a:t>yang sudah dibor </a:t>
            </a:r>
            <a:r>
              <a:rPr lang="id-ID" sz="2000" dirty="0"/>
              <a:t>melalui kedua buah material, </a:t>
            </a:r>
            <a:r>
              <a:rPr lang="id-ID" sz="2000" dirty="0" smtClean="0"/>
              <a:t>kemudian dipukul dan akan menyatu. </a:t>
            </a:r>
            <a:endParaRPr lang="id-ID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PENGGABUNGAN METAL/LOGAM</a:t>
            </a:r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5785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SEKRUP</a:t>
            </a:r>
          </a:p>
          <a:p>
            <a:r>
              <a:rPr lang="id-ID" dirty="0" smtClean="0"/>
              <a:t>Metode paling murah dalam menyambungkan logam</a:t>
            </a:r>
          </a:p>
          <a:p>
            <a:r>
              <a:rPr lang="id-ID" dirty="0" smtClean="0"/>
              <a:t>Dapat diputar langsung kedalam logam</a:t>
            </a:r>
          </a:p>
          <a:p>
            <a:r>
              <a:rPr lang="id-ID" dirty="0" smtClean="0"/>
              <a:t>Bentuknya berbeda dari sekrup kayu, dimana ulirnya lebih rapat dan ujungnya rata, tidak tajam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PENGGABUNGAN METAL/LOGAM</a:t>
            </a:r>
            <a:endParaRPr lang="id-ID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124263" cy="11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1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SEKRUP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Jenis sekrup kayu berbeda dari sekrup besi</a:t>
            </a:r>
          </a:p>
          <a:p>
            <a:r>
              <a:rPr lang="id-ID" dirty="0" smtClean="0"/>
              <a:t>Ulir sekrup kayu lebih besar diameternya</a:t>
            </a:r>
          </a:p>
          <a:p>
            <a:r>
              <a:rPr lang="id-ID" dirty="0" smtClean="0"/>
              <a:t>Ujung sekrup biasanya tajam dan runcing</a:t>
            </a:r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4999"/>
            <a:ext cx="3733800" cy="36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PAKU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Paku merupakan sistim penyambung kayu yang paling murah</a:t>
            </a:r>
          </a:p>
          <a:p>
            <a:r>
              <a:rPr lang="id-ID" dirty="0" smtClean="0"/>
              <a:t>Tersedia berbagai macam ukuran dan diameter sesuai kebutuhan</a:t>
            </a:r>
          </a:p>
          <a:p>
            <a:r>
              <a:rPr lang="id-ID" dirty="0" smtClean="0"/>
              <a:t>Paku kayu berbeda dengan paku dinding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78866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SAMBUNGAN KNOCK-DOWN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Sambungan ini terdiri dari 2 bagian</a:t>
            </a:r>
          </a:p>
          <a:p>
            <a:r>
              <a:rPr lang="id-ID" dirty="0" smtClean="0"/>
              <a:t>Biasa digunakan untuk furnitur yang biasanya dirakit sendiri (DIY)</a:t>
            </a:r>
          </a:p>
          <a:p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19957"/>
            <a:ext cx="4038600" cy="16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74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SAMBUNGAN KAYU SEDERHANA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4" y="2286000"/>
            <a:ext cx="8525831" cy="2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9144000" cy="11816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SAMBUNGAN KAYU KOMPLEKS</a:t>
            </a:r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770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0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LEM/PEREKAT MATERIAL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Perekat yang digunakan untuk bergabung bahan dengan pengeleman. Berbagai jenis perekat yang digunakan untuk bahan yang berbeda - misalnya, jika suatu produk akan digunakan di luar, maka perekat tahan air harus digunakan.</a:t>
            </a:r>
          </a:p>
          <a:p>
            <a:endParaRPr lang="id-ID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676400"/>
            <a:ext cx="32220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6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LEM/PEREKAT MATERIAL</a:t>
            </a:r>
            <a:endParaRPr lang="id-ID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86269"/>
              </p:ext>
            </p:extLst>
          </p:nvPr>
        </p:nvGraphicFramePr>
        <p:xfrm>
          <a:off x="457200" y="1942941"/>
          <a:ext cx="8229600" cy="38404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id-ID"/>
                        <a:t>PVA (polivinil asetat)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Umum </a:t>
                      </a:r>
                      <a:r>
                        <a:rPr lang="id-ID" dirty="0" smtClean="0"/>
                        <a:t>digunakan untuk kayu </a:t>
                      </a:r>
                      <a:r>
                        <a:rPr lang="id-ID" dirty="0"/>
                        <a:t>lem. Beberapa perekat PVA tahan air.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dirty="0"/>
                        <a:t>resin sintetis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/>
                        <a:t>Sebuah lem tahan air yang kuat untuk kayu. Perlu dicampur segera sebelum digunakan.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/>
                        <a:t>resin epoksi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Biasa</a:t>
                      </a:r>
                      <a:r>
                        <a:rPr lang="id-ID" baseline="0" dirty="0" smtClean="0"/>
                        <a:t> digunakan untuk menggabungkan </a:t>
                      </a:r>
                      <a:r>
                        <a:rPr lang="id-ID" dirty="0" smtClean="0"/>
                        <a:t>logam </a:t>
                      </a:r>
                      <a:r>
                        <a:rPr lang="id-ID" dirty="0"/>
                        <a:t>dan plastik. Hal ini tahan air tetapi harus dicampur segera sebelum digunakan.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/>
                        <a:t>kontak perekat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Untuk </a:t>
                      </a:r>
                      <a:r>
                        <a:rPr lang="id-ID" dirty="0" smtClean="0"/>
                        <a:t>menggabungkan </a:t>
                      </a:r>
                      <a:r>
                        <a:rPr lang="sv-SE" dirty="0" smtClean="0"/>
                        <a:t>polystyrene </a:t>
                      </a:r>
                      <a:r>
                        <a:rPr lang="sv-SE" dirty="0"/>
                        <a:t>dan kain. Juga berguna untuk memperbaiki laminasi plastik untuk bahan dasar kayu.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/>
                        <a:t>semen akrilik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Untuk bergabung akrilik dan beberapa jenis lainnya dari plastik. Perekat "</a:t>
                      </a:r>
                      <a:r>
                        <a:rPr lang="nl-NL" dirty="0" smtClean="0"/>
                        <a:t>meleleh</a:t>
                      </a:r>
                      <a:r>
                        <a:rPr lang="id-ID" dirty="0" smtClean="0"/>
                        <a:t>kan</a:t>
                      </a:r>
                      <a:r>
                        <a:rPr lang="nl-NL" dirty="0" smtClean="0"/>
                        <a:t>" </a:t>
                      </a:r>
                      <a:r>
                        <a:rPr lang="nl-NL" dirty="0"/>
                        <a:t>permukaan plastik dan </a:t>
                      </a:r>
                      <a:r>
                        <a:rPr lang="nl-NL" dirty="0" smtClean="0"/>
                        <a:t>kering </a:t>
                      </a:r>
                      <a:r>
                        <a:rPr lang="nl-NL" dirty="0"/>
                        <a:t>bersama-sama.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7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LOTUS ELISE</a:t>
            </a:r>
          </a:p>
          <a:p>
            <a:r>
              <a:rPr lang="id-ID" dirty="0" smtClean="0"/>
              <a:t>Chassis terbuat dari batang dan lembaran aluminium</a:t>
            </a:r>
          </a:p>
          <a:p>
            <a:r>
              <a:rPr lang="id-ID" dirty="0" smtClean="0"/>
              <a:t>Untuk mengurangi bobot, komponen chassis di lem satu sama lainnya</a:t>
            </a:r>
          </a:p>
          <a:p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CONTOH PENGGUNAAN LEM/PEREKAT EPOXY RESIN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367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051300"/>
            <a:ext cx="3352801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0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449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WOOD JOINING</vt:lpstr>
      <vt:lpstr>SEKRUP</vt:lpstr>
      <vt:lpstr>PAKU</vt:lpstr>
      <vt:lpstr>SAMBUNGAN KNOCK-DOWN</vt:lpstr>
      <vt:lpstr>SAMBUNGAN KAYU SEDERHANA</vt:lpstr>
      <vt:lpstr>PowerPoint Presentation</vt:lpstr>
      <vt:lpstr>LEM/PEREKAT MATERIAL</vt:lpstr>
      <vt:lpstr>PowerPoint Presentation</vt:lpstr>
      <vt:lpstr>PowerPoint Presentation</vt:lpstr>
      <vt:lpstr>PENGGABUNGAN METAL/LOGAM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Pandu</dc:creator>
  <cp:lastModifiedBy>dear.rina</cp:lastModifiedBy>
  <cp:revision>334</cp:revision>
  <dcterms:created xsi:type="dcterms:W3CDTF">2013-09-23T02:05:11Z</dcterms:created>
  <dcterms:modified xsi:type="dcterms:W3CDTF">2016-04-25T06:26:55Z</dcterms:modified>
</cp:coreProperties>
</file>