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5D1D62-2DE5-4D97-B29C-38106E1BA436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C8169E-CA63-4838-A931-EE30937042B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1D62-2DE5-4D97-B29C-38106E1BA436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169E-CA63-4838-A931-EE30937042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1D62-2DE5-4D97-B29C-38106E1BA436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C8169E-CA63-4838-A931-EE30937042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1D62-2DE5-4D97-B29C-38106E1BA436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169E-CA63-4838-A931-EE30937042B2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5D1D62-2DE5-4D97-B29C-38106E1BA436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C8169E-CA63-4838-A931-EE30937042B2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1D62-2DE5-4D97-B29C-38106E1BA436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169E-CA63-4838-A931-EE30937042B2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1D62-2DE5-4D97-B29C-38106E1BA436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169E-CA63-4838-A931-EE30937042B2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1D62-2DE5-4D97-B29C-38106E1BA436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169E-CA63-4838-A931-EE30937042B2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1D62-2DE5-4D97-B29C-38106E1BA436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169E-CA63-4838-A931-EE30937042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1D62-2DE5-4D97-B29C-38106E1BA436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C8169E-CA63-4838-A931-EE30937042B2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1D62-2DE5-4D97-B29C-38106E1BA436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169E-CA63-4838-A931-EE30937042B2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35D1D62-2DE5-4D97-B29C-38106E1BA436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DC8169E-CA63-4838-A931-EE30937042B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w_material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en.wikipedia.org/wiki/Col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en.wikipedia.org/wiki/Industrial_design" TargetMode="External"/><Relationship Id="rId4" Type="http://schemas.openxmlformats.org/officeDocument/2006/relationships/hyperlink" Target="https://en.wikipedia.org/wiki/Surface_finish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Dosen: I Alif Siregar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CMF – Colour Material Finish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007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hlinkClick r:id="rId2" tooltip="Color"/>
              </a:rPr>
              <a:t>Color</a:t>
            </a:r>
            <a:r>
              <a:rPr lang="en-US" sz="3200" b="1" dirty="0" smtClean="0"/>
              <a:t>, </a:t>
            </a:r>
            <a:r>
              <a:rPr lang="en-US" sz="3200" b="1" dirty="0" smtClean="0">
                <a:hlinkClick r:id="rId3" tooltip="Raw material"/>
              </a:rPr>
              <a:t>Materials</a:t>
            </a:r>
            <a:r>
              <a:rPr lang="en-US" sz="3200" b="1" dirty="0" smtClean="0"/>
              <a:t>, </a:t>
            </a:r>
            <a:r>
              <a:rPr lang="en-US" sz="3200" b="1" dirty="0" smtClean="0">
                <a:hlinkClick r:id="rId4" tooltip="Surface finishing"/>
              </a:rPr>
              <a:t>Finish</a:t>
            </a:r>
            <a:r>
              <a:rPr lang="en-US" sz="3200" dirty="0" smtClean="0"/>
              <a:t> (CMF) is an area of </a:t>
            </a:r>
            <a:r>
              <a:rPr lang="en-US" sz="3200" dirty="0" smtClean="0">
                <a:hlinkClick r:id="rId5" tooltip="Industrial design"/>
              </a:rPr>
              <a:t>industrial design</a:t>
            </a:r>
            <a:r>
              <a:rPr lang="en-US" sz="3200" dirty="0" smtClean="0"/>
              <a:t> that focuses on the chromatic, tactile and decorative identity of products and environments.</a:t>
            </a:r>
            <a:endParaRPr lang="id-ID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CMF?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101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25142"/>
            <a:ext cx="4121804" cy="18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2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“CMF is a specialized area of design that focuses on color, material and finish development. This involves trend research, materials and processes R&amp;D, analysis, strategy and lots of creative thinking.” –Reiko</a:t>
            </a:r>
            <a:endParaRPr lang="id-ID" sz="24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Reiko Morrison, a CMF consultant directly responsible for the look and feel of the Microsoft Xbox 360</a:t>
            </a:r>
            <a:endParaRPr lang="id-ID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20716"/>
            <a:ext cx="5112568" cy="383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8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628800"/>
            <a:ext cx="6912768" cy="518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Belkin iPod Case Color Trend Research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403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956" y="1719263"/>
            <a:ext cx="58714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Belkin iPod Case Color Proposals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46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956" y="1719263"/>
            <a:ext cx="58714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HTC Trend Forecast and Sample Direction for Taiwan Design Team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169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When choosing a paint sheen, it's important to consider the area you are painting. Types of sheens include Flat, Matte, Eggshell Enamel, Satin Enamel, Semi-Gloss Enamel and Hi-Gloss Enamel. Each offers its own distinct benefits.</a:t>
            </a:r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PAINT FINISH</a:t>
            </a:r>
            <a:endParaRPr lang="id-ID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98291"/>
            <a:ext cx="6264696" cy="350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7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78</TotalTime>
  <Words>166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Grid</vt:lpstr>
      <vt:lpstr>CMF – Colour Material Finish</vt:lpstr>
      <vt:lpstr>WHAT IS CMF?</vt:lpstr>
      <vt:lpstr>PowerPoint Presentation</vt:lpstr>
      <vt:lpstr>Belkin iPod Case Color Trend Research</vt:lpstr>
      <vt:lpstr>Belkin iPod Case Color Proposals</vt:lpstr>
      <vt:lpstr>HTC Trend Forecast and Sample Direction for Taiwan Design Team</vt:lpstr>
      <vt:lpstr>PAINT FINISH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CMF – Colour Material Finish</dc:title>
  <dc:creator>dear.rina</dc:creator>
  <cp:lastModifiedBy>dear.rina</cp:lastModifiedBy>
  <cp:revision>3</cp:revision>
  <dcterms:created xsi:type="dcterms:W3CDTF">2016-09-22T01:18:50Z</dcterms:created>
  <dcterms:modified xsi:type="dcterms:W3CDTF">2016-09-22T02:37:05Z</dcterms:modified>
</cp:coreProperties>
</file>