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70" r:id="rId5"/>
    <p:sldId id="269" r:id="rId6"/>
    <p:sldId id="268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9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err="1" smtClean="0"/>
              <a:t>Gambar</a:t>
            </a:r>
            <a:r>
              <a:rPr lang="en-US" sz="6600" dirty="0" smtClean="0"/>
              <a:t> </a:t>
            </a:r>
            <a:r>
              <a:rPr lang="en-US" sz="6600" dirty="0" err="1" smtClean="0"/>
              <a:t>Konstruktif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SEMESTER GENAP 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57199" y="457200"/>
            <a:ext cx="2514600" cy="160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Staff\Desktop\UPJ Stuff\Other Non Academik\logo 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7785"/>
            <a:ext cx="1263369" cy="60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324600" y="5479809"/>
            <a:ext cx="2683911" cy="1159405"/>
            <a:chOff x="5929194" y="5445172"/>
            <a:chExt cx="2683911" cy="1159405"/>
          </a:xfrm>
        </p:grpSpPr>
        <p:pic>
          <p:nvPicPr>
            <p:cNvPr id="7171" name="Picture 3" descr="C:\Users\Staff\Desktop\UPJ Stuff\Other Non Academik\logo dkv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9467" y="5445173"/>
              <a:ext cx="1643638" cy="1159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C:\Users\Staff\Desktop\UPJ Stuff\Other Non Academik\logo dpi upj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194" y="5445172"/>
              <a:ext cx="1081206" cy="1159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694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977262"/>
              </p:ext>
            </p:extLst>
          </p:nvPr>
        </p:nvGraphicFramePr>
        <p:xfrm>
          <a:off x="0" y="-206375"/>
          <a:ext cx="9142413" cy="706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Acrobat Document" r:id="rId3" imgW="7543546" imgH="5829216" progId="AcroExch.Document.7">
                  <p:embed/>
                </p:oleObj>
              </mc:Choice>
              <mc:Fallback>
                <p:oleObj name="Acrobat Document" r:id="rId3" imgW="7543546" imgH="582921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206375"/>
                        <a:ext cx="9142413" cy="706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2749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341458"/>
              </p:ext>
            </p:extLst>
          </p:nvPr>
        </p:nvGraphicFramePr>
        <p:xfrm>
          <a:off x="-33338" y="0"/>
          <a:ext cx="9177338" cy="709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Acrobat Document" r:id="rId3" imgW="7543546" imgH="5829216" progId="AcroExch.Document.7">
                  <p:embed/>
                </p:oleObj>
              </mc:Choice>
              <mc:Fallback>
                <p:oleObj name="Acrobat Document" r:id="rId3" imgW="7543546" imgH="582921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3338" y="0"/>
                        <a:ext cx="9177338" cy="709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4031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PENCILS &amp; ERASERS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22291"/>
            <a:ext cx="2619768" cy="3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9995" y="4170290"/>
            <a:ext cx="3876675" cy="265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905" y="1122291"/>
            <a:ext cx="3823425" cy="238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756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 LENGKUNG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99309"/>
            <a:ext cx="630731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048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+ TIP EX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118" y="228600"/>
            <a:ext cx="2514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615" y="3581400"/>
            <a:ext cx="3957234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43000"/>
            <a:ext cx="3322061" cy="332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11394"/>
            <a:ext cx="2706872" cy="270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093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pastel + </a:t>
            </a:r>
            <a:r>
              <a:rPr lang="en-US" dirty="0" err="1" smtClean="0"/>
              <a:t>kapas</a:t>
            </a:r>
            <a:r>
              <a:rPr lang="en-US" dirty="0" smtClean="0"/>
              <a:t> + CUTTER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1" y="990600"/>
            <a:ext cx="4977581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218" y="921326"/>
            <a:ext cx="3088292" cy="235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25686"/>
            <a:ext cx="4297378" cy="204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040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361</TotalTime>
  <Words>19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Angles</vt:lpstr>
      <vt:lpstr>Acrobat Document</vt:lpstr>
      <vt:lpstr>Gambar Konstruktif</vt:lpstr>
      <vt:lpstr>PowerPoint Presentation</vt:lpstr>
      <vt:lpstr>PowerPoint Presentation</vt:lpstr>
      <vt:lpstr>PENCILS &amp; ERASERS</vt:lpstr>
      <vt:lpstr>MAL LENGKUNG</vt:lpstr>
      <vt:lpstr>MARKER + TIP EX</vt:lpstr>
      <vt:lpstr>Soft pastel + kapas + CUTTER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Gambar Konstruktif</dc:title>
  <dc:creator>User</dc:creator>
  <cp:lastModifiedBy>dear.rina</cp:lastModifiedBy>
  <cp:revision>17</cp:revision>
  <dcterms:created xsi:type="dcterms:W3CDTF">2013-01-31T05:55:56Z</dcterms:created>
  <dcterms:modified xsi:type="dcterms:W3CDTF">2016-01-25T02:05:03Z</dcterms:modified>
</cp:coreProperties>
</file>