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6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4" autoAdjust="0"/>
    <p:restoredTop sz="80639" autoAdjust="0"/>
  </p:normalViewPr>
  <p:slideViewPr>
    <p:cSldViewPr>
      <p:cViewPr varScale="1">
        <p:scale>
          <a:sx n="56" d="100"/>
          <a:sy n="56" d="100"/>
        </p:scale>
        <p:origin x="16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8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768C1-09E0-429C-8B60-FE9F2DBAF374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819B2-0548-43D2-9E90-69853082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45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98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  <a:solidFill>
            <a:srgbClr val="00BCF4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AER – 2011/2012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SIF1213 -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CF4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SIF1213 -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SIF-1213 -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Database%20Design%20-%2006%20&amp;%2007%20-%20Latihan%20Analisis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Perancangan</a:t>
            </a:r>
            <a:r>
              <a:rPr lang="en-US" smtClean="0"/>
              <a:t> Basis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err="1" smtClean="0"/>
              <a:t>Pertemuan</a:t>
            </a:r>
            <a:r>
              <a:rPr lang="en-US" smtClean="0"/>
              <a:t> 6</a:t>
            </a:r>
          </a:p>
          <a:p>
            <a:r>
              <a:rPr lang="en-US" sz="1800" smtClean="0"/>
              <a:t>Studi Kasus dan Analisis dengan Diagram ER</a:t>
            </a:r>
            <a:endParaRPr lang="en-US" sz="1800" dirty="0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</p:spPr>
        <p:txBody>
          <a:bodyPr/>
          <a:lstStyle/>
          <a:p>
            <a:r>
              <a:rPr lang="en-US" smtClean="0"/>
              <a:t>AER – 2013/2014</a:t>
            </a:r>
            <a:endParaRPr lang="en-US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56524A2-1DDE-4CC8-AD9C-EA4094C56FD8}" type="slidenum">
              <a:rPr lang="en-US" smtClean="0"/>
              <a:t>1</a:t>
            </a:fld>
            <a:endParaRPr lang="en-US" dirty="0"/>
          </a:p>
        </p:txBody>
      </p:sp>
      <p:sp>
        <p:nvSpPr>
          <p:cNvPr id="12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</p:spPr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Mahasiswa memiliki keterampilan analisis (studi kasus) dan kemampuan merancang basisdata dengan model diagram-ER</a:t>
            </a:r>
          </a:p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AER – 2</a:t>
            </a:r>
            <a:r>
              <a:rPr lang="en-US" smtClean="0"/>
              <a:t>013/2014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>
                <a:hlinkClick r:id="rId2" action="ppaction://hlinkfile"/>
              </a:rPr>
              <a:t>Studi kasus basis data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828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Session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Thank’s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</a:t>
            </a:r>
            <a:r>
              <a:rPr lang="en-US"/>
              <a:t>2013/2014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48180</TotalTime>
  <Words>79</Words>
  <Application>Microsoft Office PowerPoint</Application>
  <PresentationFormat>On-screen Show (4:3)</PresentationFormat>
  <Paragraphs>21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Perancangan Basis Data</vt:lpstr>
      <vt:lpstr>Tujuan Pertemuan</vt:lpstr>
      <vt:lpstr>PowerPoint Presentation</vt:lpstr>
      <vt:lpstr>See You Next Session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Pemrograman &amp; Struktur Data</dc:title>
  <dc:creator>Augury</dc:creator>
  <cp:lastModifiedBy>Augury El Rayeb</cp:lastModifiedBy>
  <cp:revision>500</cp:revision>
  <dcterms:created xsi:type="dcterms:W3CDTF">2011-08-04T03:20:05Z</dcterms:created>
  <dcterms:modified xsi:type="dcterms:W3CDTF">2014-04-14T12:56:39Z</dcterms:modified>
</cp:coreProperties>
</file>