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1"/>
  </p:notesMasterIdLst>
  <p:sldIdLst>
    <p:sldId id="256" r:id="rId2"/>
    <p:sldId id="262" r:id="rId3"/>
    <p:sldId id="278" r:id="rId4"/>
    <p:sldId id="279" r:id="rId5"/>
    <p:sldId id="264" r:id="rId6"/>
    <p:sldId id="280" r:id="rId7"/>
    <p:sldId id="281" r:id="rId8"/>
    <p:sldId id="282" r:id="rId9"/>
    <p:sldId id="286" r:id="rId10"/>
    <p:sldId id="283" r:id="rId11"/>
    <p:sldId id="284" r:id="rId12"/>
    <p:sldId id="285" r:id="rId13"/>
    <p:sldId id="265" r:id="rId14"/>
    <p:sldId id="324" r:id="rId15"/>
    <p:sldId id="266" r:id="rId16"/>
    <p:sldId id="326" r:id="rId17"/>
    <p:sldId id="267" r:id="rId18"/>
    <p:sldId id="268" r:id="rId19"/>
    <p:sldId id="269" r:id="rId20"/>
    <p:sldId id="311" r:id="rId21"/>
    <p:sldId id="312" r:id="rId22"/>
    <p:sldId id="316" r:id="rId23"/>
    <p:sldId id="317" r:id="rId24"/>
    <p:sldId id="318" r:id="rId25"/>
    <p:sldId id="319" r:id="rId26"/>
    <p:sldId id="320" r:id="rId27"/>
    <p:sldId id="321" r:id="rId28"/>
    <p:sldId id="322"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13" r:id="rId42"/>
    <p:sldId id="301" r:id="rId43"/>
    <p:sldId id="302" r:id="rId44"/>
    <p:sldId id="303" r:id="rId45"/>
    <p:sldId id="304" r:id="rId46"/>
    <p:sldId id="305" r:id="rId47"/>
    <p:sldId id="306" r:id="rId48"/>
    <p:sldId id="307" r:id="rId49"/>
    <p:sldId id="308" r:id="rId50"/>
    <p:sldId id="309" r:id="rId51"/>
    <p:sldId id="310" r:id="rId52"/>
    <p:sldId id="270" r:id="rId53"/>
    <p:sldId id="271" r:id="rId54"/>
    <p:sldId id="272" r:id="rId55"/>
    <p:sldId id="273" r:id="rId56"/>
    <p:sldId id="274" r:id="rId57"/>
    <p:sldId id="275" r:id="rId58"/>
    <p:sldId id="314" r:id="rId59"/>
    <p:sldId id="276" r:id="rId60"/>
  </p:sldIdLst>
  <p:sldSz cx="9144000" cy="6858000" type="screen4x3"/>
  <p:notesSz cx="6858000" cy="9144000"/>
  <p:defaultTextStyle>
    <a:defPPr>
      <a:defRPr lang="id-ID"/>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89946" autoAdjust="0"/>
  </p:normalViewPr>
  <p:slideViewPr>
    <p:cSldViewPr>
      <p:cViewPr varScale="1">
        <p:scale>
          <a:sx n="77" d="100"/>
          <a:sy n="77" d="100"/>
        </p:scale>
        <p:origin x="12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19/02/2018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6F5996E-8C7F-43AD-BEE3-BEF06E71174D}" type="slidenum">
              <a:rPr lang="en-US" smtClean="0"/>
              <a:pPr/>
              <a:t>48</a:t>
            </a:fld>
            <a:endParaRPr lang="en-US" smtClean="0"/>
          </a:p>
        </p:txBody>
      </p:sp>
    </p:spTree>
    <p:extLst>
      <p:ext uri="{BB962C8B-B14F-4D97-AF65-F5344CB8AC3E}">
        <p14:creationId xmlns:p14="http://schemas.microsoft.com/office/powerpoint/2010/main" val="2127062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46AE70A2-8305-4903-ACEE-093213144D23}" type="datetime1">
              <a:rPr lang="id-ID" smtClean="0"/>
              <a:t>19/02/2018</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63576B-5DCB-46BD-B960-FD1B045D338E}" type="datetime1">
              <a:rPr lang="id-ID" smtClean="0"/>
              <a:t>19/02/2018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109137-D9C5-41B2-8283-E34CAF3A2495}" type="datetime1">
              <a:rPr lang="id-ID" smtClean="0"/>
              <a:t>19/02/2018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9BF45C-6927-4918-8CE1-B68F80756E08}" type="datetime1">
              <a:rPr lang="id-ID" smtClean="0"/>
              <a:t>19/02/2018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8"/>
            <a:ext cx="8121080" cy="356065"/>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3006C0-FC33-474F-BAD8-6B19424796DB}" type="datetime1">
              <a:rPr lang="id-ID" smtClean="0"/>
              <a:t>19/02/2018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BF2EB3-146C-4B95-A34B-5FB3B6B06C74}" type="datetime1">
              <a:rPr lang="id-ID" smtClean="0"/>
              <a:t>19/02/2018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1A10EF2-188F-428A-A0B6-CF543A8CB232}" type="datetime1">
              <a:rPr lang="id-ID" smtClean="0"/>
              <a:t>19/02/2018</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306014A-B788-4825-8F5A-C2DF57315ED3}" type="datetime1">
              <a:rPr lang="id-ID" smtClean="0"/>
              <a:t>19/02/2018</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FF2B6-4E69-4065-85E6-15FCFE880703}" type="datetime1">
              <a:rPr lang="id-ID" smtClean="0"/>
              <a:t>19/02/2018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AF940C-016E-49AB-8CD7-98504CD48986}" type="datetime1">
              <a:rPr lang="id-ID" smtClean="0"/>
              <a:t>19/02/2018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05"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D73624-6067-4C29-8C84-7801F5936874}" type="datetime1">
              <a:rPr lang="id-ID" smtClean="0"/>
              <a:t>19/02/2018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9" name="Rectangle 28"/>
          <p:cNvSpPr/>
          <p:nvPr/>
        </p:nvSpPr>
        <p:spPr>
          <a:xfrm>
            <a:off x="0" y="0"/>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lIns="91411" tIns="45705" rIns="91411" bIns="45705"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lIns="91411" tIns="45705" rIns="91411" bIns="4570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lIns="91411" tIns="45705" rIns="91411" bIns="45705"/>
          <a:lstStyle>
            <a:lvl1pPr algn="l" eaLnBrk="1" latinLnBrk="0" hangingPunct="1">
              <a:defRPr kumimoji="0" sz="800">
                <a:solidFill>
                  <a:schemeClr val="accent2"/>
                </a:solidFill>
              </a:defRPr>
            </a:lvl1pPr>
          </a:lstStyle>
          <a:p>
            <a:fld id="{C99488FC-EDED-4058-9988-82D22CA5B29A}" type="datetime1">
              <a:rPr lang="id-ID" smtClean="0"/>
              <a:t>19/02/2018</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11" tIns="45705" rIns="91411" bIns="45705"/>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11" tIns="45705" rIns="91411" bIns="45705"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err="1" smtClean="0">
                <a:effectLst>
                  <a:outerShdw blurRad="38100" dist="38100" dir="2700000" algn="tl">
                    <a:srgbClr val="000000">
                      <a:alpha val="43137"/>
                    </a:srgbClr>
                  </a:outerShdw>
                </a:effectLst>
              </a:rPr>
              <a:t>Perancangan</a:t>
            </a:r>
            <a:r>
              <a:rPr lang="en-US" sz="4800" dirty="0" smtClean="0">
                <a:effectLst>
                  <a:outerShdw blurRad="38100" dist="38100" dir="2700000" algn="tl">
                    <a:srgbClr val="000000">
                      <a:alpha val="43137"/>
                    </a:srgbClr>
                  </a:outerShdw>
                </a:effectLst>
              </a:rPr>
              <a:t> </a:t>
            </a:r>
            <a:r>
              <a:rPr lang="en-US" sz="4800" dirty="0" err="1" smtClean="0">
                <a:effectLst>
                  <a:outerShdw blurRad="38100" dist="38100" dir="2700000" algn="tl">
                    <a:srgbClr val="000000">
                      <a:alpha val="43137"/>
                    </a:srgbClr>
                  </a:outerShdw>
                </a:effectLst>
              </a:rPr>
              <a:t>dan</a:t>
            </a:r>
            <a:r>
              <a:rPr lang="en-US" sz="4800" dirty="0" smtClean="0">
                <a:effectLst>
                  <a:outerShdw blurRad="38100" dist="38100" dir="2700000" algn="tl">
                    <a:srgbClr val="000000">
                      <a:alpha val="43137"/>
                    </a:srgbClr>
                  </a:outerShdw>
                </a:effectLst>
              </a:rPr>
              <a:t> </a:t>
            </a:r>
            <a:r>
              <a:rPr lang="en-US" sz="4800" dirty="0" err="1" smtClean="0">
                <a:effectLst>
                  <a:outerShdw blurRad="38100" dist="38100" dir="2700000" algn="tl">
                    <a:srgbClr val="000000">
                      <a:alpha val="43137"/>
                    </a:srgbClr>
                  </a:outerShdw>
                </a:effectLst>
              </a:rPr>
              <a:t>Pemrograman</a:t>
            </a:r>
            <a:r>
              <a:rPr lang="en-US" sz="4800" dirty="0" smtClean="0">
                <a:effectLst>
                  <a:outerShdw blurRad="38100" dist="38100" dir="2700000" algn="tl">
                    <a:srgbClr val="000000">
                      <a:alpha val="43137"/>
                    </a:srgbClr>
                  </a:outerShdw>
                </a:effectLst>
              </a:rPr>
              <a:t> Web</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PHP</a:t>
            </a:r>
          </a:p>
          <a:p>
            <a:r>
              <a:rPr lang="en-US" dirty="0" smtClean="0"/>
              <a:t>** Variable – Type Data</a:t>
            </a:r>
            <a:endParaRPr lang="id-ID" dirty="0"/>
          </a:p>
        </p:txBody>
      </p:sp>
      <p:sp>
        <p:nvSpPr>
          <p:cNvPr id="4" name="TextBox 3"/>
          <p:cNvSpPr txBox="1"/>
          <p:nvPr/>
        </p:nvSpPr>
        <p:spPr>
          <a:xfrm>
            <a:off x="457200" y="5085184"/>
            <a:ext cx="2964273" cy="369332"/>
          </a:xfrm>
          <a:prstGeom prst="rect">
            <a:avLst/>
          </a:prstGeom>
          <a:noFill/>
        </p:spPr>
        <p:txBody>
          <a:bodyPr wrap="none" rtlCol="0">
            <a:spAutoFit/>
          </a:bodyPr>
          <a:lstStyle/>
          <a:p>
            <a:r>
              <a:rPr lang="en-US" i="1" dirty="0" err="1" smtClean="0">
                <a:solidFill>
                  <a:schemeClr val="tx2"/>
                </a:solidFill>
              </a:rPr>
              <a:t>Oleh</a:t>
            </a:r>
            <a:r>
              <a:rPr lang="en-US" i="1" dirty="0" smtClean="0">
                <a:solidFill>
                  <a:schemeClr val="tx2"/>
                </a:solidFill>
              </a:rPr>
              <a:t>: </a:t>
            </a:r>
            <a:r>
              <a:rPr lang="en-US" i="1" dirty="0" err="1" smtClean="0">
                <a:solidFill>
                  <a:schemeClr val="tx2"/>
                </a:solidFill>
              </a:rPr>
              <a:t>Chaerul</a:t>
            </a:r>
            <a:r>
              <a:rPr lang="en-US" i="1" dirty="0" smtClean="0">
                <a:solidFill>
                  <a:schemeClr val="tx2"/>
                </a:solidFill>
              </a:rPr>
              <a:t> Anwar, MTI</a:t>
            </a:r>
            <a:endParaRPr lang="id-ID" i="1" dirty="0">
              <a:solidFill>
                <a:schemeClr val="tx2"/>
              </a:solidFill>
            </a:endParaRPr>
          </a:p>
        </p:txBody>
      </p:sp>
      <p:sp>
        <p:nvSpPr>
          <p:cNvPr id="5" name="Slide Number Placeholder 4"/>
          <p:cNvSpPr>
            <a:spLocks noGrp="1"/>
          </p:cNvSpPr>
          <p:nvPr>
            <p:ph type="sldNum" sz="quarter" idx="12"/>
          </p:nvPr>
        </p:nvSpPr>
        <p:spPr/>
        <p:txBody>
          <a:bodyPr/>
          <a:lstStyle/>
          <a:p>
            <a:fld id="{0D71EAF9-DB67-464C-8987-984D7DE842F6}" type="slidenum">
              <a:rPr lang="id-ID" smtClean="0"/>
              <a:t>1</a:t>
            </a:fld>
            <a:endParaRPr lang="id-ID"/>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365760" indent="-283464" fontAlgn="auto">
              <a:spcAft>
                <a:spcPts val="0"/>
              </a:spcAft>
              <a:buFont typeface="Wingdings 2"/>
              <a:buChar char=""/>
              <a:defRPr/>
            </a:pPr>
            <a:r>
              <a:rPr lang="id-ID" dirty="0" smtClean="0"/>
              <a:t>Contoh File PHP (contoh.php) :</a:t>
            </a:r>
          </a:p>
          <a:p>
            <a:pPr marL="365760" indent="-283464" fontAlgn="auto">
              <a:spcAft>
                <a:spcPts val="0"/>
              </a:spcAft>
              <a:buFont typeface="Wingdings 2"/>
              <a:buNone/>
              <a:defRPr/>
            </a:pPr>
            <a:r>
              <a:rPr lang="id-ID" dirty="0"/>
              <a:t>&lt;</a:t>
            </a:r>
            <a:r>
              <a:rPr lang="id-ID" dirty="0" err="1"/>
              <a:t>html&gt;</a:t>
            </a:r>
            <a:endParaRPr lang="id-ID" dirty="0"/>
          </a:p>
          <a:p>
            <a:pPr marL="365760" indent="-283464" fontAlgn="auto">
              <a:spcAft>
                <a:spcPts val="0"/>
              </a:spcAft>
              <a:buFont typeface="Wingdings 2"/>
              <a:buNone/>
              <a:defRPr/>
            </a:pPr>
            <a:r>
              <a:rPr lang="id-ID" dirty="0"/>
              <a:t>&lt;</a:t>
            </a:r>
            <a:r>
              <a:rPr lang="id-ID" dirty="0" err="1"/>
              <a:t>head&gt;</a:t>
            </a:r>
            <a:r>
              <a:rPr lang="id-ID" dirty="0"/>
              <a:t> &lt;</a:t>
            </a:r>
            <a:r>
              <a:rPr lang="id-ID" dirty="0" err="1"/>
              <a:t>title&gt;</a:t>
            </a:r>
            <a:r>
              <a:rPr lang="id-ID" dirty="0"/>
              <a:t> Latihan </a:t>
            </a:r>
            <a:r>
              <a:rPr lang="id-ID" dirty="0" err="1"/>
              <a:t>php</a:t>
            </a:r>
            <a:r>
              <a:rPr lang="id-ID" dirty="0"/>
              <a:t> &lt;/</a:t>
            </a:r>
            <a:r>
              <a:rPr lang="id-ID" dirty="0" err="1"/>
              <a:t>title&gt;</a:t>
            </a:r>
            <a:r>
              <a:rPr lang="id-ID" dirty="0"/>
              <a:t> &lt;/</a:t>
            </a:r>
            <a:r>
              <a:rPr lang="id-ID" dirty="0" err="1"/>
              <a:t>head&gt;</a:t>
            </a:r>
            <a:endParaRPr lang="id-ID" dirty="0"/>
          </a:p>
          <a:p>
            <a:pPr marL="365760" indent="-283464" fontAlgn="auto">
              <a:spcAft>
                <a:spcPts val="0"/>
              </a:spcAft>
              <a:buFont typeface="Wingdings 2"/>
              <a:buNone/>
              <a:defRPr/>
            </a:pPr>
            <a:r>
              <a:rPr lang="id-ID" dirty="0"/>
              <a:t>&lt;</a:t>
            </a:r>
            <a:r>
              <a:rPr lang="id-ID" dirty="0" err="1"/>
              <a:t>body&gt;</a:t>
            </a:r>
            <a:endParaRPr lang="id-ID" dirty="0"/>
          </a:p>
          <a:p>
            <a:pPr marL="365760" indent="-283464" fontAlgn="auto">
              <a:spcAft>
                <a:spcPts val="0"/>
              </a:spcAft>
              <a:buFont typeface="Wingdings 2"/>
              <a:buNone/>
              <a:defRPr/>
            </a:pPr>
            <a:r>
              <a:rPr lang="id-ID" dirty="0"/>
              <a:t>	&lt;?</a:t>
            </a:r>
            <a:r>
              <a:rPr lang="id-ID" dirty="0" err="1"/>
              <a:t>php</a:t>
            </a:r>
            <a:endParaRPr lang="id-ID" dirty="0"/>
          </a:p>
          <a:p>
            <a:pPr marL="365760" indent="-283464" fontAlgn="auto">
              <a:spcAft>
                <a:spcPts val="0"/>
              </a:spcAft>
              <a:buFont typeface="Wingdings 2"/>
              <a:buNone/>
              <a:defRPr/>
            </a:pPr>
            <a:r>
              <a:rPr lang="id-ID" dirty="0"/>
              <a:t>   </a:t>
            </a:r>
            <a:r>
              <a:rPr lang="id-ID" dirty="0" err="1"/>
              <a:t>Print</a:t>
            </a:r>
            <a:r>
              <a:rPr lang="id-ID" dirty="0"/>
              <a:t>("PHP Terpasang dalam HTML &lt;</a:t>
            </a:r>
            <a:r>
              <a:rPr lang="id-ID" dirty="0" err="1"/>
              <a:t>br</a:t>
            </a:r>
            <a:r>
              <a:rPr lang="id-ID" dirty="0"/>
              <a:t> /&gt;");</a:t>
            </a:r>
          </a:p>
          <a:p>
            <a:pPr marL="365760" indent="-283464" fontAlgn="auto">
              <a:spcAft>
                <a:spcPts val="0"/>
              </a:spcAft>
              <a:buFont typeface="Wingdings 2"/>
              <a:buNone/>
              <a:defRPr/>
            </a:pPr>
            <a:r>
              <a:rPr lang="id-ID" dirty="0"/>
              <a:t>   </a:t>
            </a:r>
            <a:r>
              <a:rPr lang="id-ID" dirty="0" err="1"/>
              <a:t>echo</a:t>
            </a:r>
            <a:r>
              <a:rPr lang="id-ID" dirty="0"/>
              <a:t> ("</a:t>
            </a:r>
            <a:r>
              <a:rPr lang="id-ID" dirty="0" err="1"/>
              <a:t>Hallo</a:t>
            </a:r>
            <a:r>
              <a:rPr lang="id-ID" dirty="0"/>
              <a:t> ini </a:t>
            </a:r>
            <a:r>
              <a:rPr lang="id-ID" dirty="0" err="1"/>
              <a:t>php</a:t>
            </a:r>
            <a:r>
              <a:rPr lang="id-ID" dirty="0"/>
              <a:t> ku yang pertama &lt;</a:t>
            </a:r>
            <a:r>
              <a:rPr lang="id-ID" dirty="0" err="1"/>
              <a:t>br</a:t>
            </a:r>
            <a:r>
              <a:rPr lang="id-ID" dirty="0"/>
              <a:t> /&gt; ");</a:t>
            </a:r>
          </a:p>
          <a:p>
            <a:pPr marL="365760" indent="-283464" fontAlgn="auto">
              <a:spcAft>
                <a:spcPts val="0"/>
              </a:spcAft>
              <a:buFont typeface="Wingdings 2"/>
              <a:buNone/>
              <a:defRPr/>
            </a:pPr>
            <a:r>
              <a:rPr lang="en-US" dirty="0" smtClean="0"/>
              <a:t>ECHO</a:t>
            </a:r>
            <a:r>
              <a:rPr lang="id-ID" dirty="0" smtClean="0"/>
              <a:t> </a:t>
            </a:r>
            <a:r>
              <a:rPr lang="id-ID" dirty="0"/>
              <a:t>"&lt;</a:t>
            </a:r>
            <a:r>
              <a:rPr lang="id-ID" dirty="0" err="1"/>
              <a:t>b&gt;Hai</a:t>
            </a:r>
            <a:r>
              <a:rPr lang="id-ID" dirty="0"/>
              <a:t> &lt;/</a:t>
            </a:r>
            <a:r>
              <a:rPr lang="id-ID" dirty="0" err="1"/>
              <a:t>b&gt;apa</a:t>
            </a:r>
            <a:r>
              <a:rPr lang="id-ID" dirty="0"/>
              <a:t> kabar";</a:t>
            </a:r>
          </a:p>
          <a:p>
            <a:pPr marL="365760" indent="-283464" fontAlgn="auto">
              <a:spcAft>
                <a:spcPts val="0"/>
              </a:spcAft>
              <a:buFont typeface="Wingdings 2"/>
              <a:buNone/>
              <a:defRPr/>
            </a:pPr>
            <a:r>
              <a:rPr lang="id-ID" dirty="0"/>
              <a:t>//seperti di </a:t>
            </a:r>
            <a:r>
              <a:rPr lang="id-ID" dirty="0" err="1"/>
              <a:t>java</a:t>
            </a:r>
            <a:r>
              <a:rPr lang="id-ID" dirty="0"/>
              <a:t> atau C komentar menggunakan </a:t>
            </a:r>
            <a:r>
              <a:rPr lang="id-ID" dirty="0" err="1"/>
              <a:t>simbul</a:t>
            </a:r>
            <a:r>
              <a:rPr lang="id-ID" dirty="0"/>
              <a:t> 2 garis / dan tidak di proses</a:t>
            </a:r>
          </a:p>
          <a:p>
            <a:pPr marL="365760" indent="-283464" fontAlgn="auto">
              <a:spcAft>
                <a:spcPts val="0"/>
              </a:spcAft>
              <a:buFont typeface="Wingdings 2"/>
              <a:buNone/>
              <a:defRPr/>
            </a:pPr>
            <a:r>
              <a:rPr lang="id-ID" dirty="0"/>
              <a:t>	?&gt;</a:t>
            </a:r>
          </a:p>
          <a:p>
            <a:pPr marL="365760" indent="-283464" fontAlgn="auto">
              <a:spcAft>
                <a:spcPts val="0"/>
              </a:spcAft>
              <a:buFont typeface="Wingdings 2"/>
              <a:buNone/>
              <a:defRPr/>
            </a:pPr>
            <a:r>
              <a:rPr lang="id-ID" dirty="0"/>
              <a:t>&lt;/</a:t>
            </a:r>
            <a:r>
              <a:rPr lang="id-ID" dirty="0" err="1"/>
              <a:t>body&gt;</a:t>
            </a:r>
            <a:endParaRPr lang="id-ID" dirty="0"/>
          </a:p>
          <a:p>
            <a:pPr marL="365760" indent="-283464" fontAlgn="auto">
              <a:spcAft>
                <a:spcPts val="0"/>
              </a:spcAft>
              <a:buFont typeface="Wingdings 2"/>
              <a:buNone/>
              <a:defRPr/>
            </a:pPr>
            <a:r>
              <a:rPr lang="id-ID" dirty="0" smtClean="0"/>
              <a:t>&lt;/</a:t>
            </a:r>
            <a:r>
              <a:rPr lang="id-ID" dirty="0" err="1"/>
              <a:t>html&gt;</a:t>
            </a:r>
            <a:endParaRPr lang="id-ID" dirty="0"/>
          </a:p>
          <a:p>
            <a:pPr marL="365760" indent="-283464" fontAlgn="auto">
              <a:spcAft>
                <a:spcPts val="0"/>
              </a:spcAft>
              <a:buFont typeface="Wingdings 2"/>
              <a:buNone/>
              <a:defRPr/>
            </a:pPr>
            <a:endParaRPr lang="id-ID" sz="2800" dirty="0" smtClean="0"/>
          </a:p>
          <a:p>
            <a:pPr marL="365760" indent="-283464" algn="just" fontAlgn="auto">
              <a:spcAft>
                <a:spcPts val="0"/>
              </a:spcAft>
              <a:buFont typeface="Wingdings 2"/>
              <a:buNone/>
              <a:defRPr/>
            </a:pPr>
            <a:r>
              <a:rPr lang="id-ID" dirty="0" smtClean="0"/>
              <a:t>   pada file.html HTTP server hanya melewatkan content dari file menuju ke browser. Server tdk mencoba utk mengerti atau  memproses file krn itu adalah tugas browser utk melakukan kompilasi hasil program.</a:t>
            </a:r>
            <a:endParaRPr lang="id-ID" dirty="0"/>
          </a:p>
        </p:txBody>
      </p:sp>
      <p:sp>
        <p:nvSpPr>
          <p:cNvPr id="2" name="Title 1"/>
          <p:cNvSpPr>
            <a:spLocks noGrp="1"/>
          </p:cNvSpPr>
          <p:nvPr>
            <p:ph type="title"/>
          </p:nvPr>
        </p:nvSpPr>
        <p:spPr/>
        <p:txBody>
          <a:bodyPr/>
          <a:lstStyle/>
          <a:p>
            <a:pPr algn="r" fontAlgn="auto">
              <a:spcAft>
                <a:spcPts val="0"/>
              </a:spcAft>
              <a:defRPr/>
            </a:pPr>
            <a:r>
              <a:rPr lang="id-ID" dirty="0" smtClean="0">
                <a:solidFill>
                  <a:schemeClr val="tx2">
                    <a:satMod val="130000"/>
                  </a:schemeClr>
                </a:solidFill>
              </a:rPr>
              <a:t>Dasar Pemrograman PHP (2)</a:t>
            </a:r>
            <a:endParaRPr lang="id-ID" dirty="0">
              <a:solidFill>
                <a:schemeClr val="tx2">
                  <a:satMod val="130000"/>
                </a:schemeClr>
              </a:solidFill>
            </a:endParaRPr>
          </a:p>
        </p:txBody>
      </p:sp>
      <p:sp>
        <p:nvSpPr>
          <p:cNvPr id="4" name="Slide Number Placeholder 3"/>
          <p:cNvSpPr>
            <a:spLocks noGrp="1"/>
          </p:cNvSpPr>
          <p:nvPr>
            <p:ph type="sldNum" sz="quarter" idx="12"/>
          </p:nvPr>
        </p:nvSpPr>
        <p:spPr/>
        <p:txBody>
          <a:bodyPr/>
          <a:lstStyle/>
          <a:p>
            <a:fld id="{0D71EAF9-DB67-464C-8987-984D7DE842F6}" type="slidenum">
              <a:rPr lang="id-ID" smtClean="0"/>
              <a:t>10</a:t>
            </a:fld>
            <a:endParaRPr lang="id-ID"/>
          </a:p>
        </p:txBody>
      </p:sp>
    </p:spTree>
    <p:extLst>
      <p:ext uri="{BB962C8B-B14F-4D97-AF65-F5344CB8AC3E}">
        <p14:creationId xmlns:p14="http://schemas.microsoft.com/office/powerpoint/2010/main" val="2443895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normAutofit/>
          </a:bodyPr>
          <a:lstStyle/>
          <a:p>
            <a:pPr indent="-282575">
              <a:buFont typeface="Wingdings 2" pitchFamily="18" charset="2"/>
              <a:buChar char=""/>
            </a:pPr>
            <a:r>
              <a:rPr lang="id-ID" dirty="0" smtClean="0"/>
              <a:t>File berekstensi .php akan ditangani scr berbeda, file yg memiliki kode php akan diperiksa. Web server akan mulai bekerja </a:t>
            </a:r>
          </a:p>
          <a:p>
            <a:pPr indent="-282575">
              <a:buFont typeface="Wingdings 2" pitchFamily="18" charset="2"/>
              <a:buChar char=""/>
            </a:pPr>
            <a:r>
              <a:rPr lang="id-ID" dirty="0" smtClean="0"/>
              <a:t>Penulisan script PHP memiliki aturan sebagai berikut :</a:t>
            </a:r>
          </a:p>
          <a:p>
            <a:pPr indent="-282575">
              <a:buFont typeface="Wingdings 2" pitchFamily="18" charset="2"/>
              <a:buNone/>
            </a:pPr>
            <a:r>
              <a:rPr lang="id-ID" dirty="0" smtClean="0"/>
              <a:t>	- Diawali &lt;?</a:t>
            </a:r>
            <a:r>
              <a:rPr lang="en-US" dirty="0" smtClean="0"/>
              <a:t>p</a:t>
            </a:r>
            <a:r>
              <a:rPr lang="id-ID" dirty="0" smtClean="0"/>
              <a:t>hp dan diakhiri ?&gt; atau </a:t>
            </a:r>
          </a:p>
          <a:p>
            <a:pPr indent="-282575">
              <a:buFont typeface="Wingdings 2" pitchFamily="18" charset="2"/>
              <a:buNone/>
            </a:pPr>
            <a:r>
              <a:rPr lang="id-ID" dirty="0" smtClean="0"/>
              <a:t>     diawali &lt;? dan diakhiri ?&gt;</a:t>
            </a:r>
          </a:p>
          <a:p>
            <a:pPr indent="-282575">
              <a:buFont typeface="Wingdings 2" pitchFamily="18" charset="2"/>
              <a:buNone/>
            </a:pPr>
            <a:r>
              <a:rPr lang="id-ID" dirty="0" smtClean="0"/>
              <a:t>   - &lt;script language=“php”&gt; dan &lt;/script&gt;</a:t>
            </a:r>
          </a:p>
          <a:p>
            <a:pPr indent="-282575">
              <a:buFont typeface="Wingdings 2" pitchFamily="18" charset="2"/>
              <a:buNone/>
            </a:pPr>
            <a:r>
              <a:rPr lang="id-ID" dirty="0" smtClean="0"/>
              <a:t>   </a:t>
            </a:r>
          </a:p>
        </p:txBody>
      </p:sp>
      <p:sp>
        <p:nvSpPr>
          <p:cNvPr id="2" name="Title 1"/>
          <p:cNvSpPr>
            <a:spLocks noGrp="1"/>
          </p:cNvSpPr>
          <p:nvPr>
            <p:ph type="title"/>
          </p:nvPr>
        </p:nvSpPr>
        <p:spPr/>
        <p:txBody>
          <a:bodyPr/>
          <a:lstStyle/>
          <a:p>
            <a:pPr fontAlgn="auto">
              <a:spcAft>
                <a:spcPts val="0"/>
              </a:spcAft>
              <a:defRPr/>
            </a:pPr>
            <a:r>
              <a:rPr lang="id-ID" dirty="0" smtClean="0">
                <a:solidFill>
                  <a:schemeClr val="tx2">
                    <a:satMod val="130000"/>
                  </a:schemeClr>
                </a:solidFill>
              </a:rPr>
              <a:t>Dasar Pemrograman PHP (3)</a:t>
            </a:r>
            <a:endParaRPr lang="id-ID" dirty="0">
              <a:solidFill>
                <a:schemeClr val="tx2">
                  <a:satMod val="130000"/>
                </a:schemeClr>
              </a:solidFill>
            </a:endParaRPr>
          </a:p>
        </p:txBody>
      </p:sp>
      <p:sp>
        <p:nvSpPr>
          <p:cNvPr id="3" name="Slide Number Placeholder 2"/>
          <p:cNvSpPr>
            <a:spLocks noGrp="1"/>
          </p:cNvSpPr>
          <p:nvPr>
            <p:ph type="sldNum" sz="quarter" idx="12"/>
          </p:nvPr>
        </p:nvSpPr>
        <p:spPr/>
        <p:txBody>
          <a:bodyPr/>
          <a:lstStyle/>
          <a:p>
            <a:fld id="{0D71EAF9-DB67-464C-8987-984D7DE842F6}" type="slidenum">
              <a:rPr lang="id-ID" smtClean="0"/>
              <a:t>11</a:t>
            </a:fld>
            <a:endParaRPr lang="id-ID"/>
          </a:p>
        </p:txBody>
      </p:sp>
    </p:spTree>
    <p:extLst>
      <p:ext uri="{BB962C8B-B14F-4D97-AF65-F5344CB8AC3E}">
        <p14:creationId xmlns:p14="http://schemas.microsoft.com/office/powerpoint/2010/main" val="1438598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365760" indent="-283464" fontAlgn="auto">
              <a:spcAft>
                <a:spcPts val="0"/>
              </a:spcAft>
              <a:buFont typeface="Wingdings 2"/>
              <a:buChar char=""/>
              <a:defRPr/>
            </a:pPr>
            <a:r>
              <a:rPr lang="id-ID" sz="4200" dirty="0" smtClean="0"/>
              <a:t>Perintah2 PHP dpt disisipkan di bagian manapun dokumen HTML, yg perlu dilakukan hanyalah menyisipkannya di script HTML &amp; menyimpannya sbg *.php.</a:t>
            </a:r>
          </a:p>
          <a:p>
            <a:pPr marL="365760" indent="-283464" fontAlgn="auto">
              <a:spcAft>
                <a:spcPts val="0"/>
              </a:spcAft>
              <a:buFont typeface="Wingdings 2"/>
              <a:buChar char=""/>
              <a:defRPr/>
            </a:pPr>
            <a:r>
              <a:rPr lang="id-ID" sz="4200" dirty="0" smtClean="0"/>
              <a:t>Latihan 1: </a:t>
            </a:r>
          </a:p>
          <a:p>
            <a:pPr marL="365760" indent="-283464" fontAlgn="auto">
              <a:spcAft>
                <a:spcPts val="0"/>
              </a:spcAft>
              <a:buFont typeface="Wingdings 2"/>
              <a:buNone/>
              <a:defRPr/>
            </a:pPr>
            <a:r>
              <a:rPr lang="id-ID" sz="4200" dirty="0" smtClean="0"/>
              <a:t>	</a:t>
            </a:r>
            <a:r>
              <a:rPr lang="id-ID" dirty="0" smtClean="0"/>
              <a:t>&lt;HTML&gt;</a:t>
            </a:r>
          </a:p>
          <a:p>
            <a:pPr marL="365760" indent="-283464" fontAlgn="auto">
              <a:spcAft>
                <a:spcPts val="0"/>
              </a:spcAft>
              <a:buFont typeface="Wingdings 2"/>
              <a:buNone/>
              <a:defRPr/>
            </a:pPr>
            <a:r>
              <a:rPr lang="id-ID" dirty="0" smtClean="0"/>
              <a:t>	&lt;HEAD&gt;</a:t>
            </a:r>
          </a:p>
          <a:p>
            <a:pPr marL="365760" indent="-283464" fontAlgn="auto">
              <a:spcAft>
                <a:spcPts val="0"/>
              </a:spcAft>
              <a:buFont typeface="Wingdings 2"/>
              <a:buNone/>
              <a:defRPr/>
            </a:pPr>
            <a:r>
              <a:rPr lang="id-ID" dirty="0" smtClean="0"/>
              <a:t>	&lt;TITLE&gt;Menyisipkan PHP di Dokumen  </a:t>
            </a:r>
          </a:p>
          <a:p>
            <a:pPr marL="365760" indent="-283464" fontAlgn="auto">
              <a:spcAft>
                <a:spcPts val="0"/>
              </a:spcAft>
              <a:buFont typeface="Wingdings 2"/>
              <a:buNone/>
              <a:defRPr/>
            </a:pPr>
            <a:r>
              <a:rPr lang="id-ID" dirty="0" smtClean="0"/>
              <a:t>                HTML&lt;/TITLE&gt;</a:t>
            </a:r>
          </a:p>
          <a:p>
            <a:pPr marL="365760" indent="-283464" fontAlgn="auto">
              <a:spcAft>
                <a:spcPts val="0"/>
              </a:spcAft>
              <a:buFont typeface="Wingdings 2"/>
              <a:buNone/>
              <a:defRPr/>
            </a:pPr>
            <a:r>
              <a:rPr lang="id-ID" dirty="0" smtClean="0"/>
              <a:t>   &lt;/HEAD&gt;</a:t>
            </a:r>
          </a:p>
          <a:p>
            <a:pPr marL="365760" indent="-283464" fontAlgn="auto">
              <a:spcAft>
                <a:spcPts val="0"/>
              </a:spcAft>
              <a:buFont typeface="Wingdings 2"/>
              <a:buNone/>
              <a:defRPr/>
            </a:pPr>
            <a:r>
              <a:rPr lang="id-ID" dirty="0" smtClean="0"/>
              <a:t>   &lt;BODY&gt;</a:t>
            </a:r>
          </a:p>
          <a:p>
            <a:pPr marL="365760" indent="-283464" fontAlgn="auto">
              <a:spcAft>
                <a:spcPts val="0"/>
              </a:spcAft>
              <a:buFont typeface="Wingdings 2"/>
              <a:buNone/>
              <a:defRPr/>
            </a:pPr>
            <a:r>
              <a:rPr lang="id-ID" dirty="0" smtClean="0"/>
              <a:t>	Contoh PHP yang terpasang pada HTML:&lt;BR</a:t>
            </a:r>
            <a:r>
              <a:rPr lang="en-US" dirty="0" smtClean="0"/>
              <a:t> /</a:t>
            </a:r>
            <a:r>
              <a:rPr lang="id-ID" dirty="0" smtClean="0"/>
              <a:t>&gt;</a:t>
            </a:r>
          </a:p>
          <a:p>
            <a:pPr marL="365760" indent="-283464" fontAlgn="auto">
              <a:spcAft>
                <a:spcPts val="0"/>
              </a:spcAft>
              <a:buFont typeface="Wingdings 2"/>
              <a:buNone/>
              <a:defRPr/>
            </a:pPr>
            <a:r>
              <a:rPr lang="id-ID" dirty="0" smtClean="0"/>
              <a:t>	&lt;P&gt;</a:t>
            </a:r>
          </a:p>
          <a:p>
            <a:pPr marL="365760" indent="-283464" fontAlgn="auto">
              <a:spcAft>
                <a:spcPts val="0"/>
              </a:spcAft>
              <a:buFont typeface="Wingdings 2"/>
              <a:buNone/>
              <a:defRPr/>
            </a:pPr>
            <a:r>
              <a:rPr lang="id-ID" dirty="0" smtClean="0"/>
              <a:t>	&lt;?php</a:t>
            </a:r>
          </a:p>
          <a:p>
            <a:pPr marL="365760" indent="-283464" fontAlgn="auto">
              <a:spcAft>
                <a:spcPts val="0"/>
              </a:spcAft>
              <a:buFont typeface="Wingdings 2"/>
              <a:buNone/>
              <a:defRPr/>
            </a:pPr>
            <a:r>
              <a:rPr lang="id-ID" dirty="0" smtClean="0"/>
              <a:t>	echo (“Belajar Pemrograman PHP sangat mudah!!!”);</a:t>
            </a:r>
          </a:p>
          <a:p>
            <a:pPr marL="365760" indent="-283464" fontAlgn="auto">
              <a:spcAft>
                <a:spcPts val="0"/>
              </a:spcAft>
              <a:buFont typeface="Wingdings 2"/>
              <a:buNone/>
              <a:defRPr/>
            </a:pPr>
            <a:r>
              <a:rPr lang="id-ID" dirty="0" smtClean="0"/>
              <a:t>     ?&gt;</a:t>
            </a:r>
          </a:p>
          <a:p>
            <a:pPr marL="365760" indent="-283464" fontAlgn="auto">
              <a:spcAft>
                <a:spcPts val="0"/>
              </a:spcAft>
              <a:buFont typeface="Wingdings 2"/>
              <a:buNone/>
              <a:defRPr/>
            </a:pPr>
            <a:r>
              <a:rPr lang="id-ID" dirty="0" smtClean="0"/>
              <a:t>    &lt;/BODY&gt;</a:t>
            </a:r>
          </a:p>
          <a:p>
            <a:pPr marL="365760" indent="-283464" fontAlgn="auto">
              <a:spcAft>
                <a:spcPts val="0"/>
              </a:spcAft>
              <a:buFont typeface="Wingdings 2"/>
              <a:buNone/>
              <a:defRPr/>
            </a:pPr>
            <a:r>
              <a:rPr lang="id-ID" dirty="0" smtClean="0"/>
              <a:t>    &lt;/HTML&gt;</a:t>
            </a:r>
            <a:endParaRPr lang="id-ID" dirty="0"/>
          </a:p>
        </p:txBody>
      </p:sp>
      <p:sp>
        <p:nvSpPr>
          <p:cNvPr id="2" name="Title 1"/>
          <p:cNvSpPr>
            <a:spLocks noGrp="1"/>
          </p:cNvSpPr>
          <p:nvPr>
            <p:ph type="title"/>
          </p:nvPr>
        </p:nvSpPr>
        <p:spPr/>
        <p:txBody>
          <a:bodyPr/>
          <a:lstStyle/>
          <a:p>
            <a:pPr fontAlgn="auto">
              <a:spcAft>
                <a:spcPts val="0"/>
              </a:spcAft>
              <a:defRPr/>
            </a:pPr>
            <a:r>
              <a:rPr lang="id-ID" dirty="0" smtClean="0">
                <a:solidFill>
                  <a:schemeClr val="tx2">
                    <a:satMod val="130000"/>
                  </a:schemeClr>
                </a:solidFill>
              </a:rPr>
              <a:t>Dasar Pemrograman PHP (4)</a:t>
            </a:r>
            <a:endParaRPr lang="id-ID" dirty="0">
              <a:solidFill>
                <a:schemeClr val="tx2">
                  <a:satMod val="130000"/>
                </a:schemeClr>
              </a:solidFill>
            </a:endParaRPr>
          </a:p>
        </p:txBody>
      </p:sp>
      <p:sp>
        <p:nvSpPr>
          <p:cNvPr id="4" name="Slide Number Placeholder 3"/>
          <p:cNvSpPr>
            <a:spLocks noGrp="1"/>
          </p:cNvSpPr>
          <p:nvPr>
            <p:ph type="sldNum" sz="quarter" idx="12"/>
          </p:nvPr>
        </p:nvSpPr>
        <p:spPr/>
        <p:txBody>
          <a:bodyPr/>
          <a:lstStyle/>
          <a:p>
            <a:fld id="{0D71EAF9-DB67-464C-8987-984D7DE842F6}" type="slidenum">
              <a:rPr lang="id-ID" smtClean="0"/>
              <a:t>12</a:t>
            </a:fld>
            <a:endParaRPr lang="id-ID"/>
          </a:p>
        </p:txBody>
      </p:sp>
    </p:spTree>
    <p:extLst>
      <p:ext uri="{BB962C8B-B14F-4D97-AF65-F5344CB8AC3E}">
        <p14:creationId xmlns:p14="http://schemas.microsoft.com/office/powerpoint/2010/main" val="8530719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2921AF-46DE-4A86-AB53-1000C91FF70D}" type="slidenum">
              <a:rPr lang="en-US" altLang="en-US"/>
              <a:pPr eaLnBrk="1" hangingPunct="1"/>
              <a:t>13</a:t>
            </a:fld>
            <a:endParaRPr lang="en-US" altLang="en-US"/>
          </a:p>
        </p:txBody>
      </p:sp>
      <p:sp>
        <p:nvSpPr>
          <p:cNvPr id="4099" name="Rectangle 2"/>
          <p:cNvSpPr>
            <a:spLocks noGrp="1" noChangeArrowheads="1"/>
          </p:cNvSpPr>
          <p:nvPr>
            <p:ph type="title"/>
          </p:nvPr>
        </p:nvSpPr>
        <p:spPr>
          <a:xfrm>
            <a:off x="515937" y="692696"/>
            <a:ext cx="8229600" cy="850900"/>
          </a:xfrm>
        </p:spPr>
        <p:txBody>
          <a:bodyPr>
            <a:normAutofit fontScale="90000"/>
          </a:bodyPr>
          <a:lstStyle/>
          <a:p>
            <a:pPr eaLnBrk="1" hangingPunct="1"/>
            <a:r>
              <a:rPr lang="en-US" altLang="en-US" sz="3200" b="1" dirty="0" err="1" smtClean="0"/>
              <a:t>Skema</a:t>
            </a:r>
            <a:r>
              <a:rPr lang="en-US" altLang="en-US" sz="3200" b="1" dirty="0" smtClean="0"/>
              <a:t> </a:t>
            </a:r>
            <a:r>
              <a:rPr lang="en-US" altLang="en-US" sz="3200" b="1" dirty="0" err="1" smtClean="0"/>
              <a:t>Hubungan</a:t>
            </a:r>
            <a:r>
              <a:rPr lang="en-US" altLang="en-US" sz="3200" b="1" dirty="0" smtClean="0"/>
              <a:t> </a:t>
            </a:r>
            <a:br>
              <a:rPr lang="en-US" altLang="en-US" sz="3200" b="1" dirty="0" smtClean="0"/>
            </a:br>
            <a:r>
              <a:rPr lang="en-US" altLang="en-US" sz="3200" b="1" dirty="0" smtClean="0"/>
              <a:t>Web Browser-Web Server-PHP</a:t>
            </a:r>
          </a:p>
        </p:txBody>
      </p:sp>
      <p:pic>
        <p:nvPicPr>
          <p:cNvPr id="4100" name="Picture 4" descr="PHP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89138"/>
            <a:ext cx="77501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8835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60399"/>
            <a:ext cx="8229600" cy="1066800"/>
          </a:xfrm>
        </p:spPr>
        <p:txBody>
          <a:bodyPr/>
          <a:lstStyle/>
          <a:p>
            <a:pPr eaLnBrk="1" hangingPunct="1"/>
            <a:r>
              <a:rPr lang="en-US" altLang="en-US" sz="4200" b="1" dirty="0" smtClean="0"/>
              <a:t>Syntax PHP</a:t>
            </a:r>
          </a:p>
        </p:txBody>
      </p:sp>
      <p:sp>
        <p:nvSpPr>
          <p:cNvPr id="7171" name="Rectangle 3"/>
          <p:cNvSpPr>
            <a:spLocks noGrp="1" noChangeArrowheads="1"/>
          </p:cNvSpPr>
          <p:nvPr>
            <p:ph type="body" idx="1"/>
          </p:nvPr>
        </p:nvSpPr>
        <p:spPr>
          <a:xfrm>
            <a:off x="457200" y="1196753"/>
            <a:ext cx="8229600" cy="5071496"/>
          </a:xfrm>
        </p:spPr>
        <p:txBody>
          <a:bodyPr/>
          <a:lstStyle/>
          <a:p>
            <a:pPr eaLnBrk="1" hangingPunct="1"/>
            <a:r>
              <a:rPr lang="en-US" altLang="en-US" sz="2200" dirty="0" err="1" smtClean="0"/>
              <a:t>Seperti</a:t>
            </a:r>
            <a:r>
              <a:rPr lang="en-US" altLang="en-US" sz="2200" dirty="0" smtClean="0"/>
              <a:t> </a:t>
            </a:r>
            <a:r>
              <a:rPr lang="en-US" altLang="en-US" sz="2200" dirty="0" err="1" smtClean="0"/>
              <a:t>bahasa</a:t>
            </a:r>
            <a:r>
              <a:rPr lang="en-US" altLang="en-US" sz="2200" dirty="0" smtClean="0"/>
              <a:t> C (</a:t>
            </a:r>
            <a:r>
              <a:rPr lang="en-US" altLang="en-US" sz="2200" b="1" dirty="0" smtClean="0"/>
              <a:t>PHP’s Syntax Is C-Like)</a:t>
            </a:r>
            <a:endParaRPr lang="en-US" altLang="en-US" sz="2200" dirty="0" smtClean="0"/>
          </a:p>
          <a:p>
            <a:pPr eaLnBrk="1" hangingPunct="1"/>
            <a:r>
              <a:rPr lang="en-US" altLang="en-US" sz="2200" dirty="0" err="1" smtClean="0"/>
              <a:t>Ditandai</a:t>
            </a:r>
            <a:r>
              <a:rPr lang="en-US" altLang="en-US" sz="2200" dirty="0" smtClean="0"/>
              <a:t> </a:t>
            </a:r>
            <a:r>
              <a:rPr lang="en-US" altLang="en-US" sz="2200" dirty="0" err="1" smtClean="0"/>
              <a:t>dengan</a:t>
            </a:r>
            <a:r>
              <a:rPr lang="en-US" altLang="en-US" sz="2200" dirty="0" smtClean="0"/>
              <a:t>:</a:t>
            </a:r>
          </a:p>
          <a:p>
            <a:pPr eaLnBrk="1" hangingPunct="1"/>
            <a:endParaRPr lang="en-US" altLang="en-US" sz="2200" dirty="0" smtClean="0"/>
          </a:p>
          <a:p>
            <a:pPr eaLnBrk="1" hangingPunct="1"/>
            <a:endParaRPr lang="en-US" altLang="en-US" sz="2200" dirty="0" smtClean="0"/>
          </a:p>
          <a:p>
            <a:pPr eaLnBrk="1" hangingPunct="1"/>
            <a:endParaRPr lang="en-US" altLang="en-US" sz="2200" dirty="0" smtClean="0"/>
          </a:p>
          <a:p>
            <a:pPr eaLnBrk="1" hangingPunct="1"/>
            <a:endParaRPr lang="en-US" altLang="en-US" sz="2200" dirty="0" smtClean="0"/>
          </a:p>
          <a:p>
            <a:pPr eaLnBrk="1" hangingPunct="1"/>
            <a:r>
              <a:rPr lang="en-US" altLang="en-US" sz="2200" dirty="0" err="1" smtClean="0"/>
              <a:t>Misal</a:t>
            </a:r>
            <a:r>
              <a:rPr lang="en-US" altLang="en-US" sz="2200" dirty="0" smtClean="0"/>
              <a:t>:</a:t>
            </a:r>
          </a:p>
          <a:p>
            <a:pPr eaLnBrk="1" hangingPunct="1">
              <a:buFont typeface="Wingdings" panose="05000000000000000000" pitchFamily="2" charset="2"/>
              <a:buNone/>
            </a:pPr>
            <a:endParaRPr lang="en-US" altLang="en-US" sz="2200" dirty="0" smtClean="0"/>
          </a:p>
        </p:txBody>
      </p:sp>
      <p:sp>
        <p:nvSpPr>
          <p:cNvPr id="7172" name="Text Box 4"/>
          <p:cNvSpPr txBox="1">
            <a:spLocks noChangeArrowheads="1"/>
          </p:cNvSpPr>
          <p:nvPr/>
        </p:nvSpPr>
        <p:spPr bwMode="auto">
          <a:xfrm>
            <a:off x="457200" y="2208230"/>
            <a:ext cx="1676400" cy="1201738"/>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&lt;?php</a:t>
            </a:r>
          </a:p>
          <a:p>
            <a:pPr>
              <a:spcBef>
                <a:spcPct val="50000"/>
              </a:spcBef>
            </a:pPr>
            <a:r>
              <a:rPr lang="en-US" altLang="en-US"/>
              <a:t>……….</a:t>
            </a:r>
          </a:p>
          <a:p>
            <a:pPr>
              <a:spcBef>
                <a:spcPct val="50000"/>
              </a:spcBef>
            </a:pPr>
            <a:r>
              <a:rPr lang="en-US" altLang="en-US"/>
              <a:t>?&gt;</a:t>
            </a:r>
          </a:p>
        </p:txBody>
      </p:sp>
      <p:sp>
        <p:nvSpPr>
          <p:cNvPr id="7173" name="Line 5"/>
          <p:cNvSpPr>
            <a:spLocks noChangeShapeType="1"/>
          </p:cNvSpPr>
          <p:nvPr/>
        </p:nvSpPr>
        <p:spPr bwMode="auto">
          <a:xfrm>
            <a:off x="2390775" y="3276600"/>
            <a:ext cx="1219200" cy="0"/>
          </a:xfrm>
          <a:prstGeom prst="line">
            <a:avLst/>
          </a:prstGeom>
          <a:noFill/>
          <a:ln w="381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Text Box 6"/>
          <p:cNvSpPr txBox="1">
            <a:spLocks noChangeArrowheads="1"/>
          </p:cNvSpPr>
          <p:nvPr/>
        </p:nvSpPr>
        <p:spPr bwMode="auto">
          <a:xfrm>
            <a:off x="3670300" y="3079750"/>
            <a:ext cx="539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Statement (pernyataan) dipisahkan dengan ;</a:t>
            </a:r>
          </a:p>
        </p:txBody>
      </p:sp>
      <p:sp>
        <p:nvSpPr>
          <p:cNvPr id="7175" name="Text Box 7"/>
          <p:cNvSpPr txBox="1">
            <a:spLocks noChangeArrowheads="1"/>
          </p:cNvSpPr>
          <p:nvPr/>
        </p:nvSpPr>
        <p:spPr bwMode="auto">
          <a:xfrm>
            <a:off x="1371600" y="4191000"/>
            <a:ext cx="3810000" cy="1614488"/>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&lt;?php</a:t>
            </a:r>
          </a:p>
          <a:p>
            <a:pPr>
              <a:spcBef>
                <a:spcPct val="50000"/>
              </a:spcBef>
            </a:pPr>
            <a:r>
              <a:rPr lang="en-US" altLang="en-US"/>
              <a:t>echo “selamat datang&lt;br&gt;”;</a:t>
            </a:r>
          </a:p>
          <a:p>
            <a:pPr>
              <a:spcBef>
                <a:spcPct val="50000"/>
              </a:spcBef>
            </a:pPr>
            <a:r>
              <a:rPr lang="en-US" altLang="en-US"/>
              <a:t>print “terima kasih”;</a:t>
            </a:r>
          </a:p>
          <a:p>
            <a:pPr>
              <a:spcBef>
                <a:spcPct val="50000"/>
              </a:spcBef>
            </a:pPr>
            <a:r>
              <a:rPr lang="en-US" altLang="en-US"/>
              <a:t>?&gt;</a:t>
            </a:r>
          </a:p>
        </p:txBody>
      </p:sp>
      <p:sp>
        <p:nvSpPr>
          <p:cNvPr id="7176" name="Text Box 8"/>
          <p:cNvSpPr txBox="1">
            <a:spLocks noChangeArrowheads="1"/>
          </p:cNvSpPr>
          <p:nvPr/>
        </p:nvSpPr>
        <p:spPr bwMode="auto">
          <a:xfrm>
            <a:off x="5181600" y="4192588"/>
            <a:ext cx="4206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b="1" u="sng"/>
              <a:t>Penjelasan</a:t>
            </a:r>
            <a:r>
              <a:rPr lang="en-US" altLang="en-US" sz="1200"/>
              <a:t>:</a:t>
            </a:r>
          </a:p>
          <a:p>
            <a:pPr>
              <a:buFontTx/>
              <a:buChar char="•"/>
            </a:pPr>
            <a:r>
              <a:rPr lang="en-US" altLang="en-US" sz="1200"/>
              <a:t>Diawali dengan </a:t>
            </a:r>
            <a:r>
              <a:rPr lang="en-US" altLang="en-US" sz="1200" b="1"/>
              <a:t>&lt;?php</a:t>
            </a:r>
            <a:r>
              <a:rPr lang="en-US" altLang="en-US" sz="1200"/>
              <a:t>, diakhiri dengan </a:t>
            </a:r>
            <a:r>
              <a:rPr lang="en-US" altLang="en-US" sz="1200" b="1"/>
              <a:t>?&gt;</a:t>
            </a:r>
          </a:p>
          <a:p>
            <a:pPr>
              <a:buFontTx/>
              <a:buChar char="•"/>
            </a:pPr>
            <a:r>
              <a:rPr lang="en-US" altLang="en-US" sz="1200"/>
              <a:t>Echo diperlukan untuk menampilkan. Selain itu dapat menggunakan printf.</a:t>
            </a:r>
          </a:p>
          <a:p>
            <a:pPr>
              <a:buFontTx/>
              <a:buChar char="•"/>
            </a:pPr>
            <a:r>
              <a:rPr lang="en-US" altLang="en-US" sz="1200"/>
              <a:t>Tulisan yang muncul di browser :</a:t>
            </a:r>
          </a:p>
          <a:p>
            <a:r>
              <a:rPr lang="en-US" altLang="en-US" sz="1200" b="1" i="1"/>
              <a:t>	selamat datang</a:t>
            </a:r>
          </a:p>
          <a:p>
            <a:r>
              <a:rPr lang="en-US" altLang="en-US" sz="1200" b="1" i="1"/>
              <a:t>	terima kasih</a:t>
            </a:r>
          </a:p>
          <a:p>
            <a:endParaRPr lang="en-US" altLang="en-US" sz="1200" b="1" i="1"/>
          </a:p>
        </p:txBody>
      </p:sp>
    </p:spTree>
    <p:extLst>
      <p:ext uri="{BB962C8B-B14F-4D97-AF65-F5344CB8AC3E}">
        <p14:creationId xmlns:p14="http://schemas.microsoft.com/office/powerpoint/2010/main" val="28486878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0D425A-A0A6-427B-84A4-B453130CCC9A}" type="slidenum">
              <a:rPr lang="en-US" altLang="en-US"/>
              <a:pPr eaLnBrk="1" hangingPunct="1"/>
              <a:t>15</a:t>
            </a:fld>
            <a:endParaRPr lang="en-US" altLang="en-US"/>
          </a:p>
        </p:txBody>
      </p:sp>
      <p:sp>
        <p:nvSpPr>
          <p:cNvPr id="5123" name="Rectangle 2"/>
          <p:cNvSpPr>
            <a:spLocks noGrp="1" noChangeArrowheads="1"/>
          </p:cNvSpPr>
          <p:nvPr>
            <p:ph type="title"/>
          </p:nvPr>
        </p:nvSpPr>
        <p:spPr>
          <a:xfrm>
            <a:off x="468313" y="188913"/>
            <a:ext cx="8229600" cy="777875"/>
          </a:xfrm>
        </p:spPr>
        <p:txBody>
          <a:bodyPr/>
          <a:lstStyle/>
          <a:p>
            <a:pPr eaLnBrk="1" hangingPunct="1"/>
            <a:r>
              <a:rPr lang="en-US" altLang="en-US" sz="3600" b="1" smtClean="0"/>
              <a:t>Contoh Skrip PHP</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40322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844675"/>
            <a:ext cx="3986212"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Oval 6"/>
          <p:cNvSpPr>
            <a:spLocks noChangeArrowheads="1"/>
          </p:cNvSpPr>
          <p:nvPr/>
        </p:nvSpPr>
        <p:spPr bwMode="auto">
          <a:xfrm>
            <a:off x="-15875" y="3030538"/>
            <a:ext cx="3673475" cy="7921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Text Box 7"/>
          <p:cNvSpPr txBox="1">
            <a:spLocks noChangeArrowheads="1"/>
          </p:cNvSpPr>
          <p:nvPr/>
        </p:nvSpPr>
        <p:spPr bwMode="auto">
          <a:xfrm>
            <a:off x="971550" y="4941888"/>
            <a:ext cx="394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err="1"/>
              <a:t>Bentuk</a:t>
            </a:r>
            <a:r>
              <a:rPr lang="en-US" altLang="en-US" dirty="0"/>
              <a:t> </a:t>
            </a:r>
            <a:r>
              <a:rPr lang="en-US" altLang="en-US" dirty="0" err="1"/>
              <a:t>Umum</a:t>
            </a:r>
            <a:r>
              <a:rPr lang="en-US" altLang="en-US" dirty="0"/>
              <a:t> </a:t>
            </a:r>
            <a:r>
              <a:rPr lang="en-US" altLang="en-US" dirty="0" err="1"/>
              <a:t>Penulisan</a:t>
            </a:r>
            <a:r>
              <a:rPr lang="en-US" altLang="en-US" dirty="0"/>
              <a:t> </a:t>
            </a:r>
            <a:r>
              <a:rPr lang="en-US" altLang="en-US" dirty="0" err="1"/>
              <a:t>Skrip</a:t>
            </a:r>
            <a:r>
              <a:rPr lang="en-US" altLang="en-US" dirty="0"/>
              <a:t> PHP :</a:t>
            </a:r>
          </a:p>
          <a:p>
            <a:pPr eaLnBrk="1" hangingPunct="1"/>
            <a:r>
              <a:rPr lang="en-US" altLang="en-US" dirty="0"/>
              <a:t>     </a:t>
            </a:r>
            <a:r>
              <a:rPr lang="en-US" altLang="en-US" b="1" dirty="0"/>
              <a:t>&lt;?</a:t>
            </a:r>
            <a:r>
              <a:rPr lang="en-US" altLang="en-US" b="1" dirty="0" err="1"/>
              <a:t>php</a:t>
            </a:r>
            <a:endParaRPr lang="en-US" altLang="en-US" b="1" dirty="0"/>
          </a:p>
          <a:p>
            <a:pPr eaLnBrk="1" hangingPunct="1"/>
            <a:r>
              <a:rPr lang="en-US" altLang="en-US" b="1" dirty="0"/>
              <a:t>           </a:t>
            </a:r>
            <a:r>
              <a:rPr lang="en-US" altLang="en-US" b="1" dirty="0" err="1" smtClean="0"/>
              <a:t>pernyataan</a:t>
            </a:r>
            <a:r>
              <a:rPr lang="en-US" altLang="en-US" b="1" dirty="0" smtClean="0"/>
              <a:t> ;</a:t>
            </a:r>
            <a:endParaRPr lang="en-US" altLang="en-US" b="1" dirty="0"/>
          </a:p>
          <a:p>
            <a:pPr eaLnBrk="1" hangingPunct="1"/>
            <a:r>
              <a:rPr lang="en-US" altLang="en-US" b="1" dirty="0"/>
              <a:t>      ?&gt;</a:t>
            </a:r>
          </a:p>
        </p:txBody>
      </p:sp>
    </p:spTree>
    <p:extLst>
      <p:ext uri="{BB962C8B-B14F-4D97-AF65-F5344CB8AC3E}">
        <p14:creationId xmlns:p14="http://schemas.microsoft.com/office/powerpoint/2010/main" val="22886590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38944" y="332656"/>
            <a:ext cx="8229600" cy="1066800"/>
          </a:xfrm>
        </p:spPr>
        <p:txBody>
          <a:bodyPr/>
          <a:lstStyle/>
          <a:p>
            <a:r>
              <a:rPr lang="en-US" altLang="en-US" dirty="0" err="1" smtClean="0">
                <a:solidFill>
                  <a:srgbClr val="7B9899"/>
                </a:solidFill>
              </a:rPr>
              <a:t>Komentar</a:t>
            </a:r>
            <a:endParaRPr lang="en-US" altLang="en-US" dirty="0" smtClean="0">
              <a:solidFill>
                <a:srgbClr val="7B9899"/>
              </a:solidFill>
            </a:endParaRPr>
          </a:p>
        </p:txBody>
      </p:sp>
      <p:sp>
        <p:nvSpPr>
          <p:cNvPr id="17411" name="Content Placeholder 2"/>
          <p:cNvSpPr>
            <a:spLocks noGrp="1"/>
          </p:cNvSpPr>
          <p:nvPr>
            <p:ph sz="quarter" idx="1"/>
          </p:nvPr>
        </p:nvSpPr>
        <p:spPr>
          <a:xfrm>
            <a:off x="301625" y="1527175"/>
            <a:ext cx="8504238" cy="4572000"/>
          </a:xfrm>
        </p:spPr>
        <p:txBody>
          <a:bodyPr>
            <a:normAutofit fontScale="55000" lnSpcReduction="20000"/>
          </a:bodyPr>
          <a:lstStyle/>
          <a:p>
            <a:pPr>
              <a:buFont typeface="Wingdings 2" panose="05020102010507070707" pitchFamily="18" charset="2"/>
              <a:buNone/>
            </a:pPr>
            <a:r>
              <a:rPr lang="en-US" altLang="en-US" sz="4400" dirty="0" smtClean="0"/>
              <a:t>PHP </a:t>
            </a:r>
            <a:r>
              <a:rPr lang="en-US" altLang="en-US" sz="4400" dirty="0" err="1" smtClean="0"/>
              <a:t>memberikan</a:t>
            </a:r>
            <a:r>
              <a:rPr lang="en-US" altLang="en-US" sz="4400" dirty="0" smtClean="0"/>
              <a:t> </a:t>
            </a:r>
            <a:r>
              <a:rPr lang="en-US" altLang="en-US" sz="4400" dirty="0" err="1" smtClean="0"/>
              <a:t>banyak</a:t>
            </a:r>
            <a:r>
              <a:rPr lang="en-US" altLang="en-US" sz="4400" dirty="0" smtClean="0"/>
              <a:t> </a:t>
            </a:r>
            <a:r>
              <a:rPr lang="en-US" altLang="en-US" sz="4400" dirty="0" err="1" smtClean="0"/>
              <a:t>pilihan</a:t>
            </a:r>
            <a:r>
              <a:rPr lang="en-US" altLang="en-US" sz="4400" dirty="0" smtClean="0"/>
              <a:t> </a:t>
            </a:r>
            <a:r>
              <a:rPr lang="en-US" altLang="en-US" sz="4400" dirty="0" err="1" smtClean="0"/>
              <a:t>untuk</a:t>
            </a:r>
            <a:r>
              <a:rPr lang="en-US" altLang="en-US" sz="4400" dirty="0" smtClean="0"/>
              <a:t> </a:t>
            </a:r>
            <a:r>
              <a:rPr lang="en-US" altLang="en-US" sz="4400" dirty="0" err="1" smtClean="0"/>
              <a:t>menuliskan</a:t>
            </a:r>
            <a:r>
              <a:rPr lang="en-US" altLang="en-US" sz="4400" dirty="0" smtClean="0"/>
              <a:t> </a:t>
            </a:r>
            <a:r>
              <a:rPr lang="en-US" altLang="en-US" sz="4400" dirty="0" err="1" smtClean="0"/>
              <a:t>komentar</a:t>
            </a:r>
            <a:r>
              <a:rPr lang="en-US" altLang="en-US" sz="4400" dirty="0" smtClean="0"/>
              <a:t>. Cara </a:t>
            </a:r>
            <a:r>
              <a:rPr lang="en-US" altLang="en-US" sz="4400" dirty="0" err="1" smtClean="0"/>
              <a:t>penulisannya</a:t>
            </a:r>
            <a:r>
              <a:rPr lang="en-US" altLang="en-US" sz="4400" dirty="0" smtClean="0"/>
              <a:t> </a:t>
            </a:r>
            <a:r>
              <a:rPr lang="en-US" altLang="en-US" sz="4400" dirty="0" err="1" smtClean="0"/>
              <a:t>merupakan</a:t>
            </a:r>
            <a:r>
              <a:rPr lang="en-US" altLang="en-US" sz="4400" dirty="0" smtClean="0"/>
              <a:t> </a:t>
            </a:r>
            <a:r>
              <a:rPr lang="en-US" altLang="en-US" sz="4400" dirty="0" err="1" smtClean="0"/>
              <a:t>adopsi</a:t>
            </a:r>
            <a:r>
              <a:rPr lang="en-US" altLang="en-US" sz="4400" dirty="0" smtClean="0"/>
              <a:t> </a:t>
            </a:r>
            <a:r>
              <a:rPr lang="en-US" altLang="en-US" sz="4400" dirty="0" err="1" smtClean="0"/>
              <a:t>dari</a:t>
            </a:r>
            <a:r>
              <a:rPr lang="en-US" altLang="en-US" sz="4400" dirty="0" smtClean="0"/>
              <a:t> </a:t>
            </a:r>
            <a:r>
              <a:rPr lang="en-US" altLang="en-US" sz="4400" dirty="0" err="1" smtClean="0"/>
              <a:t>gaya</a:t>
            </a:r>
            <a:r>
              <a:rPr lang="en-US" altLang="en-US" sz="4400" dirty="0" smtClean="0"/>
              <a:t> </a:t>
            </a:r>
            <a:r>
              <a:rPr lang="en-US" altLang="en-US" sz="4400" dirty="0" err="1" smtClean="0"/>
              <a:t>penulisan</a:t>
            </a:r>
            <a:r>
              <a:rPr lang="en-US" altLang="en-US" sz="4400" dirty="0" smtClean="0"/>
              <a:t> </a:t>
            </a:r>
            <a:r>
              <a:rPr lang="en-US" altLang="en-US" sz="4400" dirty="0" err="1" smtClean="0"/>
              <a:t>komentar</a:t>
            </a:r>
            <a:r>
              <a:rPr lang="en-US" altLang="en-US" sz="4400" dirty="0" smtClean="0"/>
              <a:t> </a:t>
            </a:r>
            <a:r>
              <a:rPr lang="en-US" altLang="en-US" sz="4400" dirty="0" err="1" smtClean="0"/>
              <a:t>pada</a:t>
            </a:r>
            <a:r>
              <a:rPr lang="en-US" altLang="en-US" sz="4400" dirty="0" smtClean="0"/>
              <a:t> </a:t>
            </a:r>
            <a:r>
              <a:rPr lang="en-US" altLang="en-US" sz="4400" dirty="0" err="1" smtClean="0"/>
              <a:t>bahasa</a:t>
            </a:r>
            <a:r>
              <a:rPr lang="en-US" altLang="en-US" sz="4400" dirty="0" smtClean="0"/>
              <a:t> C, C++ </a:t>
            </a:r>
            <a:r>
              <a:rPr lang="en-US" altLang="en-US" sz="4400" dirty="0" err="1" smtClean="0"/>
              <a:t>yaitu</a:t>
            </a:r>
            <a:r>
              <a:rPr lang="en-US" altLang="en-US" sz="4400" dirty="0" smtClean="0"/>
              <a:t> </a:t>
            </a:r>
            <a:r>
              <a:rPr lang="en-US" altLang="en-US" sz="4400" dirty="0" smtClean="0"/>
              <a:t>:</a:t>
            </a:r>
          </a:p>
          <a:p>
            <a:pPr marL="274320" indent="-274320" fontAlgn="auto">
              <a:spcAft>
                <a:spcPts val="0"/>
              </a:spcAft>
              <a:buFont typeface="Wingdings 2"/>
              <a:buNone/>
              <a:defRPr/>
            </a:pPr>
            <a:r>
              <a:rPr lang="en-US" dirty="0" smtClean="0"/>
              <a:t>&lt;?</a:t>
            </a:r>
            <a:r>
              <a:rPr lang="en-US" dirty="0" err="1" smtClean="0"/>
              <a:t>php</a:t>
            </a:r>
            <a:endParaRPr lang="en-US" dirty="0" smtClean="0"/>
          </a:p>
          <a:p>
            <a:pPr marL="274320" indent="-274320" fontAlgn="auto">
              <a:spcAft>
                <a:spcPts val="0"/>
              </a:spcAft>
              <a:buFont typeface="Wingdings 2"/>
              <a:buNone/>
              <a:defRPr/>
            </a:pPr>
            <a:r>
              <a:rPr lang="en-US" dirty="0" smtClean="0"/>
              <a:t>/*</a:t>
            </a:r>
            <a:endParaRPr lang="en-US" dirty="0"/>
          </a:p>
          <a:p>
            <a:pPr marL="274320" indent="-274320" fontAlgn="auto">
              <a:spcAft>
                <a:spcPts val="0"/>
              </a:spcAft>
              <a:buFont typeface="Wingdings 2"/>
              <a:buNone/>
              <a:defRPr/>
            </a:pPr>
            <a:r>
              <a:rPr lang="en-US" dirty="0"/>
              <a:t>echo </a:t>
            </a:r>
            <a:r>
              <a:rPr lang="en-US" dirty="0" smtClean="0"/>
              <a:t>“</a:t>
            </a:r>
            <a:r>
              <a:rPr lang="en-US" dirty="0" err="1" smtClean="0"/>
              <a:t>karena</a:t>
            </a:r>
            <a:r>
              <a:rPr lang="en-US" dirty="0" smtClean="0"/>
              <a:t> </a:t>
            </a:r>
            <a:r>
              <a:rPr lang="en-US" dirty="0" err="1" smtClean="0"/>
              <a:t>diapit</a:t>
            </a:r>
            <a:r>
              <a:rPr lang="en-US" dirty="0" smtClean="0"/>
              <a:t> </a:t>
            </a:r>
            <a:r>
              <a:rPr lang="en-US" dirty="0" err="1" smtClean="0"/>
              <a:t>oleh</a:t>
            </a:r>
            <a:r>
              <a:rPr lang="en-US" dirty="0" smtClean="0"/>
              <a:t> /* </a:t>
            </a:r>
            <a:r>
              <a:rPr lang="en-US" dirty="0" err="1" smtClean="0"/>
              <a:t>maka</a:t>
            </a:r>
            <a:r>
              <a:rPr lang="en-US" dirty="0" smtClean="0"/>
              <a:t> </a:t>
            </a:r>
            <a:r>
              <a:rPr lang="en-US" dirty="0" err="1" smtClean="0"/>
              <a:t>seluruh</a:t>
            </a:r>
            <a:r>
              <a:rPr lang="en-US" dirty="0" smtClean="0"/>
              <a:t> </a:t>
            </a:r>
            <a:r>
              <a:rPr lang="en-US" dirty="0" err="1" smtClean="0"/>
              <a:t>tidak</a:t>
            </a:r>
            <a:r>
              <a:rPr lang="en-US" dirty="0" smtClean="0"/>
              <a:t> </a:t>
            </a:r>
            <a:r>
              <a:rPr lang="en-US" dirty="0" err="1" smtClean="0"/>
              <a:t>dicetak</a:t>
            </a:r>
            <a:r>
              <a:rPr lang="en-US" dirty="0" smtClean="0"/>
              <a:t>";</a:t>
            </a:r>
          </a:p>
          <a:p>
            <a:pPr marL="274320" indent="-274320" fontAlgn="auto">
              <a:spcAft>
                <a:spcPts val="0"/>
              </a:spcAft>
              <a:buFont typeface="Wingdings 2"/>
              <a:buNone/>
              <a:defRPr/>
            </a:pPr>
            <a:r>
              <a:rPr lang="en-US" dirty="0" smtClean="0"/>
              <a:t>echo “</a:t>
            </a:r>
            <a:r>
              <a:rPr lang="en-US" dirty="0" err="1" smtClean="0"/>
              <a:t>ini</a:t>
            </a:r>
            <a:r>
              <a:rPr lang="en-US" dirty="0" smtClean="0"/>
              <a:t> </a:t>
            </a:r>
            <a:r>
              <a:rPr lang="en-US" dirty="0" err="1" smtClean="0"/>
              <a:t>tidak</a:t>
            </a:r>
            <a:r>
              <a:rPr lang="en-US" dirty="0" smtClean="0"/>
              <a:t> </a:t>
            </a:r>
            <a:r>
              <a:rPr lang="en-US" dirty="0" err="1" smtClean="0"/>
              <a:t>diproses</a:t>
            </a:r>
            <a:r>
              <a:rPr lang="en-US" dirty="0" smtClean="0"/>
              <a:t> juga”;</a:t>
            </a:r>
            <a:endParaRPr lang="en-US" dirty="0"/>
          </a:p>
          <a:p>
            <a:pPr marL="274320" indent="-274320" fontAlgn="auto">
              <a:spcAft>
                <a:spcPts val="0"/>
              </a:spcAft>
              <a:buFont typeface="Wingdings 2"/>
              <a:buNone/>
              <a:defRPr/>
            </a:pPr>
            <a:r>
              <a:rPr lang="en-US" dirty="0" smtClean="0"/>
              <a:t>*/</a:t>
            </a:r>
          </a:p>
          <a:p>
            <a:pPr marL="274320" indent="-274320" fontAlgn="auto">
              <a:spcAft>
                <a:spcPts val="0"/>
              </a:spcAft>
              <a:buFont typeface="Wingdings 2"/>
              <a:buNone/>
              <a:defRPr/>
            </a:pPr>
            <a:r>
              <a:rPr lang="en-US" dirty="0" smtClean="0"/>
              <a:t>echo “</a:t>
            </a:r>
            <a:r>
              <a:rPr lang="en-US" dirty="0" err="1" smtClean="0"/>
              <a:t>Tulisan</a:t>
            </a:r>
            <a:r>
              <a:rPr lang="en-US" dirty="0" smtClean="0"/>
              <a:t> </a:t>
            </a:r>
            <a:r>
              <a:rPr lang="en-US" dirty="0" err="1" smtClean="0"/>
              <a:t>ini</a:t>
            </a:r>
            <a:r>
              <a:rPr lang="en-US" dirty="0" smtClean="0"/>
              <a:t> </a:t>
            </a:r>
            <a:r>
              <a:rPr lang="en-US" dirty="0" err="1" smtClean="0"/>
              <a:t>muncul</a:t>
            </a:r>
            <a:r>
              <a:rPr lang="en-US" dirty="0" smtClean="0"/>
              <a:t> di </a:t>
            </a:r>
            <a:r>
              <a:rPr lang="en-US" dirty="0" err="1" smtClean="0"/>
              <a:t>halaman</a:t>
            </a:r>
            <a:r>
              <a:rPr lang="en-US" dirty="0" smtClean="0"/>
              <a:t> Web”;</a:t>
            </a:r>
            <a:endParaRPr lang="en-US" dirty="0"/>
          </a:p>
          <a:p>
            <a:pPr marL="274320" indent="-274320" fontAlgn="auto">
              <a:spcAft>
                <a:spcPts val="0"/>
              </a:spcAft>
              <a:buFont typeface="Wingdings 2"/>
              <a:buNone/>
              <a:defRPr/>
            </a:pPr>
            <a:r>
              <a:rPr lang="en-US" dirty="0"/>
              <a:t>?&gt;</a:t>
            </a:r>
          </a:p>
          <a:p>
            <a:pPr marL="274320" indent="-274320" fontAlgn="auto">
              <a:spcAft>
                <a:spcPts val="0"/>
              </a:spcAft>
              <a:buFont typeface="Wingdings 2"/>
              <a:buNone/>
              <a:defRPr/>
            </a:pPr>
            <a:endParaRPr lang="en-US" dirty="0"/>
          </a:p>
          <a:p>
            <a:pPr marL="274320" indent="-274320" fontAlgn="auto">
              <a:spcAft>
                <a:spcPts val="0"/>
              </a:spcAft>
              <a:buFont typeface="Wingdings 2"/>
              <a:buNone/>
              <a:defRPr/>
            </a:pPr>
            <a:r>
              <a:rPr lang="en-US" dirty="0"/>
              <a:t>&lt;?</a:t>
            </a:r>
            <a:r>
              <a:rPr lang="en-US" dirty="0" err="1"/>
              <a:t>php</a:t>
            </a:r>
            <a:endParaRPr lang="en-US" dirty="0"/>
          </a:p>
          <a:p>
            <a:pPr marL="274320" indent="-274320" fontAlgn="auto">
              <a:spcAft>
                <a:spcPts val="0"/>
              </a:spcAft>
              <a:buFont typeface="Wingdings 2"/>
              <a:buNone/>
              <a:defRPr/>
            </a:pPr>
            <a:r>
              <a:rPr lang="en-US" dirty="0"/>
              <a:t>echo "</a:t>
            </a:r>
            <a:r>
              <a:rPr lang="en-US" dirty="0" err="1"/>
              <a:t>Kalimat</a:t>
            </a:r>
            <a:r>
              <a:rPr lang="en-US" dirty="0"/>
              <a:t> </a:t>
            </a:r>
            <a:r>
              <a:rPr lang="en-US" dirty="0" err="1"/>
              <a:t>ini</a:t>
            </a:r>
            <a:r>
              <a:rPr lang="en-US" dirty="0"/>
              <a:t> </a:t>
            </a:r>
            <a:r>
              <a:rPr lang="en-US" dirty="0" err="1"/>
              <a:t>akan</a:t>
            </a:r>
            <a:r>
              <a:rPr lang="en-US" dirty="0"/>
              <a:t> </a:t>
            </a:r>
            <a:r>
              <a:rPr lang="en-US" dirty="0" err="1"/>
              <a:t>dicetak</a:t>
            </a:r>
            <a:r>
              <a:rPr lang="en-US" dirty="0"/>
              <a:t>"; // </a:t>
            </a:r>
            <a:r>
              <a:rPr lang="en-US" dirty="0" err="1"/>
              <a:t>Bagian</a:t>
            </a:r>
            <a:r>
              <a:rPr lang="en-US" dirty="0"/>
              <a:t> </a:t>
            </a:r>
            <a:r>
              <a:rPr lang="en-US" dirty="0" err="1"/>
              <a:t>ini</a:t>
            </a:r>
            <a:r>
              <a:rPr lang="en-US" dirty="0"/>
              <a:t> </a:t>
            </a:r>
            <a:r>
              <a:rPr lang="en-US" dirty="0" err="1"/>
              <a:t>hanya</a:t>
            </a:r>
            <a:r>
              <a:rPr lang="en-US" dirty="0"/>
              <a:t> </a:t>
            </a:r>
            <a:r>
              <a:rPr lang="en-US" dirty="0" err="1"/>
              <a:t>merupakan</a:t>
            </a:r>
            <a:r>
              <a:rPr lang="en-US" dirty="0"/>
              <a:t> </a:t>
            </a:r>
            <a:r>
              <a:rPr lang="en-US" dirty="0" err="1"/>
              <a:t>komentar</a:t>
            </a:r>
            <a:endParaRPr lang="en-US" dirty="0"/>
          </a:p>
          <a:p>
            <a:pPr marL="274320" indent="-274320" fontAlgn="auto">
              <a:spcAft>
                <a:spcPts val="0"/>
              </a:spcAft>
              <a:buFont typeface="Wingdings 2"/>
              <a:buNone/>
              <a:defRPr/>
            </a:pPr>
            <a:r>
              <a:rPr lang="en-US" dirty="0"/>
              <a:t>?&gt;</a:t>
            </a:r>
          </a:p>
          <a:p>
            <a:pPr marL="274320" indent="-274320" fontAlgn="auto">
              <a:spcAft>
                <a:spcPts val="0"/>
              </a:spcAft>
              <a:buFont typeface="Wingdings 2"/>
              <a:buNone/>
              <a:defRPr/>
            </a:pPr>
            <a:endParaRPr lang="en-US" i="1" dirty="0"/>
          </a:p>
          <a:p>
            <a:pPr marL="274320" indent="-274320" fontAlgn="auto">
              <a:spcAft>
                <a:spcPts val="0"/>
              </a:spcAft>
              <a:buFont typeface="Wingdings 2"/>
              <a:buNone/>
              <a:defRPr/>
            </a:pPr>
            <a:r>
              <a:rPr lang="en-US" i="1" dirty="0" err="1"/>
              <a:t>Tipe</a:t>
            </a:r>
            <a:r>
              <a:rPr lang="en-US" i="1" dirty="0"/>
              <a:t> </a:t>
            </a:r>
            <a:r>
              <a:rPr lang="en-US" i="1" dirty="0" err="1"/>
              <a:t>komentar</a:t>
            </a:r>
            <a:r>
              <a:rPr lang="en-US" i="1" dirty="0"/>
              <a:t> Unix shell</a:t>
            </a:r>
          </a:p>
          <a:p>
            <a:pPr marL="274320" indent="-274320" fontAlgn="auto">
              <a:spcAft>
                <a:spcPts val="0"/>
              </a:spcAft>
              <a:buFont typeface="Wingdings 2"/>
              <a:buNone/>
              <a:defRPr/>
            </a:pPr>
            <a:r>
              <a:rPr lang="en-US" dirty="0"/>
              <a:t>&lt;?</a:t>
            </a:r>
            <a:r>
              <a:rPr lang="en-US" dirty="0" err="1"/>
              <a:t>php</a:t>
            </a:r>
            <a:endParaRPr lang="en-US" dirty="0"/>
          </a:p>
          <a:p>
            <a:pPr marL="274320" indent="-274320" fontAlgn="auto">
              <a:spcAft>
                <a:spcPts val="0"/>
              </a:spcAft>
              <a:buFont typeface="Wingdings 2"/>
              <a:buNone/>
              <a:defRPr/>
            </a:pPr>
            <a:r>
              <a:rPr lang="en-US" dirty="0"/>
              <a:t>echo "</a:t>
            </a:r>
            <a:r>
              <a:rPr lang="en-US" dirty="0" err="1"/>
              <a:t>kalimat</a:t>
            </a:r>
            <a:r>
              <a:rPr lang="en-US" dirty="0"/>
              <a:t> </a:t>
            </a:r>
            <a:r>
              <a:rPr lang="en-US" dirty="0" err="1"/>
              <a:t>ini</a:t>
            </a:r>
            <a:r>
              <a:rPr lang="en-US" dirty="0"/>
              <a:t> </a:t>
            </a:r>
            <a:r>
              <a:rPr lang="en-US" dirty="0" err="1"/>
              <a:t>akan</a:t>
            </a:r>
            <a:r>
              <a:rPr lang="en-US" dirty="0"/>
              <a:t> </a:t>
            </a:r>
            <a:r>
              <a:rPr lang="en-US" dirty="0" err="1"/>
              <a:t>dicetak</a:t>
            </a:r>
            <a:r>
              <a:rPr lang="en-US" dirty="0"/>
              <a:t>"; # </a:t>
            </a:r>
            <a:r>
              <a:rPr lang="en-US" dirty="0" err="1"/>
              <a:t>Ini</a:t>
            </a:r>
            <a:r>
              <a:rPr lang="en-US" dirty="0"/>
              <a:t> </a:t>
            </a:r>
            <a:r>
              <a:rPr lang="en-US" dirty="0" err="1"/>
              <a:t>adalah</a:t>
            </a:r>
            <a:r>
              <a:rPr lang="en-US" dirty="0"/>
              <a:t> </a:t>
            </a:r>
            <a:r>
              <a:rPr lang="en-US" dirty="0" err="1"/>
              <a:t>komentar</a:t>
            </a:r>
            <a:r>
              <a:rPr lang="en-US" dirty="0"/>
              <a:t> </a:t>
            </a:r>
            <a:r>
              <a:rPr lang="en-US" dirty="0" err="1"/>
              <a:t>tipe</a:t>
            </a:r>
            <a:r>
              <a:rPr lang="en-US" dirty="0"/>
              <a:t> Unix shell</a:t>
            </a:r>
          </a:p>
          <a:p>
            <a:pPr marL="274320" indent="-274320" fontAlgn="auto">
              <a:spcAft>
                <a:spcPts val="0"/>
              </a:spcAft>
              <a:buFont typeface="Wingdings 2"/>
              <a:buNone/>
              <a:defRPr/>
            </a:pPr>
            <a:r>
              <a:rPr lang="en-US" dirty="0"/>
              <a:t>?&gt;</a:t>
            </a:r>
          </a:p>
          <a:p>
            <a:pPr>
              <a:buFont typeface="Wingdings 2" panose="05020102010507070707" pitchFamily="18" charset="2"/>
              <a:buNone/>
            </a:pPr>
            <a:endParaRPr lang="en-US" altLang="en-US" dirty="0" smtClean="0"/>
          </a:p>
          <a:p>
            <a:endParaRPr lang="en-US" altLang="en-US" dirty="0" smtClean="0"/>
          </a:p>
        </p:txBody>
      </p:sp>
    </p:spTree>
    <p:extLst>
      <p:ext uri="{BB962C8B-B14F-4D97-AF65-F5344CB8AC3E}">
        <p14:creationId xmlns:p14="http://schemas.microsoft.com/office/powerpoint/2010/main" val="5627927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864FD7-0BA4-4CFE-8654-4C826A4AEAE0}" type="slidenum">
              <a:rPr lang="en-US" altLang="en-US"/>
              <a:pPr eaLnBrk="1" hangingPunct="1"/>
              <a:t>17</a:t>
            </a:fld>
            <a:endParaRPr lang="en-US" altLang="en-US"/>
          </a:p>
        </p:txBody>
      </p:sp>
      <p:sp>
        <p:nvSpPr>
          <p:cNvPr id="6147" name="Rectangle 2"/>
          <p:cNvSpPr>
            <a:spLocks noGrp="1" noChangeArrowheads="1"/>
          </p:cNvSpPr>
          <p:nvPr>
            <p:ph type="title"/>
          </p:nvPr>
        </p:nvSpPr>
        <p:spPr>
          <a:xfrm>
            <a:off x="323528" y="260648"/>
            <a:ext cx="8208962" cy="981075"/>
          </a:xfrm>
        </p:spPr>
        <p:txBody>
          <a:bodyPr/>
          <a:lstStyle/>
          <a:p>
            <a:pPr eaLnBrk="1" hangingPunct="1"/>
            <a:r>
              <a:rPr lang="en-US" altLang="en-US" sz="3600" b="1" dirty="0" err="1" smtClean="0"/>
              <a:t>Variabel</a:t>
            </a:r>
            <a:r>
              <a:rPr lang="en-US" altLang="en-US" sz="3600" b="1" dirty="0" smtClean="0"/>
              <a:t>, </a:t>
            </a:r>
            <a:r>
              <a:rPr lang="en-US" altLang="en-US" sz="3600" b="1" dirty="0" err="1" smtClean="0"/>
              <a:t>Tipe</a:t>
            </a:r>
            <a:r>
              <a:rPr lang="en-US" altLang="en-US" sz="3600" b="1" dirty="0" smtClean="0"/>
              <a:t> Data </a:t>
            </a:r>
            <a:r>
              <a:rPr lang="en-US" altLang="en-US" sz="3600" b="1" dirty="0" err="1" smtClean="0"/>
              <a:t>dan</a:t>
            </a:r>
            <a:r>
              <a:rPr lang="en-US" altLang="en-US" sz="3600" b="1" dirty="0" smtClean="0"/>
              <a:t> </a:t>
            </a:r>
            <a:r>
              <a:rPr lang="en-US" altLang="en-US" sz="3600" b="1" dirty="0" err="1" smtClean="0"/>
              <a:t>Konstanta</a:t>
            </a:r>
            <a:endParaRPr lang="en-US" altLang="en-US" sz="3600" b="1" dirty="0" smtClean="0"/>
          </a:p>
        </p:txBody>
      </p:sp>
      <p:sp>
        <p:nvSpPr>
          <p:cNvPr id="6148" name="Rectangle 3"/>
          <p:cNvSpPr>
            <a:spLocks noGrp="1" noChangeArrowheads="1"/>
          </p:cNvSpPr>
          <p:nvPr>
            <p:ph type="body" idx="1"/>
          </p:nvPr>
        </p:nvSpPr>
        <p:spPr>
          <a:xfrm>
            <a:off x="250825" y="1052513"/>
            <a:ext cx="8713788" cy="5472112"/>
          </a:xfrm>
        </p:spPr>
        <p:txBody>
          <a:bodyPr/>
          <a:lstStyle/>
          <a:p>
            <a:pPr eaLnBrk="1" hangingPunct="1">
              <a:lnSpc>
                <a:spcPct val="90000"/>
              </a:lnSpc>
            </a:pPr>
            <a:r>
              <a:rPr lang="en-US" altLang="en-US" sz="2400" b="1" smtClean="0"/>
              <a:t>Variabel</a:t>
            </a:r>
            <a:r>
              <a:rPr lang="en-US" altLang="en-US" sz="2400" smtClean="0"/>
              <a:t> berfungsi menyimpan nilai yang dapat diubah sewaktu-waktu</a:t>
            </a:r>
          </a:p>
          <a:p>
            <a:pPr lvl="1" eaLnBrk="1" hangingPunct="1">
              <a:lnSpc>
                <a:spcPct val="90000"/>
              </a:lnSpc>
            </a:pPr>
            <a:r>
              <a:rPr lang="en-US" altLang="en-US" sz="2000" smtClean="0"/>
              <a:t>Aturan pemberian nama variabel dalam PHP :</a:t>
            </a:r>
          </a:p>
          <a:p>
            <a:pPr lvl="2" eaLnBrk="1" hangingPunct="1">
              <a:lnSpc>
                <a:spcPct val="90000"/>
              </a:lnSpc>
            </a:pPr>
            <a:r>
              <a:rPr lang="en-US" altLang="en-US" sz="1800" smtClean="0"/>
              <a:t>Karakter yang dapat digunakan, yaitu huruf, angka dan garis bawah (_)</a:t>
            </a:r>
          </a:p>
          <a:p>
            <a:pPr lvl="2" eaLnBrk="1" hangingPunct="1">
              <a:lnSpc>
                <a:spcPct val="90000"/>
              </a:lnSpc>
            </a:pPr>
            <a:r>
              <a:rPr lang="en-US" altLang="en-US" sz="1800" smtClean="0"/>
              <a:t>Karakter pertama harus huruf atau garis bawah</a:t>
            </a:r>
          </a:p>
          <a:p>
            <a:pPr lvl="2" eaLnBrk="1" hangingPunct="1">
              <a:lnSpc>
                <a:spcPct val="90000"/>
              </a:lnSpc>
            </a:pPr>
            <a:r>
              <a:rPr lang="en-US" altLang="en-US" sz="1800" smtClean="0"/>
              <a:t>Sebelum karaketer pertama diawali dengan tanda </a:t>
            </a:r>
            <a:r>
              <a:rPr lang="en-US" altLang="en-US" sz="1800" b="1" smtClean="0"/>
              <a:t>$</a:t>
            </a:r>
          </a:p>
          <a:p>
            <a:pPr lvl="2" eaLnBrk="1" hangingPunct="1">
              <a:lnSpc>
                <a:spcPct val="90000"/>
              </a:lnSpc>
            </a:pPr>
            <a:r>
              <a:rPr lang="en-US" altLang="en-US" sz="1800" smtClean="0"/>
              <a:t>Panjang pengenal bisa berapa saja</a:t>
            </a:r>
          </a:p>
          <a:p>
            <a:pPr lvl="2" eaLnBrk="1" hangingPunct="1">
              <a:lnSpc>
                <a:spcPct val="90000"/>
              </a:lnSpc>
            </a:pPr>
            <a:r>
              <a:rPr lang="en-US" altLang="en-US" sz="1800" smtClean="0"/>
              <a:t>Huruf besar dan kecil dibedakan</a:t>
            </a:r>
          </a:p>
          <a:p>
            <a:pPr eaLnBrk="1" hangingPunct="1">
              <a:lnSpc>
                <a:spcPct val="90000"/>
              </a:lnSpc>
            </a:pPr>
            <a:r>
              <a:rPr lang="en-US" altLang="en-US" sz="2400" b="1" smtClean="0"/>
              <a:t>Tipe Data</a:t>
            </a:r>
            <a:r>
              <a:rPr lang="en-US" altLang="en-US" sz="2400" smtClean="0"/>
              <a:t> dalam PHP :</a:t>
            </a:r>
          </a:p>
          <a:p>
            <a:pPr lvl="1" eaLnBrk="1" hangingPunct="1">
              <a:lnSpc>
                <a:spcPct val="90000"/>
              </a:lnSpc>
            </a:pPr>
            <a:r>
              <a:rPr lang="en-US" altLang="en-US" sz="2000" smtClean="0"/>
              <a:t>Integer, menyatakan tipe data bilangan bulat</a:t>
            </a:r>
          </a:p>
          <a:p>
            <a:pPr lvl="1" eaLnBrk="1" hangingPunct="1">
              <a:lnSpc>
                <a:spcPct val="90000"/>
              </a:lnSpc>
            </a:pPr>
            <a:r>
              <a:rPr lang="en-US" altLang="en-US" sz="2000" smtClean="0"/>
              <a:t>Double , menyatakan tipe data bilangan real</a:t>
            </a:r>
          </a:p>
          <a:p>
            <a:pPr lvl="1" eaLnBrk="1" hangingPunct="1">
              <a:lnSpc>
                <a:spcPct val="90000"/>
              </a:lnSpc>
            </a:pPr>
            <a:r>
              <a:rPr lang="en-US" altLang="en-US" sz="2000" smtClean="0"/>
              <a:t>String, menyatakan tipe data teks/deretak karakter</a:t>
            </a:r>
          </a:p>
          <a:p>
            <a:pPr eaLnBrk="1" hangingPunct="1">
              <a:lnSpc>
                <a:spcPct val="90000"/>
              </a:lnSpc>
            </a:pPr>
            <a:r>
              <a:rPr lang="en-US" altLang="en-US" sz="2400" b="1" smtClean="0"/>
              <a:t>Konstanta</a:t>
            </a:r>
            <a:r>
              <a:rPr lang="en-US" altLang="en-US" sz="2400" smtClean="0"/>
              <a:t>, menyatakan nilai yang tetap di dalam program. Penulisannya selalu diapit tanda petik tunggal atau petik ganda</a:t>
            </a:r>
          </a:p>
        </p:txBody>
      </p:sp>
    </p:spTree>
    <p:extLst>
      <p:ext uri="{BB962C8B-B14F-4D97-AF65-F5344CB8AC3E}">
        <p14:creationId xmlns:p14="http://schemas.microsoft.com/office/powerpoint/2010/main" val="19313766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71F927-9FDE-4B7A-8D12-8240B59B82EB}" type="slidenum">
              <a:rPr lang="en-US" altLang="en-US"/>
              <a:pPr eaLnBrk="1" hangingPunct="1"/>
              <a:t>18</a:t>
            </a:fld>
            <a:endParaRPr lang="en-US" altLang="en-US"/>
          </a:p>
        </p:txBody>
      </p:sp>
      <p:sp>
        <p:nvSpPr>
          <p:cNvPr id="7171" name="Rectangle 2"/>
          <p:cNvSpPr>
            <a:spLocks noGrp="1" noChangeArrowheads="1"/>
          </p:cNvSpPr>
          <p:nvPr>
            <p:ph type="title"/>
          </p:nvPr>
        </p:nvSpPr>
        <p:spPr>
          <a:xfrm>
            <a:off x="468313" y="188913"/>
            <a:ext cx="8229600" cy="633412"/>
          </a:xfrm>
        </p:spPr>
        <p:txBody>
          <a:bodyPr>
            <a:normAutofit fontScale="90000"/>
          </a:bodyPr>
          <a:lstStyle/>
          <a:p>
            <a:pPr eaLnBrk="1" hangingPunct="1"/>
            <a:r>
              <a:rPr lang="en-US" altLang="en-US" sz="3600" b="1" smtClean="0"/>
              <a:t>Contoh</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3887788"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149725"/>
            <a:ext cx="38163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150" y="836613"/>
            <a:ext cx="47339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4149725"/>
            <a:ext cx="35242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3254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FF526F-E67F-4508-807A-0226CA387557}" type="slidenum">
              <a:rPr lang="en-US" altLang="en-US"/>
              <a:pPr eaLnBrk="1" hangingPunct="1"/>
              <a:t>19</a:t>
            </a:fld>
            <a:endParaRPr lang="en-US" altLang="en-US"/>
          </a:p>
        </p:txBody>
      </p:sp>
      <p:sp>
        <p:nvSpPr>
          <p:cNvPr id="8195" name="Rectangle 2"/>
          <p:cNvSpPr>
            <a:spLocks noGrp="1" noChangeArrowheads="1"/>
          </p:cNvSpPr>
          <p:nvPr>
            <p:ph type="title"/>
          </p:nvPr>
        </p:nvSpPr>
        <p:spPr>
          <a:xfrm>
            <a:off x="457200" y="274638"/>
            <a:ext cx="8229600" cy="706437"/>
          </a:xfrm>
        </p:spPr>
        <p:txBody>
          <a:bodyPr/>
          <a:lstStyle/>
          <a:p>
            <a:pPr eaLnBrk="1" hangingPunct="1"/>
            <a:r>
              <a:rPr lang="en-US" altLang="en-US" sz="3600" b="1" smtClean="0"/>
              <a:t>Operator</a:t>
            </a:r>
          </a:p>
        </p:txBody>
      </p:sp>
      <p:sp>
        <p:nvSpPr>
          <p:cNvPr id="8196" name="Rectangle 4"/>
          <p:cNvSpPr>
            <a:spLocks noGrp="1" noChangeArrowheads="1"/>
          </p:cNvSpPr>
          <p:nvPr>
            <p:ph type="body" idx="1"/>
          </p:nvPr>
        </p:nvSpPr>
        <p:spPr>
          <a:noFill/>
        </p:spPr>
        <p:txBody>
          <a:bodyPr/>
          <a:lstStyle/>
          <a:p>
            <a:pPr eaLnBrk="1" hangingPunct="1">
              <a:buFontTx/>
              <a:buNone/>
            </a:pPr>
            <a:r>
              <a:rPr lang="en-US" altLang="en-US" sz="2000" smtClean="0"/>
              <a:t>Jenis operator dalam PHP:</a:t>
            </a:r>
          </a:p>
          <a:p>
            <a:pPr eaLnBrk="1" hangingPunct="1"/>
            <a:r>
              <a:rPr lang="en-US" altLang="en-US" sz="2000" smtClean="0"/>
              <a:t>Operator Aritmetika (+, -, *, /, %)</a:t>
            </a:r>
          </a:p>
          <a:p>
            <a:pPr eaLnBrk="1" hangingPunct="1"/>
            <a:r>
              <a:rPr lang="en-US" altLang="en-US" sz="2000" smtClean="0"/>
              <a:t>Operator String (.)</a:t>
            </a:r>
          </a:p>
          <a:p>
            <a:pPr eaLnBrk="1" hangingPunct="1"/>
            <a:r>
              <a:rPr lang="en-US" altLang="en-US" sz="2000" smtClean="0"/>
              <a:t>Operator Increment/Decrement (++, --)</a:t>
            </a:r>
          </a:p>
          <a:p>
            <a:pPr eaLnBrk="1" hangingPunct="1"/>
            <a:r>
              <a:rPr lang="en-US" altLang="en-US" sz="2000" smtClean="0"/>
              <a:t>Operator Bitwise (&amp;, |, ^, ~, &gt;&gt;, &lt;&lt;)</a:t>
            </a:r>
          </a:p>
          <a:p>
            <a:pPr eaLnBrk="1" hangingPunct="1"/>
            <a:r>
              <a:rPr lang="en-US" altLang="en-US" sz="2000" smtClean="0"/>
              <a:t>Operator Pembanding (==, &lt;, &gt;, &lt;=, &gt;=, !=, &lt;&gt;)</a:t>
            </a:r>
          </a:p>
          <a:p>
            <a:pPr eaLnBrk="1" hangingPunct="1"/>
            <a:r>
              <a:rPr lang="en-US" altLang="en-US" sz="2000" smtClean="0"/>
              <a:t>Operator Logika (and/ &amp;&amp;, or / ||, xor, !)</a:t>
            </a:r>
          </a:p>
          <a:p>
            <a:pPr eaLnBrk="1" hangingPunct="1"/>
            <a:r>
              <a:rPr lang="en-US" altLang="en-US" sz="2000" smtClean="0"/>
              <a:t>Operator Penugasan (+=, -=, /=, %=, |=, ^=, .=)</a:t>
            </a:r>
          </a:p>
        </p:txBody>
      </p:sp>
    </p:spTree>
    <p:extLst>
      <p:ext uri="{BB962C8B-B14F-4D97-AF65-F5344CB8AC3E}">
        <p14:creationId xmlns:p14="http://schemas.microsoft.com/office/powerpoint/2010/main" val="4356561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980728"/>
            <a:ext cx="4392488" cy="511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D71EAF9-DB67-464C-8987-984D7DE842F6}" type="slidenum">
              <a:rPr lang="id-ID" smtClean="0"/>
              <a:t>2</a:t>
            </a:fld>
            <a:endParaRPr lang="id-ID"/>
          </a:p>
        </p:txBody>
      </p:sp>
    </p:spTree>
    <p:extLst>
      <p:ext uri="{BB962C8B-B14F-4D97-AF65-F5344CB8AC3E}">
        <p14:creationId xmlns:p14="http://schemas.microsoft.com/office/powerpoint/2010/main" val="25279542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VARIABEL</a:t>
            </a:r>
          </a:p>
        </p:txBody>
      </p:sp>
      <p:sp>
        <p:nvSpPr>
          <p:cNvPr id="26627" name="Rectangle 3"/>
          <p:cNvSpPr>
            <a:spLocks noGrp="1" noChangeArrowheads="1"/>
          </p:cNvSpPr>
          <p:nvPr>
            <p:ph idx="1"/>
          </p:nvPr>
        </p:nvSpPr>
        <p:spPr/>
        <p:txBody>
          <a:bodyPr/>
          <a:lstStyle/>
          <a:p>
            <a:pPr eaLnBrk="1" hangingPunct="1">
              <a:buFont typeface="Wingdings" pitchFamily="2" charset="2"/>
              <a:buNone/>
            </a:pPr>
            <a:r>
              <a:rPr lang="en-US" sz="2800" dirty="0" err="1" smtClean="0"/>
              <a:t>Variabel</a:t>
            </a:r>
            <a:endParaRPr lang="en-US" sz="2800" dirty="0" smtClean="0"/>
          </a:p>
          <a:p>
            <a:pPr algn="just" eaLnBrk="1" hangingPunct="1">
              <a:buFont typeface="Wingdings" pitchFamily="2" charset="2"/>
              <a:buNone/>
            </a:pPr>
            <a:r>
              <a:rPr lang="en-US" sz="2800" dirty="0" smtClean="0"/>
              <a:t>	</a:t>
            </a:r>
            <a:r>
              <a:rPr lang="en-US" sz="2800" dirty="0" err="1" smtClean="0"/>
              <a:t>adalah</a:t>
            </a:r>
            <a:r>
              <a:rPr lang="en-US" sz="2800" dirty="0" smtClean="0"/>
              <a:t> </a:t>
            </a:r>
            <a:r>
              <a:rPr lang="en-US" sz="2800" dirty="0" err="1" smtClean="0"/>
              <a:t>suatu</a:t>
            </a:r>
            <a:r>
              <a:rPr lang="en-US" sz="2800" dirty="0" smtClean="0"/>
              <a:t> </a:t>
            </a:r>
            <a:r>
              <a:rPr lang="en-US" sz="2800" dirty="0" err="1" smtClean="0"/>
              <a:t>lokasi</a:t>
            </a:r>
            <a:r>
              <a:rPr lang="en-US" sz="2800" dirty="0" smtClean="0"/>
              <a:t> </a:t>
            </a:r>
            <a:r>
              <a:rPr lang="en-US" sz="2800" dirty="0" err="1" smtClean="0"/>
              <a:t>dalam</a:t>
            </a:r>
            <a:r>
              <a:rPr lang="en-US" sz="2800" dirty="0" smtClean="0"/>
              <a:t> </a:t>
            </a:r>
            <a:r>
              <a:rPr lang="en-US" sz="2800" dirty="0" err="1" smtClean="0"/>
              <a:t>memori</a:t>
            </a:r>
            <a:r>
              <a:rPr lang="en-US" sz="2800" dirty="0" smtClean="0"/>
              <a:t> </a:t>
            </a:r>
            <a:r>
              <a:rPr lang="en-US" sz="2800" dirty="0" err="1" smtClean="0"/>
              <a:t>komputer</a:t>
            </a:r>
            <a:r>
              <a:rPr lang="en-US" sz="2800" dirty="0" smtClean="0"/>
              <a:t> </a:t>
            </a:r>
            <a:r>
              <a:rPr lang="en-US" sz="2800" dirty="0" err="1" smtClean="0"/>
              <a:t>untuk</a:t>
            </a:r>
            <a:r>
              <a:rPr lang="en-US" sz="2800" dirty="0" smtClean="0"/>
              <a:t> </a:t>
            </a:r>
            <a:r>
              <a:rPr lang="en-US" sz="2800" dirty="0" err="1" smtClean="0"/>
              <a:t>menyimpan</a:t>
            </a:r>
            <a:r>
              <a:rPr lang="en-US" sz="2800" dirty="0" smtClean="0"/>
              <a:t> </a:t>
            </a:r>
            <a:r>
              <a:rPr lang="en-US" sz="2800" dirty="0" err="1" smtClean="0"/>
              <a:t>suatu</a:t>
            </a:r>
            <a:r>
              <a:rPr lang="en-US" sz="2800" dirty="0" smtClean="0"/>
              <a:t> </a:t>
            </a:r>
            <a:r>
              <a:rPr lang="en-US" sz="2800" dirty="0" err="1" smtClean="0"/>
              <a:t>nilai</a:t>
            </a:r>
            <a:r>
              <a:rPr lang="en-US" sz="2800" dirty="0" smtClean="0"/>
              <a:t> </a:t>
            </a:r>
            <a:r>
              <a:rPr lang="en-US" sz="2800" dirty="0" err="1" smtClean="0"/>
              <a:t>atau</a:t>
            </a:r>
            <a:r>
              <a:rPr lang="en-US" sz="2800" dirty="0" smtClean="0"/>
              <a:t> data. Isi </a:t>
            </a:r>
            <a:r>
              <a:rPr lang="en-US" sz="2800" dirty="0" err="1" smtClean="0"/>
              <a:t>variabel</a:t>
            </a:r>
            <a:r>
              <a:rPr lang="en-US" sz="2800" dirty="0" smtClean="0"/>
              <a:t> </a:t>
            </a:r>
            <a:r>
              <a:rPr lang="en-US" sz="2800" dirty="0" err="1" smtClean="0"/>
              <a:t>bisa</a:t>
            </a:r>
            <a:r>
              <a:rPr lang="en-US" sz="2800" dirty="0" smtClean="0"/>
              <a:t> </a:t>
            </a:r>
            <a:r>
              <a:rPr lang="en-US" sz="2800" dirty="0" err="1" smtClean="0"/>
              <a:t>berubah-ubah</a:t>
            </a:r>
            <a:r>
              <a:rPr lang="en-US" sz="2800" dirty="0" smtClean="0"/>
              <a:t> </a:t>
            </a:r>
            <a:r>
              <a:rPr lang="en-US" sz="2800" dirty="0" err="1" smtClean="0"/>
              <a:t>selama</a:t>
            </a:r>
            <a:r>
              <a:rPr lang="en-US" sz="2800" dirty="0" smtClean="0"/>
              <a:t> proses program. </a:t>
            </a:r>
          </a:p>
          <a:p>
            <a:pPr algn="just" eaLnBrk="1" hangingPunct="1">
              <a:buFont typeface="Wingdings" pitchFamily="2" charset="2"/>
              <a:buNone/>
            </a:pPr>
            <a:r>
              <a:rPr lang="en-US" sz="2800" dirty="0" smtClean="0"/>
              <a:t>	</a:t>
            </a:r>
            <a:r>
              <a:rPr lang="en-US" sz="2800" dirty="0" err="1" smtClean="0"/>
              <a:t>Variabel</a:t>
            </a:r>
            <a:r>
              <a:rPr lang="en-US" sz="2800" dirty="0" smtClean="0"/>
              <a:t> </a:t>
            </a:r>
            <a:r>
              <a:rPr lang="en-US" sz="2800" dirty="0" err="1" smtClean="0"/>
              <a:t>dalam</a:t>
            </a:r>
            <a:r>
              <a:rPr lang="en-US" sz="2800" dirty="0" smtClean="0"/>
              <a:t> PHP </a:t>
            </a:r>
            <a:r>
              <a:rPr lang="en-US" sz="2800" dirty="0" err="1" smtClean="0"/>
              <a:t>selalu</a:t>
            </a:r>
            <a:r>
              <a:rPr lang="en-US" sz="2800" dirty="0" smtClean="0"/>
              <a:t> </a:t>
            </a:r>
            <a:r>
              <a:rPr lang="en-US" sz="2800" dirty="0" err="1" smtClean="0"/>
              <a:t>diawali</a:t>
            </a:r>
            <a:r>
              <a:rPr lang="en-US" sz="2800" dirty="0" smtClean="0"/>
              <a:t> </a:t>
            </a:r>
            <a:r>
              <a:rPr lang="en-US" sz="2800" dirty="0" err="1" smtClean="0"/>
              <a:t>dengan</a:t>
            </a:r>
            <a:r>
              <a:rPr lang="en-US" sz="2800" dirty="0" smtClean="0"/>
              <a:t> </a:t>
            </a:r>
            <a:r>
              <a:rPr lang="en-US" sz="2800" dirty="0" err="1" smtClean="0"/>
              <a:t>tanda</a:t>
            </a:r>
            <a:r>
              <a:rPr lang="en-US" sz="2800" dirty="0" smtClean="0"/>
              <a:t> $, </a:t>
            </a:r>
            <a:r>
              <a:rPr lang="en-US" sz="2800" dirty="0" err="1" smtClean="0"/>
              <a:t>kemudian</a:t>
            </a:r>
            <a:r>
              <a:rPr lang="en-US" sz="2800" dirty="0" smtClean="0"/>
              <a:t> </a:t>
            </a:r>
            <a:r>
              <a:rPr lang="en-US" sz="2800" dirty="0" err="1" smtClean="0"/>
              <a:t>diikuti</a:t>
            </a:r>
            <a:r>
              <a:rPr lang="en-US" sz="2800" dirty="0" smtClean="0"/>
              <a:t> </a:t>
            </a:r>
            <a:r>
              <a:rPr lang="en-US" sz="2800" dirty="0" err="1" smtClean="0"/>
              <a:t>oleh</a:t>
            </a:r>
            <a:r>
              <a:rPr lang="en-US" sz="2800" dirty="0" smtClean="0"/>
              <a:t> </a:t>
            </a:r>
            <a:r>
              <a:rPr lang="en-US" sz="2800" dirty="0" err="1" smtClean="0"/>
              <a:t>nama</a:t>
            </a:r>
            <a:r>
              <a:rPr lang="en-US" sz="2800" dirty="0" smtClean="0"/>
              <a:t> </a:t>
            </a:r>
            <a:r>
              <a:rPr lang="en-US" sz="2800" dirty="0" err="1" smtClean="0"/>
              <a:t>variabel</a:t>
            </a:r>
            <a:r>
              <a:rPr lang="en-US" sz="2800" dirty="0" smtClean="0"/>
              <a:t> yang </a:t>
            </a:r>
            <a:r>
              <a:rPr lang="en-US" sz="2800" dirty="0" err="1" smtClean="0"/>
              <a:t>bersifat</a:t>
            </a:r>
            <a:r>
              <a:rPr lang="en-US" sz="2800" dirty="0" smtClean="0"/>
              <a:t> case sensitive.</a:t>
            </a:r>
          </a:p>
        </p:txBody>
      </p:sp>
      <p:sp>
        <p:nvSpPr>
          <p:cNvPr id="2" name="Slide Number Placeholder 1"/>
          <p:cNvSpPr>
            <a:spLocks noGrp="1"/>
          </p:cNvSpPr>
          <p:nvPr>
            <p:ph type="sldNum" sz="quarter" idx="12"/>
          </p:nvPr>
        </p:nvSpPr>
        <p:spPr/>
        <p:txBody>
          <a:bodyPr/>
          <a:lstStyle/>
          <a:p>
            <a:fld id="{0D71EAF9-DB67-464C-8987-984D7DE842F6}" type="slidenum">
              <a:rPr lang="id-ID" smtClean="0"/>
              <a:t>20</a:t>
            </a:fld>
            <a:endParaRPr lang="id-ID"/>
          </a:p>
        </p:txBody>
      </p:sp>
    </p:spTree>
    <p:extLst>
      <p:ext uri="{BB962C8B-B14F-4D97-AF65-F5344CB8AC3E}">
        <p14:creationId xmlns:p14="http://schemas.microsoft.com/office/powerpoint/2010/main" val="10596780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Contoh Penamaan Variabel</a:t>
            </a:r>
          </a:p>
        </p:txBody>
      </p:sp>
      <p:sp>
        <p:nvSpPr>
          <p:cNvPr id="27651" name="Rectangle 3"/>
          <p:cNvSpPr>
            <a:spLocks noGrp="1" noChangeArrowheads="1"/>
          </p:cNvSpPr>
          <p:nvPr>
            <p:ph idx="1"/>
          </p:nvPr>
        </p:nvSpPr>
        <p:spPr>
          <a:xfrm>
            <a:off x="304800" y="2017713"/>
            <a:ext cx="8650288" cy="4114800"/>
          </a:xfrm>
        </p:spPr>
        <p:txBody>
          <a:bodyPr/>
          <a:lstStyle/>
          <a:p>
            <a:pPr eaLnBrk="1" hangingPunct="1">
              <a:buFont typeface="Wingdings" pitchFamily="2" charset="2"/>
              <a:buNone/>
            </a:pPr>
            <a:r>
              <a:rPr lang="en-US" b="1" dirty="0" err="1" smtClean="0"/>
              <a:t>Variabel</a:t>
            </a:r>
            <a:r>
              <a:rPr lang="en-US" b="1" dirty="0" smtClean="0"/>
              <a:t>		</a:t>
            </a:r>
            <a:r>
              <a:rPr lang="en-US" b="1" dirty="0" err="1" smtClean="0"/>
              <a:t>Keterangan</a:t>
            </a:r>
            <a:endParaRPr lang="en-US" b="1" dirty="0" smtClean="0"/>
          </a:p>
          <a:p>
            <a:pPr eaLnBrk="1" hangingPunct="1">
              <a:buFont typeface="Wingdings" pitchFamily="2" charset="2"/>
              <a:buNone/>
            </a:pPr>
            <a:r>
              <a:rPr lang="en-US" dirty="0" err="1" smtClean="0"/>
              <a:t>Harga</a:t>
            </a:r>
            <a:r>
              <a:rPr lang="en-US" dirty="0" smtClean="0"/>
              <a:t>  </a:t>
            </a:r>
            <a:r>
              <a:rPr lang="en-US" dirty="0" err="1" smtClean="0"/>
              <a:t>Satuan</a:t>
            </a:r>
            <a:r>
              <a:rPr lang="en-US" dirty="0" smtClean="0"/>
              <a:t>	Salah, </a:t>
            </a:r>
            <a:r>
              <a:rPr lang="en-US" dirty="0" err="1" smtClean="0"/>
              <a:t>karena</a:t>
            </a:r>
            <a:r>
              <a:rPr lang="en-US" dirty="0" smtClean="0"/>
              <a:t> </a:t>
            </a:r>
            <a:r>
              <a:rPr lang="en-US" dirty="0" err="1" smtClean="0"/>
              <a:t>ada</a:t>
            </a:r>
            <a:r>
              <a:rPr lang="en-US" dirty="0" smtClean="0"/>
              <a:t> </a:t>
            </a:r>
            <a:r>
              <a:rPr lang="en-US" dirty="0" err="1" smtClean="0"/>
              <a:t>spasi</a:t>
            </a:r>
            <a:endParaRPr lang="en-US" dirty="0" smtClean="0"/>
          </a:p>
          <a:p>
            <a:pPr eaLnBrk="1" hangingPunct="1">
              <a:buFont typeface="Wingdings" pitchFamily="2" charset="2"/>
              <a:buNone/>
            </a:pPr>
            <a:r>
              <a:rPr lang="en-US" dirty="0" err="1" smtClean="0"/>
              <a:t>Upah</a:t>
            </a:r>
            <a:r>
              <a:rPr lang="en-US" dirty="0" smtClean="0"/>
              <a:t>/</a:t>
            </a:r>
            <a:r>
              <a:rPr lang="en-US" dirty="0" err="1" smtClean="0"/>
              <a:t>Harian</a:t>
            </a:r>
            <a:r>
              <a:rPr lang="en-US" dirty="0" smtClean="0"/>
              <a:t>	Salah, </a:t>
            </a:r>
            <a:r>
              <a:rPr lang="en-US" dirty="0" err="1" smtClean="0"/>
              <a:t>karena</a:t>
            </a:r>
            <a:r>
              <a:rPr lang="en-US" dirty="0" smtClean="0"/>
              <a:t> </a:t>
            </a:r>
            <a:r>
              <a:rPr lang="en-US" dirty="0" err="1" smtClean="0"/>
              <a:t>ada</a:t>
            </a:r>
            <a:r>
              <a:rPr lang="en-US" dirty="0" smtClean="0"/>
              <a:t> </a:t>
            </a:r>
            <a:r>
              <a:rPr lang="en-US" dirty="0" err="1" smtClean="0"/>
              <a:t>tanda</a:t>
            </a:r>
            <a:r>
              <a:rPr lang="en-US" dirty="0" smtClean="0"/>
              <a:t> /</a:t>
            </a:r>
          </a:p>
          <a:p>
            <a:pPr eaLnBrk="1" hangingPunct="1">
              <a:buFont typeface="Wingdings" pitchFamily="2" charset="2"/>
              <a:buNone/>
            </a:pPr>
            <a:r>
              <a:rPr lang="en-US" dirty="0" smtClean="0"/>
              <a:t>4persegi		Salah, </a:t>
            </a:r>
            <a:r>
              <a:rPr lang="en-US" dirty="0" err="1" smtClean="0"/>
              <a:t>karena</a:t>
            </a:r>
            <a:r>
              <a:rPr lang="en-US" dirty="0" smtClean="0"/>
              <a:t> </a:t>
            </a:r>
            <a:r>
              <a:rPr lang="en-US" dirty="0" err="1" smtClean="0"/>
              <a:t>diawali</a:t>
            </a:r>
            <a:r>
              <a:rPr lang="en-US" dirty="0" smtClean="0"/>
              <a:t> </a:t>
            </a:r>
            <a:r>
              <a:rPr lang="en-US" dirty="0" err="1" smtClean="0"/>
              <a:t>angka</a:t>
            </a:r>
            <a:endParaRPr lang="en-US" dirty="0" smtClean="0"/>
          </a:p>
          <a:p>
            <a:pPr eaLnBrk="1" hangingPunct="1">
              <a:buFont typeface="Wingdings" pitchFamily="2" charset="2"/>
              <a:buNone/>
            </a:pPr>
            <a:r>
              <a:rPr lang="en-US" dirty="0" smtClean="0"/>
              <a:t>_4persegi		</a:t>
            </a:r>
            <a:r>
              <a:rPr lang="en-US" dirty="0" err="1" smtClean="0"/>
              <a:t>Benar</a:t>
            </a:r>
            <a:endParaRPr lang="en-US" dirty="0" smtClean="0"/>
          </a:p>
          <a:p>
            <a:pPr eaLnBrk="1" hangingPunct="1">
              <a:buFont typeface="Wingdings" pitchFamily="2" charset="2"/>
              <a:buNone/>
            </a:pPr>
            <a:r>
              <a:rPr lang="en-US" dirty="0" err="1" smtClean="0"/>
              <a:t>GajiTotal</a:t>
            </a:r>
            <a:r>
              <a:rPr lang="en-US" dirty="0" smtClean="0"/>
              <a:t>		</a:t>
            </a:r>
            <a:r>
              <a:rPr lang="en-US" dirty="0" err="1" smtClean="0"/>
              <a:t>Benar</a:t>
            </a:r>
            <a:endParaRPr lang="en-US" dirty="0" smtClean="0"/>
          </a:p>
          <a:p>
            <a:pPr eaLnBrk="1" hangingPunct="1">
              <a:buFont typeface="Wingdings" pitchFamily="2" charset="2"/>
              <a:buNone/>
            </a:pPr>
            <a:r>
              <a:rPr lang="en-US" dirty="0" err="1" smtClean="0"/>
              <a:t>Nama_Tamu</a:t>
            </a:r>
            <a:r>
              <a:rPr lang="en-US" dirty="0" smtClean="0"/>
              <a:t>	</a:t>
            </a:r>
            <a:r>
              <a:rPr lang="en-US" dirty="0" err="1" smtClean="0"/>
              <a:t>Benar</a:t>
            </a:r>
            <a:endParaRPr lang="en-US" dirty="0" smtClean="0"/>
          </a:p>
          <a:p>
            <a:pPr eaLnBrk="1" hangingPunct="1">
              <a:buFont typeface="Wingdings" pitchFamily="2" charset="2"/>
              <a:buNone/>
            </a:pPr>
            <a:endParaRPr lang="en-US" dirty="0" smtClean="0"/>
          </a:p>
        </p:txBody>
      </p:sp>
      <p:sp>
        <p:nvSpPr>
          <p:cNvPr id="2" name="Slide Number Placeholder 1"/>
          <p:cNvSpPr>
            <a:spLocks noGrp="1"/>
          </p:cNvSpPr>
          <p:nvPr>
            <p:ph type="sldNum" sz="quarter" idx="12"/>
          </p:nvPr>
        </p:nvSpPr>
        <p:spPr/>
        <p:txBody>
          <a:bodyPr/>
          <a:lstStyle/>
          <a:p>
            <a:fld id="{0D71EAF9-DB67-464C-8987-984D7DE842F6}" type="slidenum">
              <a:rPr lang="id-ID" smtClean="0"/>
              <a:t>21</a:t>
            </a:fld>
            <a:endParaRPr lang="id-ID"/>
          </a:p>
        </p:txBody>
      </p:sp>
    </p:spTree>
    <p:extLst>
      <p:ext uri="{BB962C8B-B14F-4D97-AF65-F5344CB8AC3E}">
        <p14:creationId xmlns:p14="http://schemas.microsoft.com/office/powerpoint/2010/main" val="5013562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Lingkup Variabel</a:t>
            </a:r>
          </a:p>
        </p:txBody>
      </p:sp>
      <p:sp>
        <p:nvSpPr>
          <p:cNvPr id="30723" name="Rectangle 3"/>
          <p:cNvSpPr>
            <a:spLocks noGrp="1" noChangeArrowheads="1"/>
          </p:cNvSpPr>
          <p:nvPr>
            <p:ph idx="1"/>
          </p:nvPr>
        </p:nvSpPr>
        <p:spPr/>
        <p:txBody>
          <a:bodyPr/>
          <a:lstStyle/>
          <a:p>
            <a:pPr eaLnBrk="1" hangingPunct="1">
              <a:buFont typeface="Wingdings" pitchFamily="2" charset="2"/>
              <a:buNone/>
            </a:pPr>
            <a:r>
              <a:rPr lang="en-US" smtClean="0"/>
              <a:t>Dibedakan menjadi 3 jenis :</a:t>
            </a:r>
          </a:p>
          <a:p>
            <a:pPr eaLnBrk="1" hangingPunct="1">
              <a:buFont typeface="Wingdings" pitchFamily="2" charset="2"/>
              <a:buNone/>
            </a:pPr>
            <a:r>
              <a:rPr lang="en-US" smtClean="0"/>
              <a:t>	- Variabel Global</a:t>
            </a:r>
          </a:p>
          <a:p>
            <a:pPr eaLnBrk="1" hangingPunct="1">
              <a:buFont typeface="Wingdings" pitchFamily="2" charset="2"/>
              <a:buNone/>
            </a:pPr>
            <a:r>
              <a:rPr lang="en-US" smtClean="0"/>
              <a:t>	- Variabel Lokal</a:t>
            </a:r>
          </a:p>
          <a:p>
            <a:pPr eaLnBrk="1" hangingPunct="1">
              <a:buFont typeface="Wingdings" pitchFamily="2" charset="2"/>
              <a:buNone/>
            </a:pPr>
            <a:r>
              <a:rPr lang="en-US" smtClean="0"/>
              <a:t>	- Variabel Static</a:t>
            </a:r>
          </a:p>
        </p:txBody>
      </p:sp>
      <p:sp>
        <p:nvSpPr>
          <p:cNvPr id="2" name="Slide Number Placeholder 1"/>
          <p:cNvSpPr>
            <a:spLocks noGrp="1"/>
          </p:cNvSpPr>
          <p:nvPr>
            <p:ph type="sldNum" sz="quarter" idx="12"/>
          </p:nvPr>
        </p:nvSpPr>
        <p:spPr/>
        <p:txBody>
          <a:bodyPr/>
          <a:lstStyle/>
          <a:p>
            <a:fld id="{0D71EAF9-DB67-464C-8987-984D7DE842F6}" type="slidenum">
              <a:rPr lang="id-ID" smtClean="0"/>
              <a:t>22</a:t>
            </a:fld>
            <a:endParaRPr lang="id-ID"/>
          </a:p>
        </p:txBody>
      </p:sp>
    </p:spTree>
    <p:extLst>
      <p:ext uri="{BB962C8B-B14F-4D97-AF65-F5344CB8AC3E}">
        <p14:creationId xmlns:p14="http://schemas.microsoft.com/office/powerpoint/2010/main" val="583410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Variabel Global</a:t>
            </a:r>
          </a:p>
        </p:txBody>
      </p:sp>
      <p:sp>
        <p:nvSpPr>
          <p:cNvPr id="31747" name="Rectangle 3"/>
          <p:cNvSpPr>
            <a:spLocks noGrp="1" noChangeArrowheads="1"/>
          </p:cNvSpPr>
          <p:nvPr>
            <p:ph idx="1"/>
          </p:nvPr>
        </p:nvSpPr>
        <p:spPr/>
        <p:txBody>
          <a:bodyPr/>
          <a:lstStyle/>
          <a:p>
            <a:pPr eaLnBrk="1" hangingPunct="1">
              <a:buFont typeface="Wingdings" pitchFamily="2" charset="2"/>
              <a:buNone/>
            </a:pPr>
            <a:r>
              <a:rPr lang="en-US" smtClean="0"/>
              <a:t>Variabel Global</a:t>
            </a:r>
          </a:p>
          <a:p>
            <a:pPr eaLnBrk="1" hangingPunct="1">
              <a:buFont typeface="Wingdings" pitchFamily="2" charset="2"/>
              <a:buNone/>
            </a:pPr>
            <a:r>
              <a:rPr lang="en-US" smtClean="0"/>
              <a:t>	adalah variabel yang bersifat global yang dapat dikenal dan digunakan oleh seluruh bagian script.</a:t>
            </a:r>
          </a:p>
        </p:txBody>
      </p:sp>
      <p:sp>
        <p:nvSpPr>
          <p:cNvPr id="2" name="Slide Number Placeholder 1"/>
          <p:cNvSpPr>
            <a:spLocks noGrp="1"/>
          </p:cNvSpPr>
          <p:nvPr>
            <p:ph type="sldNum" sz="quarter" idx="12"/>
          </p:nvPr>
        </p:nvSpPr>
        <p:spPr/>
        <p:txBody>
          <a:bodyPr/>
          <a:lstStyle/>
          <a:p>
            <a:fld id="{0D71EAF9-DB67-464C-8987-984D7DE842F6}" type="slidenum">
              <a:rPr lang="id-ID" smtClean="0"/>
              <a:t>23</a:t>
            </a:fld>
            <a:endParaRPr lang="id-ID"/>
          </a:p>
        </p:txBody>
      </p:sp>
    </p:spTree>
    <p:extLst>
      <p:ext uri="{BB962C8B-B14F-4D97-AF65-F5344CB8AC3E}">
        <p14:creationId xmlns:p14="http://schemas.microsoft.com/office/powerpoint/2010/main" val="25751221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Variabel Lokal</a:t>
            </a:r>
          </a:p>
        </p:txBody>
      </p:sp>
      <p:sp>
        <p:nvSpPr>
          <p:cNvPr id="32771" name="Rectangle 3"/>
          <p:cNvSpPr>
            <a:spLocks noGrp="1" noChangeArrowheads="1"/>
          </p:cNvSpPr>
          <p:nvPr>
            <p:ph idx="1"/>
          </p:nvPr>
        </p:nvSpPr>
        <p:spPr/>
        <p:txBody>
          <a:bodyPr/>
          <a:lstStyle/>
          <a:p>
            <a:pPr eaLnBrk="1" hangingPunct="1">
              <a:buFont typeface="Wingdings" pitchFamily="2" charset="2"/>
              <a:buNone/>
            </a:pPr>
            <a:r>
              <a:rPr lang="en-US" smtClean="0"/>
              <a:t>Variabel Lokal</a:t>
            </a:r>
          </a:p>
          <a:p>
            <a:pPr eaLnBrk="1" hangingPunct="1">
              <a:buFont typeface="Wingdings" pitchFamily="2" charset="2"/>
              <a:buNone/>
            </a:pPr>
            <a:r>
              <a:rPr lang="en-US" smtClean="0"/>
              <a:t>	adalah variabel yang didefinisikan dalam suatu fungsi sehingga variabel tersebut bersifat hanya dapat dikenali dan digunakan dalam fungsi yang mendeklarasikan variabel tersebut.</a:t>
            </a:r>
          </a:p>
        </p:txBody>
      </p:sp>
      <p:sp>
        <p:nvSpPr>
          <p:cNvPr id="2" name="Slide Number Placeholder 1"/>
          <p:cNvSpPr>
            <a:spLocks noGrp="1"/>
          </p:cNvSpPr>
          <p:nvPr>
            <p:ph type="sldNum" sz="quarter" idx="12"/>
          </p:nvPr>
        </p:nvSpPr>
        <p:spPr/>
        <p:txBody>
          <a:bodyPr/>
          <a:lstStyle/>
          <a:p>
            <a:fld id="{0D71EAF9-DB67-464C-8987-984D7DE842F6}" type="slidenum">
              <a:rPr lang="id-ID" smtClean="0"/>
              <a:t>24</a:t>
            </a:fld>
            <a:endParaRPr lang="id-ID"/>
          </a:p>
        </p:txBody>
      </p:sp>
    </p:spTree>
    <p:extLst>
      <p:ext uri="{BB962C8B-B14F-4D97-AF65-F5344CB8AC3E}">
        <p14:creationId xmlns:p14="http://schemas.microsoft.com/office/powerpoint/2010/main" val="17987367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Variabel Static</a:t>
            </a:r>
          </a:p>
        </p:txBody>
      </p:sp>
      <p:sp>
        <p:nvSpPr>
          <p:cNvPr id="33795" name="Rectangle 3"/>
          <p:cNvSpPr>
            <a:spLocks noGrp="1" noChangeArrowheads="1"/>
          </p:cNvSpPr>
          <p:nvPr>
            <p:ph idx="1"/>
          </p:nvPr>
        </p:nvSpPr>
        <p:spPr/>
        <p:txBody>
          <a:bodyPr/>
          <a:lstStyle/>
          <a:p>
            <a:pPr eaLnBrk="1" hangingPunct="1">
              <a:buFont typeface="Wingdings" pitchFamily="2" charset="2"/>
              <a:buNone/>
            </a:pPr>
            <a:r>
              <a:rPr lang="en-US" smtClean="0"/>
              <a:t>Variabel Static</a:t>
            </a:r>
          </a:p>
          <a:p>
            <a:pPr eaLnBrk="1" hangingPunct="1">
              <a:buFont typeface="Wingdings" pitchFamily="2" charset="2"/>
              <a:buNone/>
            </a:pPr>
            <a:r>
              <a:rPr lang="en-US" smtClean="0"/>
              <a:t>	adalah variabel yang hanya ada dalam lingkup lokal suatu fungsi. Variabel tidak menghilangkan nilai akhirnya ketika selesai dieksekusi dan meninggalkan fungsi tersebut. </a:t>
            </a:r>
          </a:p>
        </p:txBody>
      </p:sp>
      <p:sp>
        <p:nvSpPr>
          <p:cNvPr id="2" name="Slide Number Placeholder 1"/>
          <p:cNvSpPr>
            <a:spLocks noGrp="1"/>
          </p:cNvSpPr>
          <p:nvPr>
            <p:ph type="sldNum" sz="quarter" idx="12"/>
          </p:nvPr>
        </p:nvSpPr>
        <p:spPr/>
        <p:txBody>
          <a:bodyPr/>
          <a:lstStyle/>
          <a:p>
            <a:fld id="{0D71EAF9-DB67-464C-8987-984D7DE842F6}" type="slidenum">
              <a:rPr lang="id-ID" smtClean="0"/>
              <a:t>25</a:t>
            </a:fld>
            <a:endParaRPr lang="id-ID"/>
          </a:p>
        </p:txBody>
      </p:sp>
    </p:spTree>
    <p:extLst>
      <p:ext uri="{BB962C8B-B14F-4D97-AF65-F5344CB8AC3E}">
        <p14:creationId xmlns:p14="http://schemas.microsoft.com/office/powerpoint/2010/main" val="844546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Variabel Variabel</a:t>
            </a:r>
          </a:p>
        </p:txBody>
      </p:sp>
      <p:sp>
        <p:nvSpPr>
          <p:cNvPr id="34819" name="Rectangle 3"/>
          <p:cNvSpPr>
            <a:spLocks noGrp="1" noChangeArrowheads="1"/>
          </p:cNvSpPr>
          <p:nvPr>
            <p:ph idx="1"/>
          </p:nvPr>
        </p:nvSpPr>
        <p:spPr/>
        <p:txBody>
          <a:bodyPr/>
          <a:lstStyle/>
          <a:p>
            <a:pPr eaLnBrk="1" hangingPunct="1">
              <a:buFont typeface="Wingdings" pitchFamily="2" charset="2"/>
              <a:buNone/>
            </a:pPr>
            <a:r>
              <a:rPr lang="en-US" smtClean="0"/>
              <a:t>Variabel Variabel</a:t>
            </a:r>
          </a:p>
          <a:p>
            <a:pPr algn="just" eaLnBrk="1" hangingPunct="1">
              <a:buFont typeface="Wingdings" pitchFamily="2" charset="2"/>
              <a:buNone/>
            </a:pPr>
            <a:r>
              <a:rPr lang="en-US" smtClean="0"/>
              <a:t>	adalah variabel yang mengambil nilai dari suatu variabel dan memberlakukannya sebagai sebuah nama variabel. Dengan demikian, suatu variabel dapat ditentukan dan digunakan secara dinamis</a:t>
            </a:r>
          </a:p>
        </p:txBody>
      </p:sp>
      <p:sp>
        <p:nvSpPr>
          <p:cNvPr id="2" name="Slide Number Placeholder 1"/>
          <p:cNvSpPr>
            <a:spLocks noGrp="1"/>
          </p:cNvSpPr>
          <p:nvPr>
            <p:ph type="sldNum" sz="quarter" idx="12"/>
          </p:nvPr>
        </p:nvSpPr>
        <p:spPr/>
        <p:txBody>
          <a:bodyPr/>
          <a:lstStyle/>
          <a:p>
            <a:fld id="{0D71EAF9-DB67-464C-8987-984D7DE842F6}" type="slidenum">
              <a:rPr lang="id-ID" smtClean="0"/>
              <a:t>26</a:t>
            </a:fld>
            <a:endParaRPr lang="id-ID"/>
          </a:p>
        </p:txBody>
      </p:sp>
    </p:spTree>
    <p:extLst>
      <p:ext uri="{BB962C8B-B14F-4D97-AF65-F5344CB8AC3E}">
        <p14:creationId xmlns:p14="http://schemas.microsoft.com/office/powerpoint/2010/main" val="9739832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Variabel dari luar PHP</a:t>
            </a:r>
          </a:p>
        </p:txBody>
      </p:sp>
      <p:sp>
        <p:nvSpPr>
          <p:cNvPr id="35843" name="Rectangle 3"/>
          <p:cNvSpPr>
            <a:spLocks noGrp="1" noChangeArrowheads="1"/>
          </p:cNvSpPr>
          <p:nvPr>
            <p:ph idx="1"/>
          </p:nvPr>
        </p:nvSpPr>
        <p:spPr/>
        <p:txBody>
          <a:bodyPr/>
          <a:lstStyle/>
          <a:p>
            <a:pPr eaLnBrk="1" hangingPunct="1">
              <a:buFont typeface="Wingdings" pitchFamily="2" charset="2"/>
              <a:buNone/>
            </a:pPr>
            <a:r>
              <a:rPr lang="en-US" smtClean="0"/>
              <a:t>Variabel dari luar PHP </a:t>
            </a:r>
          </a:p>
          <a:p>
            <a:pPr eaLnBrk="1" hangingPunct="1">
              <a:buFont typeface="Wingdings" pitchFamily="2" charset="2"/>
              <a:buNone/>
            </a:pPr>
            <a:r>
              <a:rPr lang="en-US" smtClean="0"/>
              <a:t>	adalah sering disebut variabel server web, yang akan berisi data yang berhubungan dengan server web dan sistem operasi server web.</a:t>
            </a:r>
          </a:p>
        </p:txBody>
      </p:sp>
      <p:sp>
        <p:nvSpPr>
          <p:cNvPr id="2" name="Slide Number Placeholder 1"/>
          <p:cNvSpPr>
            <a:spLocks noGrp="1"/>
          </p:cNvSpPr>
          <p:nvPr>
            <p:ph type="sldNum" sz="quarter" idx="12"/>
          </p:nvPr>
        </p:nvSpPr>
        <p:spPr/>
        <p:txBody>
          <a:bodyPr/>
          <a:lstStyle/>
          <a:p>
            <a:fld id="{0D71EAF9-DB67-464C-8987-984D7DE842F6}" type="slidenum">
              <a:rPr lang="id-ID" smtClean="0"/>
              <a:t>27</a:t>
            </a:fld>
            <a:endParaRPr lang="id-ID"/>
          </a:p>
        </p:txBody>
      </p:sp>
    </p:spTree>
    <p:extLst>
      <p:ext uri="{BB962C8B-B14F-4D97-AF65-F5344CB8AC3E}">
        <p14:creationId xmlns:p14="http://schemas.microsoft.com/office/powerpoint/2010/main" val="9051813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Variabel Server Web</a:t>
            </a:r>
          </a:p>
        </p:txBody>
      </p:sp>
      <p:sp>
        <p:nvSpPr>
          <p:cNvPr id="36867" name="Rectangle 3"/>
          <p:cNvSpPr>
            <a:spLocks noGrp="1" noChangeArrowheads="1"/>
          </p:cNvSpPr>
          <p:nvPr>
            <p:ph idx="1"/>
          </p:nvPr>
        </p:nvSpPr>
        <p:spPr/>
        <p:txBody>
          <a:bodyPr/>
          <a:lstStyle/>
          <a:p>
            <a:pPr eaLnBrk="1" hangingPunct="1">
              <a:lnSpc>
                <a:spcPct val="90000"/>
              </a:lnSpc>
            </a:pPr>
            <a:r>
              <a:rPr lang="en-US" sz="2400" smtClean="0"/>
              <a:t>DOCUMENT_ROOT</a:t>
            </a:r>
          </a:p>
          <a:p>
            <a:pPr eaLnBrk="1" hangingPunct="1">
              <a:lnSpc>
                <a:spcPct val="90000"/>
              </a:lnSpc>
            </a:pPr>
            <a:r>
              <a:rPr lang="en-US" sz="2400" smtClean="0"/>
              <a:t>PHP_SELF</a:t>
            </a:r>
          </a:p>
          <a:p>
            <a:pPr eaLnBrk="1" hangingPunct="1">
              <a:lnSpc>
                <a:spcPct val="90000"/>
              </a:lnSpc>
            </a:pPr>
            <a:r>
              <a:rPr lang="en-US" sz="2400" smtClean="0"/>
              <a:t>HTTP_USER_AGENT</a:t>
            </a:r>
          </a:p>
          <a:p>
            <a:pPr eaLnBrk="1" hangingPunct="1">
              <a:lnSpc>
                <a:spcPct val="90000"/>
              </a:lnSpc>
            </a:pPr>
            <a:r>
              <a:rPr lang="en-US" sz="2400" smtClean="0"/>
              <a:t>REMOTE_ADDR</a:t>
            </a:r>
          </a:p>
          <a:p>
            <a:pPr eaLnBrk="1" hangingPunct="1">
              <a:lnSpc>
                <a:spcPct val="90000"/>
              </a:lnSpc>
            </a:pPr>
            <a:r>
              <a:rPr lang="en-US" sz="2400" smtClean="0"/>
              <a:t>SERVER_NAME</a:t>
            </a:r>
          </a:p>
          <a:p>
            <a:pPr eaLnBrk="1" hangingPunct="1">
              <a:lnSpc>
                <a:spcPct val="90000"/>
              </a:lnSpc>
            </a:pPr>
            <a:r>
              <a:rPr lang="en-US" sz="2400" smtClean="0"/>
              <a:t>SERVER_SOFTWARE</a:t>
            </a:r>
          </a:p>
          <a:p>
            <a:pPr eaLnBrk="1" hangingPunct="1">
              <a:lnSpc>
                <a:spcPct val="90000"/>
              </a:lnSpc>
            </a:pPr>
            <a:r>
              <a:rPr lang="en-US" sz="2400" smtClean="0"/>
              <a:t>SERVER_PORT</a:t>
            </a:r>
          </a:p>
          <a:p>
            <a:pPr eaLnBrk="1" hangingPunct="1">
              <a:lnSpc>
                <a:spcPct val="90000"/>
              </a:lnSpc>
            </a:pPr>
            <a:r>
              <a:rPr lang="en-US" sz="2400" smtClean="0"/>
              <a:t>SERVER_PROTOCOL</a:t>
            </a:r>
          </a:p>
          <a:p>
            <a:pPr eaLnBrk="1" hangingPunct="1">
              <a:lnSpc>
                <a:spcPct val="90000"/>
              </a:lnSpc>
            </a:pPr>
            <a:r>
              <a:rPr lang="en-US" sz="2400" smtClean="0"/>
              <a:t>REQUEST_METHOD</a:t>
            </a:r>
            <a:br>
              <a:rPr lang="en-US" sz="2400" smtClean="0"/>
            </a:br>
            <a:endParaRPr lang="en-US" sz="2400" smtClean="0"/>
          </a:p>
        </p:txBody>
      </p:sp>
      <p:sp>
        <p:nvSpPr>
          <p:cNvPr id="2" name="Slide Number Placeholder 1"/>
          <p:cNvSpPr>
            <a:spLocks noGrp="1"/>
          </p:cNvSpPr>
          <p:nvPr>
            <p:ph type="sldNum" sz="quarter" idx="12"/>
          </p:nvPr>
        </p:nvSpPr>
        <p:spPr/>
        <p:txBody>
          <a:bodyPr/>
          <a:lstStyle/>
          <a:p>
            <a:fld id="{0D71EAF9-DB67-464C-8987-984D7DE842F6}" type="slidenum">
              <a:rPr lang="id-ID" smtClean="0"/>
              <a:t>28</a:t>
            </a:fld>
            <a:endParaRPr lang="id-ID"/>
          </a:p>
        </p:txBody>
      </p:sp>
    </p:spTree>
    <p:extLst>
      <p:ext uri="{BB962C8B-B14F-4D97-AF65-F5344CB8AC3E}">
        <p14:creationId xmlns:p14="http://schemas.microsoft.com/office/powerpoint/2010/main" val="1576187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Tipe Data</a:t>
            </a:r>
          </a:p>
        </p:txBody>
      </p:sp>
      <p:sp>
        <p:nvSpPr>
          <p:cNvPr id="4099" name="Rectangle 3"/>
          <p:cNvSpPr>
            <a:spLocks noGrp="1" noChangeArrowheads="1"/>
          </p:cNvSpPr>
          <p:nvPr>
            <p:ph idx="1"/>
          </p:nvPr>
        </p:nvSpPr>
        <p:spPr/>
        <p:txBody>
          <a:bodyPr/>
          <a:lstStyle/>
          <a:p>
            <a:pPr eaLnBrk="1" hangingPunct="1">
              <a:lnSpc>
                <a:spcPct val="80000"/>
              </a:lnSpc>
              <a:buFont typeface="Wingdings" pitchFamily="2" charset="2"/>
              <a:buNone/>
            </a:pPr>
            <a:r>
              <a:rPr lang="en-US" sz="2000" smtClean="0"/>
              <a:t>PHP mendukung delapan tipe data :</a:t>
            </a:r>
          </a:p>
          <a:p>
            <a:pPr eaLnBrk="1" hangingPunct="1">
              <a:lnSpc>
                <a:spcPct val="80000"/>
              </a:lnSpc>
              <a:buFont typeface="Wingdings" pitchFamily="2" charset="2"/>
              <a:buNone/>
            </a:pPr>
            <a:r>
              <a:rPr lang="en-US" sz="2000" smtClean="0"/>
              <a:t>Tipe data scalar :</a:t>
            </a:r>
          </a:p>
          <a:p>
            <a:pPr eaLnBrk="1" hangingPunct="1">
              <a:lnSpc>
                <a:spcPct val="80000"/>
              </a:lnSpc>
              <a:buFontTx/>
              <a:buChar char="-"/>
            </a:pPr>
            <a:r>
              <a:rPr lang="en-US" sz="2000" smtClean="0"/>
              <a:t>Boolean</a:t>
            </a:r>
          </a:p>
          <a:p>
            <a:pPr eaLnBrk="1" hangingPunct="1">
              <a:lnSpc>
                <a:spcPct val="80000"/>
              </a:lnSpc>
              <a:buFontTx/>
              <a:buChar char="-"/>
            </a:pPr>
            <a:r>
              <a:rPr lang="en-US" sz="2000" smtClean="0"/>
              <a:t>Integer</a:t>
            </a:r>
          </a:p>
          <a:p>
            <a:pPr eaLnBrk="1" hangingPunct="1">
              <a:lnSpc>
                <a:spcPct val="80000"/>
              </a:lnSpc>
              <a:buFontTx/>
              <a:buChar char="-"/>
            </a:pPr>
            <a:r>
              <a:rPr lang="en-US" sz="2000" smtClean="0"/>
              <a:t>Floating-point</a:t>
            </a:r>
          </a:p>
          <a:p>
            <a:pPr eaLnBrk="1" hangingPunct="1">
              <a:lnSpc>
                <a:spcPct val="80000"/>
              </a:lnSpc>
              <a:buFontTx/>
              <a:buChar char="-"/>
            </a:pPr>
            <a:r>
              <a:rPr lang="en-US" sz="2000" smtClean="0"/>
              <a:t>String</a:t>
            </a:r>
          </a:p>
          <a:p>
            <a:pPr eaLnBrk="1" hangingPunct="1">
              <a:lnSpc>
                <a:spcPct val="80000"/>
              </a:lnSpc>
              <a:buFontTx/>
              <a:buNone/>
            </a:pPr>
            <a:r>
              <a:rPr lang="en-US" sz="2000" smtClean="0"/>
              <a:t>Tipe data compound</a:t>
            </a:r>
          </a:p>
          <a:p>
            <a:pPr eaLnBrk="1" hangingPunct="1">
              <a:lnSpc>
                <a:spcPct val="80000"/>
              </a:lnSpc>
              <a:buFontTx/>
              <a:buChar char="-"/>
            </a:pPr>
            <a:r>
              <a:rPr lang="en-US" sz="2000" smtClean="0"/>
              <a:t>Array</a:t>
            </a:r>
          </a:p>
          <a:p>
            <a:pPr eaLnBrk="1" hangingPunct="1">
              <a:lnSpc>
                <a:spcPct val="80000"/>
              </a:lnSpc>
              <a:buFontTx/>
              <a:buChar char="-"/>
            </a:pPr>
            <a:r>
              <a:rPr lang="en-US" sz="2000" smtClean="0"/>
              <a:t>Object</a:t>
            </a:r>
          </a:p>
          <a:p>
            <a:pPr eaLnBrk="1" hangingPunct="1">
              <a:lnSpc>
                <a:spcPct val="80000"/>
              </a:lnSpc>
              <a:buFontTx/>
              <a:buNone/>
            </a:pPr>
            <a:r>
              <a:rPr lang="en-US" sz="2000" smtClean="0"/>
              <a:t>Tipe data khusus</a:t>
            </a:r>
          </a:p>
          <a:p>
            <a:pPr eaLnBrk="1" hangingPunct="1">
              <a:lnSpc>
                <a:spcPct val="80000"/>
              </a:lnSpc>
              <a:buFontTx/>
              <a:buChar char="-"/>
            </a:pPr>
            <a:r>
              <a:rPr lang="en-US" sz="2000" smtClean="0"/>
              <a:t>Resource</a:t>
            </a:r>
          </a:p>
          <a:p>
            <a:pPr eaLnBrk="1" hangingPunct="1">
              <a:lnSpc>
                <a:spcPct val="80000"/>
              </a:lnSpc>
              <a:buFontTx/>
              <a:buChar char="-"/>
            </a:pPr>
            <a:r>
              <a:rPr lang="en-US" sz="2000" smtClean="0"/>
              <a:t>Null</a:t>
            </a:r>
          </a:p>
          <a:p>
            <a:pPr eaLnBrk="1" hangingPunct="1">
              <a:lnSpc>
                <a:spcPct val="80000"/>
              </a:lnSpc>
              <a:buFontTx/>
              <a:buChar char="-"/>
            </a:pPr>
            <a:endParaRPr lang="en-US" sz="2000" smtClean="0"/>
          </a:p>
        </p:txBody>
      </p:sp>
      <p:sp>
        <p:nvSpPr>
          <p:cNvPr id="2" name="Slide Number Placeholder 1"/>
          <p:cNvSpPr>
            <a:spLocks noGrp="1"/>
          </p:cNvSpPr>
          <p:nvPr>
            <p:ph type="sldNum" sz="quarter" idx="12"/>
          </p:nvPr>
        </p:nvSpPr>
        <p:spPr/>
        <p:txBody>
          <a:bodyPr/>
          <a:lstStyle/>
          <a:p>
            <a:fld id="{0D71EAF9-DB67-464C-8987-984D7DE842F6}" type="slidenum">
              <a:rPr lang="id-ID" smtClean="0"/>
              <a:t>29</a:t>
            </a:fld>
            <a:endParaRPr lang="id-ID"/>
          </a:p>
        </p:txBody>
      </p:sp>
    </p:spTree>
    <p:extLst>
      <p:ext uri="{BB962C8B-B14F-4D97-AF65-F5344CB8AC3E}">
        <p14:creationId xmlns:p14="http://schemas.microsoft.com/office/powerpoint/2010/main" val="37598866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lnSpcReduction="10000"/>
          </a:bodyPr>
          <a:lstStyle/>
          <a:p>
            <a:pPr marL="365760" indent="-256032" algn="just" fontAlgn="auto">
              <a:spcAft>
                <a:spcPts val="0"/>
              </a:spcAft>
              <a:buFont typeface="Wingdings 3"/>
              <a:buChar char=""/>
              <a:defRPr/>
            </a:pPr>
            <a:r>
              <a:rPr lang="id-ID" sz="2400" smtClean="0"/>
              <a:t>PHP merupakan bahasa pemrograman berbasis web yang memiliki kemampuan untuk memproses dan mengolah data secara dinamis.</a:t>
            </a:r>
          </a:p>
          <a:p>
            <a:pPr marL="365760" indent="-256032" algn="just" fontAlgn="auto">
              <a:spcAft>
                <a:spcPts val="0"/>
              </a:spcAft>
              <a:buFont typeface="Wingdings 3"/>
              <a:buChar char=""/>
              <a:defRPr/>
            </a:pPr>
            <a:r>
              <a:rPr lang="id-ID" sz="2400" smtClean="0"/>
              <a:t>PHP dapat dikatakan sebagai sebuah </a:t>
            </a:r>
            <a:r>
              <a:rPr lang="id-ID" sz="2400" i="1" smtClean="0"/>
              <a:t>server-side embedded script language, </a:t>
            </a:r>
            <a:r>
              <a:rPr lang="id-ID" sz="2400" smtClean="0"/>
              <a:t>artinya semua sintaks dan perintah program yg ditulis akan sepenuhnya dijalankan oleh server, tetapi dapat disertakan pada halaman HTML biasa</a:t>
            </a:r>
          </a:p>
          <a:p>
            <a:pPr marL="365760" indent="-256032" algn="just" fontAlgn="auto">
              <a:spcAft>
                <a:spcPts val="0"/>
              </a:spcAft>
              <a:buFont typeface="Wingdings 3"/>
              <a:buChar char=""/>
              <a:defRPr/>
            </a:pPr>
            <a:r>
              <a:rPr lang="id-ID" sz="2400" smtClean="0"/>
              <a:t>Pada umumnya semua aplikasi yang dibangun menggunakan PHP akan memberikan hasil pada web browser,  tetapi prosesnya secara keseluruhan dijalankan pada server.</a:t>
            </a:r>
          </a:p>
        </p:txBody>
      </p:sp>
      <p:sp>
        <p:nvSpPr>
          <p:cNvPr id="2" name="Title 1"/>
          <p:cNvSpPr>
            <a:spLocks noGrp="1"/>
          </p:cNvSpPr>
          <p:nvPr>
            <p:ph type="title"/>
          </p:nvPr>
        </p:nvSpPr>
        <p:spPr/>
        <p:txBody>
          <a:bodyPr/>
          <a:lstStyle/>
          <a:p>
            <a:pPr algn="r" fontAlgn="auto">
              <a:spcAft>
                <a:spcPts val="0"/>
              </a:spcAft>
              <a:defRPr/>
            </a:pPr>
            <a:r>
              <a:rPr lang="id-ID" dirty="0" smtClean="0"/>
              <a:t>PENGANTAR PHP</a:t>
            </a:r>
            <a:endParaRPr lang="id-ID" dirty="0"/>
          </a:p>
        </p:txBody>
      </p:sp>
      <p:sp>
        <p:nvSpPr>
          <p:cNvPr id="3" name="Slide Number Placeholder 2"/>
          <p:cNvSpPr>
            <a:spLocks noGrp="1"/>
          </p:cNvSpPr>
          <p:nvPr>
            <p:ph type="sldNum" sz="quarter" idx="12"/>
          </p:nvPr>
        </p:nvSpPr>
        <p:spPr/>
        <p:txBody>
          <a:bodyPr/>
          <a:lstStyle/>
          <a:p>
            <a:fld id="{0D71EAF9-DB67-464C-8987-984D7DE842F6}" type="slidenum">
              <a:rPr lang="id-ID" smtClean="0"/>
              <a:t>3</a:t>
            </a:fld>
            <a:endParaRPr lang="id-ID"/>
          </a:p>
        </p:txBody>
      </p:sp>
    </p:spTree>
    <p:extLst>
      <p:ext uri="{BB962C8B-B14F-4D97-AF65-F5344CB8AC3E}">
        <p14:creationId xmlns:p14="http://schemas.microsoft.com/office/powerpoint/2010/main" val="3085471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Boolean</a:t>
            </a:r>
          </a:p>
        </p:txBody>
      </p:sp>
      <p:sp>
        <p:nvSpPr>
          <p:cNvPr id="5123" name="Rectangle 3"/>
          <p:cNvSpPr>
            <a:spLocks noGrp="1" noChangeArrowheads="1"/>
          </p:cNvSpPr>
          <p:nvPr>
            <p:ph idx="1"/>
          </p:nvPr>
        </p:nvSpPr>
        <p:spPr/>
        <p:txBody>
          <a:bodyPr/>
          <a:lstStyle/>
          <a:p>
            <a:pPr eaLnBrk="1" hangingPunct="1">
              <a:buFont typeface="Wingdings" pitchFamily="2" charset="2"/>
              <a:buNone/>
            </a:pPr>
            <a:r>
              <a:rPr lang="en-US" smtClean="0"/>
              <a:t>Tipe data Boolean</a:t>
            </a:r>
          </a:p>
          <a:p>
            <a:pPr eaLnBrk="1" hangingPunct="1">
              <a:buFont typeface="Wingdings" pitchFamily="2" charset="2"/>
              <a:buNone/>
            </a:pPr>
            <a:r>
              <a:rPr lang="en-US" smtClean="0"/>
              <a:t>	adalah tipe data paling sederhana, yakni untuk menyatakan suatu nilai kebenaran TRUE (benar) atau FALSE (salah) yang bersifat </a:t>
            </a:r>
            <a:r>
              <a:rPr lang="en-US" i="1" smtClean="0"/>
              <a:t>case sensitive.</a:t>
            </a:r>
          </a:p>
          <a:p>
            <a:pPr eaLnBrk="1" hangingPunct="1">
              <a:buFont typeface="Wingdings" pitchFamily="2" charset="2"/>
              <a:buNone/>
            </a:pPr>
            <a:r>
              <a:rPr lang="en-US" smtClean="0"/>
              <a:t>Contoh :</a:t>
            </a:r>
          </a:p>
          <a:p>
            <a:pPr eaLnBrk="1" hangingPunct="1">
              <a:buFont typeface="Wingdings" pitchFamily="2" charset="2"/>
              <a:buNone/>
            </a:pPr>
            <a:r>
              <a:rPr lang="en-US" smtClean="0"/>
              <a:t>$lulus =TRUE; </a:t>
            </a:r>
          </a:p>
        </p:txBody>
      </p:sp>
      <p:sp>
        <p:nvSpPr>
          <p:cNvPr id="2" name="Slide Number Placeholder 1"/>
          <p:cNvSpPr>
            <a:spLocks noGrp="1"/>
          </p:cNvSpPr>
          <p:nvPr>
            <p:ph type="sldNum" sz="quarter" idx="12"/>
          </p:nvPr>
        </p:nvSpPr>
        <p:spPr/>
        <p:txBody>
          <a:bodyPr/>
          <a:lstStyle/>
          <a:p>
            <a:fld id="{0D71EAF9-DB67-464C-8987-984D7DE842F6}" type="slidenum">
              <a:rPr lang="id-ID" smtClean="0"/>
              <a:t>30</a:t>
            </a:fld>
            <a:endParaRPr lang="id-ID"/>
          </a:p>
        </p:txBody>
      </p:sp>
    </p:spTree>
    <p:extLst>
      <p:ext uri="{BB962C8B-B14F-4D97-AF65-F5344CB8AC3E}">
        <p14:creationId xmlns:p14="http://schemas.microsoft.com/office/powerpoint/2010/main" val="36530151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609600"/>
            <a:ext cx="6324600" cy="1066800"/>
          </a:xfrm>
        </p:spPr>
        <p:txBody>
          <a:bodyPr rtlCol="0">
            <a:normAutofit fontScale="90000"/>
          </a:bodyPr>
          <a:lstStyle/>
          <a:p>
            <a:pPr eaLnBrk="1" fontAlgn="auto" hangingPunct="1">
              <a:spcAft>
                <a:spcPts val="0"/>
              </a:spcAft>
              <a:defRPr/>
            </a:pPr>
            <a:r>
              <a:rPr lang="en-US" sz="4000" smtClean="0"/>
              <a:t>Contoh Penggunaan Tipe data Boolean</a:t>
            </a:r>
          </a:p>
        </p:txBody>
      </p:sp>
      <p:sp>
        <p:nvSpPr>
          <p:cNvPr id="6147" name="Rectangle 3"/>
          <p:cNvSpPr>
            <a:spLocks noGrp="1" noChangeArrowheads="1"/>
          </p:cNvSpPr>
          <p:nvPr>
            <p:ph idx="1"/>
          </p:nvPr>
        </p:nvSpPr>
        <p:spPr>
          <a:xfrm>
            <a:off x="383779" y="1700808"/>
            <a:ext cx="4419600" cy="4840287"/>
          </a:xfrm>
        </p:spPr>
        <p:txBody>
          <a:bodyPr/>
          <a:lstStyle/>
          <a:p>
            <a:pPr eaLnBrk="1" hangingPunct="1">
              <a:lnSpc>
                <a:spcPct val="80000"/>
              </a:lnSpc>
              <a:buFont typeface="Wingdings" pitchFamily="2" charset="2"/>
              <a:buNone/>
            </a:pPr>
            <a:r>
              <a:rPr lang="en-US" sz="1800" dirty="0" err="1" smtClean="0"/>
              <a:t>Nama</a:t>
            </a:r>
            <a:r>
              <a:rPr lang="en-US" sz="1800" dirty="0" smtClean="0"/>
              <a:t> File : Boolean1.php</a:t>
            </a:r>
          </a:p>
          <a:p>
            <a:pPr eaLnBrk="1" hangingPunct="1">
              <a:lnSpc>
                <a:spcPct val="80000"/>
              </a:lnSpc>
              <a:buFont typeface="Wingdings" pitchFamily="2" charset="2"/>
              <a:buNone/>
            </a:pPr>
            <a:r>
              <a:rPr lang="en-US" sz="1800" dirty="0" smtClean="0"/>
              <a:t>&lt;html&gt;</a:t>
            </a:r>
          </a:p>
          <a:p>
            <a:pPr eaLnBrk="1" hangingPunct="1">
              <a:lnSpc>
                <a:spcPct val="80000"/>
              </a:lnSpc>
              <a:buFont typeface="Wingdings" pitchFamily="2" charset="2"/>
              <a:buNone/>
            </a:pPr>
            <a:r>
              <a:rPr lang="en-US" sz="1800" dirty="0" smtClean="0"/>
              <a:t>&lt;head&gt;</a:t>
            </a:r>
          </a:p>
          <a:p>
            <a:pPr eaLnBrk="1" hangingPunct="1">
              <a:lnSpc>
                <a:spcPct val="80000"/>
              </a:lnSpc>
              <a:buFont typeface="Wingdings" pitchFamily="2" charset="2"/>
              <a:buNone/>
            </a:pPr>
            <a:r>
              <a:rPr lang="en-US" sz="1800" dirty="0" smtClean="0"/>
              <a:t>&lt;title&gt; </a:t>
            </a:r>
            <a:r>
              <a:rPr lang="en-US" sz="1800" dirty="0" err="1" smtClean="0"/>
              <a:t>Nilai-Nilai</a:t>
            </a:r>
            <a:r>
              <a:rPr lang="en-US" sz="1800" dirty="0" smtClean="0"/>
              <a:t> Boolean&lt;/title&gt;</a:t>
            </a:r>
          </a:p>
          <a:p>
            <a:pPr eaLnBrk="1" hangingPunct="1">
              <a:lnSpc>
                <a:spcPct val="80000"/>
              </a:lnSpc>
              <a:buFont typeface="Wingdings" pitchFamily="2" charset="2"/>
              <a:buNone/>
            </a:pPr>
            <a:r>
              <a:rPr lang="en-US" sz="1800" dirty="0" smtClean="0"/>
              <a:t>&lt;/head&gt;</a:t>
            </a:r>
          </a:p>
          <a:p>
            <a:pPr eaLnBrk="1" hangingPunct="1">
              <a:lnSpc>
                <a:spcPct val="80000"/>
              </a:lnSpc>
              <a:buFont typeface="Wingdings" pitchFamily="2" charset="2"/>
              <a:buNone/>
            </a:pPr>
            <a:r>
              <a:rPr lang="en-US" sz="1800" dirty="0" smtClean="0"/>
              <a:t>&lt;body&gt;</a:t>
            </a:r>
          </a:p>
          <a:p>
            <a:pPr eaLnBrk="1" hangingPunct="1">
              <a:lnSpc>
                <a:spcPct val="80000"/>
              </a:lnSpc>
              <a:buFont typeface="Wingdings" pitchFamily="2" charset="2"/>
              <a:buNone/>
            </a:pPr>
            <a:r>
              <a:rPr lang="en-US" sz="1800" dirty="0" smtClean="0"/>
              <a:t>&lt;h1&gt; </a:t>
            </a:r>
            <a:r>
              <a:rPr lang="en-US" sz="1800" dirty="0" err="1" smtClean="0"/>
              <a:t>Contoh</a:t>
            </a:r>
            <a:r>
              <a:rPr lang="en-US" sz="1800" dirty="0" smtClean="0"/>
              <a:t> </a:t>
            </a:r>
            <a:r>
              <a:rPr lang="en-US" sz="1800" dirty="0" err="1" smtClean="0"/>
              <a:t>Nilai</a:t>
            </a:r>
            <a:r>
              <a:rPr lang="en-US" sz="1800" dirty="0" smtClean="0"/>
              <a:t> Boolean &lt;/h1&gt;</a:t>
            </a:r>
          </a:p>
          <a:p>
            <a:pPr eaLnBrk="1" hangingPunct="1">
              <a:lnSpc>
                <a:spcPct val="80000"/>
              </a:lnSpc>
              <a:buFont typeface="Wingdings" pitchFamily="2" charset="2"/>
              <a:buNone/>
            </a:pPr>
            <a:r>
              <a:rPr lang="en-US" sz="1800" dirty="0" smtClean="0"/>
              <a:t>&lt;pre&gt;</a:t>
            </a:r>
          </a:p>
          <a:p>
            <a:pPr eaLnBrk="1" hangingPunct="1">
              <a:lnSpc>
                <a:spcPct val="80000"/>
              </a:lnSpc>
              <a:buFont typeface="Wingdings" pitchFamily="2" charset="2"/>
              <a:buNone/>
            </a:pPr>
            <a:r>
              <a:rPr lang="en-US" sz="1800" dirty="0" smtClean="0"/>
              <a:t>=================</a:t>
            </a:r>
          </a:p>
          <a:p>
            <a:pPr eaLnBrk="1" hangingPunct="1">
              <a:lnSpc>
                <a:spcPct val="80000"/>
              </a:lnSpc>
              <a:buFont typeface="Wingdings" pitchFamily="2" charset="2"/>
              <a:buNone/>
            </a:pPr>
            <a:r>
              <a:rPr lang="en-US" sz="1800" dirty="0" smtClean="0"/>
              <a:t>$a = TRUE;</a:t>
            </a:r>
          </a:p>
          <a:p>
            <a:pPr eaLnBrk="1" hangingPunct="1">
              <a:lnSpc>
                <a:spcPct val="80000"/>
              </a:lnSpc>
              <a:buFont typeface="Wingdings" pitchFamily="2" charset="2"/>
              <a:buNone/>
            </a:pPr>
            <a:r>
              <a:rPr lang="en-US" sz="1800" dirty="0" smtClean="0"/>
              <a:t>$b = false;</a:t>
            </a:r>
          </a:p>
          <a:p>
            <a:pPr eaLnBrk="1" hangingPunct="1">
              <a:lnSpc>
                <a:spcPct val="80000"/>
              </a:lnSpc>
              <a:buFont typeface="Wingdings" pitchFamily="2" charset="2"/>
              <a:buNone/>
            </a:pPr>
            <a:r>
              <a:rPr lang="en-US" sz="1800" dirty="0" smtClean="0"/>
              <a:t>=================</a:t>
            </a:r>
          </a:p>
          <a:p>
            <a:pPr eaLnBrk="1" hangingPunct="1">
              <a:lnSpc>
                <a:spcPct val="80000"/>
              </a:lnSpc>
              <a:buFont typeface="Wingdings" pitchFamily="2" charset="2"/>
              <a:buNone/>
            </a:pPr>
            <a:r>
              <a:rPr lang="en-US" sz="1800" dirty="0" smtClean="0"/>
              <a:t>&lt;/pre&gt;</a:t>
            </a:r>
          </a:p>
        </p:txBody>
      </p:sp>
      <p:sp>
        <p:nvSpPr>
          <p:cNvPr id="6149" name="TextBox 2"/>
          <p:cNvSpPr txBox="1">
            <a:spLocks noChangeArrowheads="1"/>
          </p:cNvSpPr>
          <p:nvPr/>
        </p:nvSpPr>
        <p:spPr bwMode="auto">
          <a:xfrm>
            <a:off x="3347864" y="4293096"/>
            <a:ext cx="4392488"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nSpc>
                <a:spcPct val="80000"/>
              </a:lnSpc>
              <a:buFont typeface="Wingdings" pitchFamily="2" charset="2"/>
              <a:buNone/>
            </a:pPr>
            <a:r>
              <a:rPr lang="en-US" dirty="0" err="1"/>
              <a:t>Hasil</a:t>
            </a:r>
            <a:r>
              <a:rPr lang="en-US" dirty="0"/>
              <a:t> </a:t>
            </a:r>
            <a:r>
              <a:rPr lang="en-US" dirty="0" err="1"/>
              <a:t>eksekusi</a:t>
            </a:r>
            <a:r>
              <a:rPr lang="en-US" dirty="0"/>
              <a:t> </a:t>
            </a:r>
            <a:r>
              <a:rPr lang="en-US" dirty="0" err="1"/>
              <a:t>dengan</a:t>
            </a:r>
            <a:r>
              <a:rPr lang="en-US" dirty="0"/>
              <a:t> PHP : &lt;</a:t>
            </a:r>
            <a:r>
              <a:rPr lang="en-US" dirty="0" err="1"/>
              <a:t>br</a:t>
            </a:r>
            <a:r>
              <a:rPr lang="en-US" dirty="0"/>
              <a:t>&gt;</a:t>
            </a:r>
          </a:p>
          <a:p>
            <a:pPr>
              <a:lnSpc>
                <a:spcPct val="80000"/>
              </a:lnSpc>
              <a:buFont typeface="Wingdings" pitchFamily="2" charset="2"/>
              <a:buNone/>
            </a:pPr>
            <a:r>
              <a:rPr lang="en-US" dirty="0"/>
              <a:t>&lt;?</a:t>
            </a:r>
            <a:r>
              <a:rPr lang="en-US" dirty="0" err="1"/>
              <a:t>php</a:t>
            </a:r>
            <a:endParaRPr lang="en-US" dirty="0"/>
          </a:p>
          <a:p>
            <a:pPr>
              <a:lnSpc>
                <a:spcPct val="80000"/>
              </a:lnSpc>
              <a:buFont typeface="Wingdings" pitchFamily="2" charset="2"/>
              <a:buNone/>
            </a:pPr>
            <a:r>
              <a:rPr lang="en-US" dirty="0"/>
              <a:t>	$a = TRUE;</a:t>
            </a:r>
          </a:p>
          <a:p>
            <a:pPr>
              <a:lnSpc>
                <a:spcPct val="80000"/>
              </a:lnSpc>
              <a:buFont typeface="Wingdings" pitchFamily="2" charset="2"/>
              <a:buNone/>
            </a:pPr>
            <a:r>
              <a:rPr lang="en-US" dirty="0"/>
              <a:t>	$b = false;</a:t>
            </a:r>
          </a:p>
          <a:p>
            <a:pPr>
              <a:lnSpc>
                <a:spcPct val="80000"/>
              </a:lnSpc>
              <a:buFont typeface="Wingdings" pitchFamily="2" charset="2"/>
              <a:buNone/>
            </a:pPr>
            <a:r>
              <a:rPr lang="en-US" dirty="0"/>
              <a:t>	echo </a:t>
            </a:r>
            <a:r>
              <a:rPr lang="en-US" dirty="0" smtClean="0"/>
              <a:t>“$</a:t>
            </a:r>
            <a:r>
              <a:rPr lang="en-US" dirty="0"/>
              <a:t>a = $a”.”&lt;</a:t>
            </a:r>
            <a:r>
              <a:rPr lang="en-US" dirty="0" err="1"/>
              <a:t>br</a:t>
            </a:r>
            <a:r>
              <a:rPr lang="en-US" dirty="0"/>
              <a:t>&gt;”;</a:t>
            </a:r>
          </a:p>
          <a:p>
            <a:pPr>
              <a:lnSpc>
                <a:spcPct val="80000"/>
              </a:lnSpc>
              <a:buFont typeface="Wingdings" pitchFamily="2" charset="2"/>
              <a:buNone/>
            </a:pPr>
            <a:r>
              <a:rPr lang="en-US" dirty="0"/>
              <a:t>	echo “$b = $b”;</a:t>
            </a:r>
          </a:p>
          <a:p>
            <a:pPr>
              <a:lnSpc>
                <a:spcPct val="80000"/>
              </a:lnSpc>
              <a:buFont typeface="Wingdings" pitchFamily="2" charset="2"/>
              <a:buNone/>
            </a:pPr>
            <a:r>
              <a:rPr lang="en-US" dirty="0"/>
              <a:t>?&gt;</a:t>
            </a:r>
          </a:p>
          <a:p>
            <a:pPr>
              <a:lnSpc>
                <a:spcPct val="80000"/>
              </a:lnSpc>
              <a:buFont typeface="Wingdings" pitchFamily="2" charset="2"/>
              <a:buNone/>
            </a:pPr>
            <a:r>
              <a:rPr lang="en-US" dirty="0"/>
              <a:t>&lt;/body&gt;</a:t>
            </a:r>
          </a:p>
          <a:p>
            <a:pPr>
              <a:lnSpc>
                <a:spcPct val="80000"/>
              </a:lnSpc>
              <a:buFont typeface="Wingdings" pitchFamily="2" charset="2"/>
              <a:buNone/>
            </a:pPr>
            <a:r>
              <a:rPr lang="en-US" dirty="0"/>
              <a:t>&lt;/html&gt;</a:t>
            </a:r>
          </a:p>
          <a:p>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412776"/>
            <a:ext cx="33051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D71EAF9-DB67-464C-8987-984D7DE842F6}" type="slidenum">
              <a:rPr lang="id-ID" smtClean="0"/>
              <a:t>31</a:t>
            </a:fld>
            <a:endParaRPr lang="id-ID"/>
          </a:p>
        </p:txBody>
      </p:sp>
    </p:spTree>
    <p:extLst>
      <p:ext uri="{BB962C8B-B14F-4D97-AF65-F5344CB8AC3E}">
        <p14:creationId xmlns:p14="http://schemas.microsoft.com/office/powerpoint/2010/main" val="1068928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Integer</a:t>
            </a:r>
          </a:p>
        </p:txBody>
      </p:sp>
      <p:sp>
        <p:nvSpPr>
          <p:cNvPr id="7171" name="Rectangle 3"/>
          <p:cNvSpPr>
            <a:spLocks noGrp="1" noChangeArrowheads="1"/>
          </p:cNvSpPr>
          <p:nvPr>
            <p:ph idx="1"/>
          </p:nvPr>
        </p:nvSpPr>
        <p:spPr/>
        <p:txBody>
          <a:bodyPr/>
          <a:lstStyle/>
          <a:p>
            <a:pPr eaLnBrk="1" hangingPunct="1">
              <a:lnSpc>
                <a:spcPct val="80000"/>
              </a:lnSpc>
              <a:buFont typeface="Wingdings" pitchFamily="2" charset="2"/>
              <a:buNone/>
            </a:pPr>
            <a:r>
              <a:rPr lang="en-US" sz="2800" smtClean="0"/>
              <a:t>Tipe Data Integer</a:t>
            </a:r>
          </a:p>
          <a:p>
            <a:pPr algn="just" eaLnBrk="1" hangingPunct="1">
              <a:lnSpc>
                <a:spcPct val="80000"/>
              </a:lnSpc>
              <a:buFont typeface="Wingdings" pitchFamily="2" charset="2"/>
              <a:buNone/>
            </a:pPr>
            <a:r>
              <a:rPr lang="en-US" sz="2800" smtClean="0"/>
              <a:t>	adalah tipe data yang manyatakan bilangan bulat. Jangkauan bilangan integer tergantung pada </a:t>
            </a:r>
            <a:r>
              <a:rPr lang="en-US" sz="2800" i="1" smtClean="0"/>
              <a:t>platform, </a:t>
            </a:r>
            <a:r>
              <a:rPr lang="en-US" sz="2800" smtClean="0"/>
              <a:t>kira-kira 2 milyar.</a:t>
            </a:r>
          </a:p>
          <a:p>
            <a:pPr algn="just" eaLnBrk="1" hangingPunct="1">
              <a:lnSpc>
                <a:spcPct val="80000"/>
              </a:lnSpc>
              <a:buFont typeface="Wingdings" pitchFamily="2" charset="2"/>
              <a:buNone/>
            </a:pPr>
            <a:r>
              <a:rPr lang="en-US" sz="2800" smtClean="0"/>
              <a:t>	Integer dapat dinyatakan untuk notasi bilangan decimal (basis 10), hexadesimal (basis 16) dan octal (basis 8).</a:t>
            </a:r>
          </a:p>
          <a:p>
            <a:pPr algn="just" eaLnBrk="1" hangingPunct="1">
              <a:lnSpc>
                <a:spcPct val="80000"/>
              </a:lnSpc>
              <a:buFont typeface="Wingdings" pitchFamily="2" charset="2"/>
              <a:buNone/>
            </a:pPr>
            <a:r>
              <a:rPr lang="en-US" sz="2800" smtClean="0"/>
              <a:t>	Penggunaan notasi octal harus diawali dengan 0(nol) sedangkan penggunaan notasi hexadecimal diawali 0x.</a:t>
            </a:r>
          </a:p>
        </p:txBody>
      </p:sp>
      <p:sp>
        <p:nvSpPr>
          <p:cNvPr id="2" name="Slide Number Placeholder 1"/>
          <p:cNvSpPr>
            <a:spLocks noGrp="1"/>
          </p:cNvSpPr>
          <p:nvPr>
            <p:ph type="sldNum" sz="quarter" idx="12"/>
          </p:nvPr>
        </p:nvSpPr>
        <p:spPr/>
        <p:txBody>
          <a:bodyPr/>
          <a:lstStyle/>
          <a:p>
            <a:fld id="{0D71EAF9-DB67-464C-8987-984D7DE842F6}" type="slidenum">
              <a:rPr lang="id-ID" smtClean="0"/>
              <a:t>32</a:t>
            </a:fld>
            <a:endParaRPr lang="id-ID"/>
          </a:p>
        </p:txBody>
      </p:sp>
    </p:spTree>
    <p:extLst>
      <p:ext uri="{BB962C8B-B14F-4D97-AF65-F5344CB8AC3E}">
        <p14:creationId xmlns:p14="http://schemas.microsoft.com/office/powerpoint/2010/main" val="12517723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609600"/>
            <a:ext cx="8562975" cy="1066800"/>
          </a:xfrm>
        </p:spPr>
        <p:txBody>
          <a:bodyPr>
            <a:normAutofit fontScale="90000"/>
          </a:bodyPr>
          <a:lstStyle/>
          <a:p>
            <a:pPr eaLnBrk="1" hangingPunct="1"/>
            <a:r>
              <a:rPr lang="en-US" sz="4000" smtClean="0"/>
              <a:t>Contoh Penggunaan Tipe data Integer</a:t>
            </a:r>
          </a:p>
        </p:txBody>
      </p:sp>
      <p:sp>
        <p:nvSpPr>
          <p:cNvPr id="8195" name="Rectangle 3"/>
          <p:cNvSpPr>
            <a:spLocks noGrp="1" noChangeArrowheads="1"/>
          </p:cNvSpPr>
          <p:nvPr>
            <p:ph idx="1"/>
          </p:nvPr>
        </p:nvSpPr>
        <p:spPr>
          <a:xfrm>
            <a:off x="304800" y="2057400"/>
            <a:ext cx="4191000" cy="4495800"/>
          </a:xfrm>
        </p:spPr>
        <p:txBody>
          <a:bodyPr/>
          <a:lstStyle/>
          <a:p>
            <a:pPr eaLnBrk="1" hangingPunct="1">
              <a:lnSpc>
                <a:spcPct val="80000"/>
              </a:lnSpc>
              <a:buFont typeface="Wingdings" pitchFamily="2" charset="2"/>
              <a:buNone/>
            </a:pPr>
            <a:r>
              <a:rPr lang="en-US" sz="1600" smtClean="0"/>
              <a:t>Nama File : integer.php</a:t>
            </a:r>
          </a:p>
          <a:p>
            <a:pPr eaLnBrk="1" hangingPunct="1">
              <a:lnSpc>
                <a:spcPct val="80000"/>
              </a:lnSpc>
              <a:buFont typeface="Wingdings" pitchFamily="2" charset="2"/>
              <a:buNone/>
            </a:pPr>
            <a:r>
              <a:rPr lang="en-US" sz="1600" smtClean="0"/>
              <a:t>&lt;html&gt;</a:t>
            </a:r>
          </a:p>
          <a:p>
            <a:pPr eaLnBrk="1" hangingPunct="1">
              <a:lnSpc>
                <a:spcPct val="80000"/>
              </a:lnSpc>
              <a:buFont typeface="Wingdings" pitchFamily="2" charset="2"/>
              <a:buNone/>
            </a:pPr>
            <a:r>
              <a:rPr lang="en-US" sz="1600" smtClean="0"/>
              <a:t>&lt;head&gt;</a:t>
            </a:r>
          </a:p>
          <a:p>
            <a:pPr eaLnBrk="1" hangingPunct="1">
              <a:lnSpc>
                <a:spcPct val="80000"/>
              </a:lnSpc>
              <a:buFont typeface="Wingdings" pitchFamily="2" charset="2"/>
              <a:buNone/>
            </a:pPr>
            <a:r>
              <a:rPr lang="en-US" sz="1600" smtClean="0"/>
              <a:t>&lt;title&gt; Tipe data Integer&lt;/title&gt;</a:t>
            </a:r>
          </a:p>
          <a:p>
            <a:pPr eaLnBrk="1" hangingPunct="1">
              <a:lnSpc>
                <a:spcPct val="80000"/>
              </a:lnSpc>
              <a:buFont typeface="Wingdings" pitchFamily="2" charset="2"/>
              <a:buNone/>
            </a:pPr>
            <a:r>
              <a:rPr lang="en-US" sz="1600" smtClean="0"/>
              <a:t>&lt;/head&gt;</a:t>
            </a:r>
          </a:p>
          <a:p>
            <a:pPr eaLnBrk="1" hangingPunct="1">
              <a:lnSpc>
                <a:spcPct val="80000"/>
              </a:lnSpc>
              <a:buFont typeface="Wingdings" pitchFamily="2" charset="2"/>
              <a:buNone/>
            </a:pPr>
            <a:r>
              <a:rPr lang="en-US" sz="1600" smtClean="0"/>
              <a:t>&lt;body&gt;</a:t>
            </a:r>
          </a:p>
          <a:p>
            <a:pPr eaLnBrk="1" hangingPunct="1">
              <a:lnSpc>
                <a:spcPct val="80000"/>
              </a:lnSpc>
              <a:buFont typeface="Wingdings" pitchFamily="2" charset="2"/>
              <a:buNone/>
            </a:pPr>
            <a:r>
              <a:rPr lang="en-US" sz="1600" smtClean="0"/>
              <a:t>&lt;h1&gt; Tipe Data Integer&lt;/h1&gt;</a:t>
            </a:r>
          </a:p>
          <a:p>
            <a:pPr eaLnBrk="1" hangingPunct="1">
              <a:lnSpc>
                <a:spcPct val="80000"/>
              </a:lnSpc>
              <a:buFont typeface="Wingdings" pitchFamily="2" charset="2"/>
              <a:buNone/>
            </a:pPr>
            <a:r>
              <a:rPr lang="en-US" sz="1600" smtClean="0"/>
              <a:t>&lt;?php</a:t>
            </a:r>
          </a:p>
          <a:p>
            <a:pPr eaLnBrk="1" hangingPunct="1">
              <a:lnSpc>
                <a:spcPct val="80000"/>
              </a:lnSpc>
              <a:buFont typeface="Wingdings" pitchFamily="2" charset="2"/>
              <a:buNone/>
            </a:pPr>
            <a:r>
              <a:rPr lang="en-US" sz="1600" smtClean="0"/>
              <a:t>		$Harga = 15000;</a:t>
            </a:r>
          </a:p>
          <a:p>
            <a:pPr eaLnBrk="1" hangingPunct="1">
              <a:lnSpc>
                <a:spcPct val="80000"/>
              </a:lnSpc>
              <a:buFont typeface="Wingdings" pitchFamily="2" charset="2"/>
              <a:buNone/>
            </a:pPr>
            <a:r>
              <a:rPr lang="en-US" sz="1600" smtClean="0"/>
              <a:t>		$Jumlah = 5;</a:t>
            </a:r>
          </a:p>
          <a:p>
            <a:pPr eaLnBrk="1" hangingPunct="1">
              <a:lnSpc>
                <a:spcPct val="80000"/>
              </a:lnSpc>
              <a:buFont typeface="Wingdings" pitchFamily="2" charset="2"/>
              <a:buNone/>
            </a:pPr>
            <a:r>
              <a:rPr lang="en-US" sz="1600" smtClean="0"/>
              <a:t>		$HargaTotal = $Harga * $Jumlah;</a:t>
            </a:r>
          </a:p>
          <a:p>
            <a:pPr eaLnBrk="1" hangingPunct="1">
              <a:lnSpc>
                <a:spcPct val="80000"/>
              </a:lnSpc>
              <a:buFont typeface="Wingdings" pitchFamily="2" charset="2"/>
              <a:buNone/>
            </a:pPr>
            <a:r>
              <a:rPr lang="en-US" sz="1600" smtClean="0"/>
              <a:t>		echo “Harga = $Harga”.”&lt;br&gt;”;</a:t>
            </a:r>
          </a:p>
          <a:p>
            <a:pPr eaLnBrk="1" hangingPunct="1">
              <a:lnSpc>
                <a:spcPct val="80000"/>
              </a:lnSpc>
              <a:buFont typeface="Wingdings" pitchFamily="2" charset="2"/>
              <a:buNone/>
            </a:pPr>
            <a:r>
              <a:rPr lang="en-US" sz="1600" smtClean="0"/>
              <a:t>		echo “Jumlah = $Jumlah”.”&lt;br&gt;”;</a:t>
            </a:r>
          </a:p>
          <a:p>
            <a:pPr eaLnBrk="1" hangingPunct="1">
              <a:lnSpc>
                <a:spcPct val="80000"/>
              </a:lnSpc>
              <a:buFont typeface="Wingdings" pitchFamily="2" charset="2"/>
              <a:buNone/>
            </a:pPr>
            <a:r>
              <a:rPr lang="en-US" sz="1600" smtClean="0"/>
              <a:t>		echo “Harga Total =</a:t>
            </a:r>
          </a:p>
          <a:p>
            <a:pPr eaLnBrk="1" hangingPunct="1">
              <a:lnSpc>
                <a:spcPct val="80000"/>
              </a:lnSpc>
              <a:buFont typeface="Wingdings" pitchFamily="2" charset="2"/>
              <a:buNone/>
            </a:pPr>
            <a:r>
              <a:rPr lang="en-US" sz="1600" smtClean="0"/>
              <a:t>			$HargaTotal”.”&lt;br&gt;&lt;br&gt;”;</a:t>
            </a:r>
          </a:p>
          <a:p>
            <a:pPr eaLnBrk="1" hangingPunct="1">
              <a:lnSpc>
                <a:spcPct val="80000"/>
              </a:lnSpc>
              <a:buFont typeface="Wingdings" pitchFamily="2" charset="2"/>
              <a:buNone/>
            </a:pPr>
            <a:r>
              <a:rPr lang="en-US" sz="1600" smtClean="0"/>
              <a:t>		$large_number = 2147483647;</a:t>
            </a:r>
          </a:p>
          <a:p>
            <a:pPr eaLnBrk="1" hangingPunct="1">
              <a:lnSpc>
                <a:spcPct val="80000"/>
              </a:lnSpc>
              <a:buFont typeface="Wingdings" pitchFamily="2" charset="2"/>
              <a:buNone/>
            </a:pPr>
            <a:endParaRPr lang="en-US" sz="1600" smtClean="0"/>
          </a:p>
        </p:txBody>
      </p:sp>
      <p:sp>
        <p:nvSpPr>
          <p:cNvPr id="8196" name="Rectangle 4"/>
          <p:cNvSpPr>
            <a:spLocks noChangeArrowheads="1"/>
          </p:cNvSpPr>
          <p:nvPr/>
        </p:nvSpPr>
        <p:spPr bwMode="auto">
          <a:xfrm>
            <a:off x="4572000" y="2057400"/>
            <a:ext cx="43799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folHlink"/>
              </a:buClr>
              <a:buSzPct val="60000"/>
              <a:buFont typeface="Wingdings" pitchFamily="2" charset="2"/>
              <a:buNone/>
            </a:pPr>
            <a:r>
              <a:rPr lang="en-US" sz="1600"/>
              <a:t>	var_dump($large_number);</a:t>
            </a:r>
          </a:p>
          <a:p>
            <a:pPr marL="342900" indent="-342900" eaLnBrk="1" hangingPunct="1">
              <a:lnSpc>
                <a:spcPct val="80000"/>
              </a:lnSpc>
              <a:spcBef>
                <a:spcPct val="20000"/>
              </a:spcBef>
              <a:buClr>
                <a:schemeClr val="folHlink"/>
              </a:buClr>
              <a:buSzPct val="60000"/>
              <a:buFont typeface="Wingdings" pitchFamily="2" charset="2"/>
              <a:buNone/>
            </a:pPr>
            <a:r>
              <a:rPr lang="en-US" sz="1600"/>
              <a:t>	echo “&lt;br&gt;”;</a:t>
            </a:r>
          </a:p>
          <a:p>
            <a:pPr marL="342900" indent="-342900" eaLnBrk="1" hangingPunct="1">
              <a:lnSpc>
                <a:spcPct val="80000"/>
              </a:lnSpc>
              <a:spcBef>
                <a:spcPct val="20000"/>
              </a:spcBef>
              <a:buClr>
                <a:schemeClr val="folHlink"/>
              </a:buClr>
              <a:buSzPct val="60000"/>
              <a:buFont typeface="Wingdings" pitchFamily="2" charset="2"/>
              <a:buNone/>
            </a:pPr>
            <a:r>
              <a:rPr lang="en-US" sz="1600"/>
              <a:t>	$large_number = 2147483648;</a:t>
            </a:r>
          </a:p>
          <a:p>
            <a:pPr marL="342900" indent="-342900" eaLnBrk="1" hangingPunct="1">
              <a:lnSpc>
                <a:spcPct val="80000"/>
              </a:lnSpc>
              <a:spcBef>
                <a:spcPct val="20000"/>
              </a:spcBef>
              <a:buClr>
                <a:schemeClr val="folHlink"/>
              </a:buClr>
              <a:buSzPct val="60000"/>
              <a:buFont typeface="Wingdings" pitchFamily="2" charset="2"/>
              <a:buNone/>
            </a:pPr>
            <a:r>
              <a:rPr lang="en-US" sz="1600"/>
              <a:t>	var_dump($large_number);</a:t>
            </a:r>
          </a:p>
          <a:p>
            <a:pPr marL="342900" indent="-342900" eaLnBrk="1" hangingPunct="1">
              <a:lnSpc>
                <a:spcPct val="80000"/>
              </a:lnSpc>
              <a:spcBef>
                <a:spcPct val="20000"/>
              </a:spcBef>
              <a:buClr>
                <a:schemeClr val="folHlink"/>
              </a:buClr>
              <a:buSzPct val="60000"/>
              <a:buFont typeface="Wingdings" pitchFamily="2" charset="2"/>
              <a:buNone/>
            </a:pPr>
            <a:r>
              <a:rPr lang="en-US" sz="1600"/>
              <a:t>	echo “&lt;br&gt;”;</a:t>
            </a:r>
          </a:p>
          <a:p>
            <a:pPr marL="342900" indent="-342900" eaLnBrk="1" hangingPunct="1">
              <a:lnSpc>
                <a:spcPct val="80000"/>
              </a:lnSpc>
              <a:spcBef>
                <a:spcPct val="20000"/>
              </a:spcBef>
              <a:buClr>
                <a:schemeClr val="folHlink"/>
              </a:buClr>
              <a:buSzPct val="60000"/>
              <a:buFont typeface="Wingdings" pitchFamily="2" charset="2"/>
              <a:buNone/>
            </a:pPr>
            <a:r>
              <a:rPr lang="en-US" sz="1600"/>
              <a:t>	var_dump(80000000);</a:t>
            </a:r>
          </a:p>
          <a:p>
            <a:pPr marL="342900" indent="-342900" eaLnBrk="1" hangingPunct="1">
              <a:lnSpc>
                <a:spcPct val="80000"/>
              </a:lnSpc>
              <a:spcBef>
                <a:spcPct val="20000"/>
              </a:spcBef>
              <a:buClr>
                <a:schemeClr val="folHlink"/>
              </a:buClr>
              <a:buSzPct val="60000"/>
              <a:buFont typeface="Wingdings" pitchFamily="2" charset="2"/>
              <a:buNone/>
            </a:pPr>
            <a:r>
              <a:rPr lang="en-US" sz="1600"/>
              <a:t>	echo “&lt;br&gt;”;</a:t>
            </a:r>
          </a:p>
          <a:p>
            <a:pPr marL="342900" indent="-342900" eaLnBrk="1" hangingPunct="1">
              <a:lnSpc>
                <a:spcPct val="80000"/>
              </a:lnSpc>
              <a:spcBef>
                <a:spcPct val="20000"/>
              </a:spcBef>
              <a:buClr>
                <a:schemeClr val="folHlink"/>
              </a:buClr>
              <a:buSzPct val="60000"/>
              <a:buFont typeface="Wingdings" pitchFamily="2" charset="2"/>
              <a:buNone/>
            </a:pPr>
            <a:r>
              <a:rPr lang="en-US" sz="1600"/>
              <a:t>	$million = 1000000;</a:t>
            </a:r>
          </a:p>
          <a:p>
            <a:pPr marL="342900" indent="-342900" eaLnBrk="1" hangingPunct="1">
              <a:lnSpc>
                <a:spcPct val="80000"/>
              </a:lnSpc>
              <a:spcBef>
                <a:spcPct val="20000"/>
              </a:spcBef>
              <a:buClr>
                <a:schemeClr val="folHlink"/>
              </a:buClr>
              <a:buSzPct val="60000"/>
              <a:buFont typeface="Wingdings" pitchFamily="2" charset="2"/>
              <a:buNone/>
            </a:pPr>
            <a:r>
              <a:rPr lang="en-US" sz="1600"/>
              <a:t>	$large_number = 50000 * $million;</a:t>
            </a:r>
          </a:p>
          <a:p>
            <a:pPr marL="342900" indent="-342900" eaLnBrk="1" hangingPunct="1">
              <a:lnSpc>
                <a:spcPct val="80000"/>
              </a:lnSpc>
              <a:spcBef>
                <a:spcPct val="20000"/>
              </a:spcBef>
              <a:buClr>
                <a:schemeClr val="folHlink"/>
              </a:buClr>
              <a:buSzPct val="60000"/>
              <a:buFont typeface="Wingdings" pitchFamily="2" charset="2"/>
              <a:buNone/>
            </a:pPr>
            <a:r>
              <a:rPr lang="en-US" sz="1600"/>
              <a:t>	var_dump($large_number);</a:t>
            </a:r>
          </a:p>
          <a:p>
            <a:pPr marL="342900" indent="-342900" eaLnBrk="1" hangingPunct="1">
              <a:lnSpc>
                <a:spcPct val="80000"/>
              </a:lnSpc>
              <a:spcBef>
                <a:spcPct val="20000"/>
              </a:spcBef>
              <a:buClr>
                <a:schemeClr val="folHlink"/>
              </a:buClr>
              <a:buSzPct val="60000"/>
              <a:buFont typeface="Wingdings" pitchFamily="2" charset="2"/>
              <a:buNone/>
            </a:pPr>
            <a:r>
              <a:rPr lang="en-US" sz="1600"/>
              <a:t>?&gt;</a:t>
            </a:r>
          </a:p>
          <a:p>
            <a:pPr marL="342900" indent="-342900" eaLnBrk="1" hangingPunct="1">
              <a:lnSpc>
                <a:spcPct val="80000"/>
              </a:lnSpc>
              <a:spcBef>
                <a:spcPct val="20000"/>
              </a:spcBef>
              <a:buClr>
                <a:schemeClr val="folHlink"/>
              </a:buClr>
              <a:buSzPct val="60000"/>
              <a:buFont typeface="Wingdings" pitchFamily="2" charset="2"/>
              <a:buNone/>
            </a:pPr>
            <a:r>
              <a:rPr lang="en-US" sz="1600"/>
              <a:t>&lt;/body&gt;</a:t>
            </a:r>
          </a:p>
          <a:p>
            <a:pPr marL="342900" indent="-342900" eaLnBrk="1" hangingPunct="1">
              <a:lnSpc>
                <a:spcPct val="80000"/>
              </a:lnSpc>
              <a:spcBef>
                <a:spcPct val="20000"/>
              </a:spcBef>
              <a:buClr>
                <a:schemeClr val="folHlink"/>
              </a:buClr>
              <a:buSzPct val="60000"/>
              <a:buFont typeface="Wingdings" pitchFamily="2" charset="2"/>
              <a:buNone/>
            </a:pPr>
            <a:r>
              <a:rPr lang="en-US" sz="1600"/>
              <a:t>&lt;/html&gt;</a:t>
            </a:r>
          </a:p>
          <a:p>
            <a:pPr marL="342900" indent="-342900" eaLnBrk="1" hangingPunct="1">
              <a:lnSpc>
                <a:spcPct val="80000"/>
              </a:lnSpc>
              <a:spcBef>
                <a:spcPct val="20000"/>
              </a:spcBef>
              <a:buClr>
                <a:schemeClr val="folHlink"/>
              </a:buClr>
              <a:buSzPct val="60000"/>
              <a:buFont typeface="Wingdings" pitchFamily="2" charset="2"/>
              <a:buNone/>
            </a:pPr>
            <a:r>
              <a:rPr lang="en-US" sz="1600"/>
              <a:t>	</a:t>
            </a:r>
          </a:p>
          <a:p>
            <a:pPr marL="342900" indent="-342900" eaLnBrk="1" hangingPunct="1">
              <a:lnSpc>
                <a:spcPct val="80000"/>
              </a:lnSpc>
              <a:spcBef>
                <a:spcPct val="20000"/>
              </a:spcBef>
              <a:buClr>
                <a:schemeClr val="folHlink"/>
              </a:buClr>
              <a:buSzPct val="60000"/>
              <a:buFont typeface="Wingdings" pitchFamily="2" charset="2"/>
              <a:buNone/>
            </a:pPr>
            <a:r>
              <a:rPr lang="en-US" sz="1600"/>
              <a:t>	</a:t>
            </a:r>
          </a:p>
          <a:p>
            <a:pPr marL="342900" indent="-342900" eaLnBrk="1" hangingPunct="1">
              <a:lnSpc>
                <a:spcPct val="80000"/>
              </a:lnSpc>
              <a:spcBef>
                <a:spcPct val="20000"/>
              </a:spcBef>
              <a:buClr>
                <a:schemeClr val="folHlink"/>
              </a:buClr>
              <a:buSzPct val="60000"/>
              <a:buFont typeface="Wingdings" pitchFamily="2" charset="2"/>
              <a:buNone/>
            </a:pPr>
            <a:endParaRPr lang="en-US" sz="1600"/>
          </a:p>
        </p:txBody>
      </p:sp>
      <p:sp>
        <p:nvSpPr>
          <p:cNvPr id="2" name="Slide Number Placeholder 1"/>
          <p:cNvSpPr>
            <a:spLocks noGrp="1"/>
          </p:cNvSpPr>
          <p:nvPr>
            <p:ph type="sldNum" sz="quarter" idx="12"/>
          </p:nvPr>
        </p:nvSpPr>
        <p:spPr/>
        <p:txBody>
          <a:bodyPr/>
          <a:lstStyle/>
          <a:p>
            <a:fld id="{0D71EAF9-DB67-464C-8987-984D7DE842F6}" type="slidenum">
              <a:rPr lang="id-ID" smtClean="0"/>
              <a:t>33</a:t>
            </a:fld>
            <a:endParaRPr lang="id-ID"/>
          </a:p>
        </p:txBody>
      </p:sp>
    </p:spTree>
    <p:extLst>
      <p:ext uri="{BB962C8B-B14F-4D97-AF65-F5344CB8AC3E}">
        <p14:creationId xmlns:p14="http://schemas.microsoft.com/office/powerpoint/2010/main" val="26586693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Floating-Point</a:t>
            </a:r>
          </a:p>
        </p:txBody>
      </p:sp>
      <p:sp>
        <p:nvSpPr>
          <p:cNvPr id="9219" name="Rectangle 3"/>
          <p:cNvSpPr>
            <a:spLocks noGrp="1" noChangeArrowheads="1"/>
          </p:cNvSpPr>
          <p:nvPr>
            <p:ph idx="1"/>
          </p:nvPr>
        </p:nvSpPr>
        <p:spPr/>
        <p:txBody>
          <a:bodyPr/>
          <a:lstStyle/>
          <a:p>
            <a:pPr eaLnBrk="1" hangingPunct="1">
              <a:lnSpc>
                <a:spcPct val="90000"/>
              </a:lnSpc>
              <a:buFont typeface="Wingdings" pitchFamily="2" charset="2"/>
              <a:buNone/>
            </a:pPr>
            <a:r>
              <a:rPr lang="en-US" sz="2800" smtClean="0"/>
              <a:t>Tipe Data Floating Point</a:t>
            </a:r>
          </a:p>
          <a:p>
            <a:pPr eaLnBrk="1" hangingPunct="1">
              <a:lnSpc>
                <a:spcPct val="90000"/>
              </a:lnSpc>
              <a:buFont typeface="Wingdings" pitchFamily="2" charset="2"/>
              <a:buNone/>
            </a:pPr>
            <a:r>
              <a:rPr lang="en-US" sz="2800" smtClean="0"/>
              <a:t>	adalah tipe data bilangan float, double, atau real yang dapat dinyatakan dengan bentuk :</a:t>
            </a:r>
          </a:p>
          <a:p>
            <a:pPr eaLnBrk="1" hangingPunct="1">
              <a:lnSpc>
                <a:spcPct val="90000"/>
              </a:lnSpc>
              <a:buFont typeface="Wingdings" pitchFamily="2" charset="2"/>
              <a:buNone/>
            </a:pPr>
            <a:r>
              <a:rPr lang="en-US" sz="2800" smtClean="0"/>
              <a:t>	$a = 1.234;</a:t>
            </a:r>
          </a:p>
          <a:p>
            <a:pPr eaLnBrk="1" hangingPunct="1">
              <a:lnSpc>
                <a:spcPct val="90000"/>
              </a:lnSpc>
              <a:buFont typeface="Wingdings" pitchFamily="2" charset="2"/>
              <a:buNone/>
            </a:pPr>
            <a:r>
              <a:rPr lang="en-US" sz="2800" smtClean="0"/>
              <a:t>	$a = 1.2e3;</a:t>
            </a:r>
          </a:p>
          <a:p>
            <a:pPr eaLnBrk="1" hangingPunct="1">
              <a:lnSpc>
                <a:spcPct val="90000"/>
              </a:lnSpc>
              <a:buFont typeface="Wingdings" pitchFamily="2" charset="2"/>
              <a:buNone/>
            </a:pPr>
            <a:r>
              <a:rPr lang="en-US" sz="2800" smtClean="0"/>
              <a:t>	$a = 7E-10;</a:t>
            </a:r>
          </a:p>
          <a:p>
            <a:pPr eaLnBrk="1" hangingPunct="1">
              <a:lnSpc>
                <a:spcPct val="90000"/>
              </a:lnSpc>
              <a:buFont typeface="Wingdings" pitchFamily="2" charset="2"/>
              <a:buNone/>
            </a:pPr>
            <a:r>
              <a:rPr lang="en-US" sz="2800" smtClean="0"/>
              <a:t>	Jangkauan bilangan float tergatung pada platform, maksimum ~1.8e308 dengan ketelitian 14 digit.</a:t>
            </a:r>
          </a:p>
        </p:txBody>
      </p:sp>
      <p:sp>
        <p:nvSpPr>
          <p:cNvPr id="2" name="Slide Number Placeholder 1"/>
          <p:cNvSpPr>
            <a:spLocks noGrp="1"/>
          </p:cNvSpPr>
          <p:nvPr>
            <p:ph type="sldNum" sz="quarter" idx="12"/>
          </p:nvPr>
        </p:nvSpPr>
        <p:spPr/>
        <p:txBody>
          <a:bodyPr/>
          <a:lstStyle/>
          <a:p>
            <a:fld id="{0D71EAF9-DB67-464C-8987-984D7DE842F6}" type="slidenum">
              <a:rPr lang="id-ID" smtClean="0"/>
              <a:t>34</a:t>
            </a:fld>
            <a:endParaRPr lang="id-ID"/>
          </a:p>
        </p:txBody>
      </p:sp>
    </p:spTree>
    <p:extLst>
      <p:ext uri="{BB962C8B-B14F-4D97-AF65-F5344CB8AC3E}">
        <p14:creationId xmlns:p14="http://schemas.microsoft.com/office/powerpoint/2010/main" val="2671440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50938" y="214313"/>
            <a:ext cx="6240462" cy="1462087"/>
          </a:xfrm>
        </p:spPr>
        <p:txBody>
          <a:bodyPr/>
          <a:lstStyle/>
          <a:p>
            <a:pPr eaLnBrk="1" hangingPunct="1"/>
            <a:r>
              <a:rPr lang="en-US" smtClean="0"/>
              <a:t>Contoh Penggunaan Tipe data Floating </a:t>
            </a:r>
          </a:p>
        </p:txBody>
      </p:sp>
      <p:sp>
        <p:nvSpPr>
          <p:cNvPr id="10243" name="Rectangle 3"/>
          <p:cNvSpPr>
            <a:spLocks noGrp="1" noChangeArrowheads="1"/>
          </p:cNvSpPr>
          <p:nvPr>
            <p:ph idx="1"/>
          </p:nvPr>
        </p:nvSpPr>
        <p:spPr>
          <a:xfrm>
            <a:off x="457200" y="2017713"/>
            <a:ext cx="8497888" cy="4535487"/>
          </a:xfrm>
        </p:spPr>
        <p:txBody>
          <a:bodyPr/>
          <a:lstStyle/>
          <a:p>
            <a:pPr eaLnBrk="1" hangingPunct="1">
              <a:lnSpc>
                <a:spcPct val="80000"/>
              </a:lnSpc>
              <a:buFont typeface="Wingdings" pitchFamily="2" charset="2"/>
              <a:buNone/>
            </a:pPr>
            <a:r>
              <a:rPr lang="en-US" sz="1600" b="1" dirty="0" err="1" smtClean="0"/>
              <a:t>Nama</a:t>
            </a:r>
            <a:r>
              <a:rPr lang="en-US" sz="1600" b="1" dirty="0" smtClean="0"/>
              <a:t> File : </a:t>
            </a:r>
            <a:r>
              <a:rPr lang="en-US" sz="1600" b="1" dirty="0" err="1" smtClean="0"/>
              <a:t>Float.php</a:t>
            </a:r>
            <a:endParaRPr lang="en-US" sz="1600" b="1" dirty="0" smtClean="0"/>
          </a:p>
          <a:p>
            <a:pPr eaLnBrk="1" hangingPunct="1">
              <a:lnSpc>
                <a:spcPct val="80000"/>
              </a:lnSpc>
              <a:buFont typeface="Wingdings" pitchFamily="2" charset="2"/>
              <a:buNone/>
            </a:pPr>
            <a:r>
              <a:rPr lang="en-US" sz="1600" dirty="0" smtClean="0"/>
              <a:t>&lt;html&gt;</a:t>
            </a:r>
          </a:p>
          <a:p>
            <a:pPr eaLnBrk="1" hangingPunct="1">
              <a:lnSpc>
                <a:spcPct val="80000"/>
              </a:lnSpc>
              <a:buFont typeface="Wingdings" pitchFamily="2" charset="2"/>
              <a:buNone/>
            </a:pPr>
            <a:r>
              <a:rPr lang="en-US" sz="1600" dirty="0" smtClean="0"/>
              <a:t>&lt;head&gt;</a:t>
            </a:r>
          </a:p>
          <a:p>
            <a:pPr eaLnBrk="1" hangingPunct="1">
              <a:lnSpc>
                <a:spcPct val="80000"/>
              </a:lnSpc>
              <a:buFont typeface="Wingdings" pitchFamily="2" charset="2"/>
              <a:buNone/>
            </a:pPr>
            <a:r>
              <a:rPr lang="en-US" sz="1600" dirty="0" smtClean="0"/>
              <a:t>&lt;title&gt; </a:t>
            </a:r>
            <a:r>
              <a:rPr lang="en-US" sz="1600" dirty="0" err="1" smtClean="0"/>
              <a:t>Tipe</a:t>
            </a:r>
            <a:r>
              <a:rPr lang="en-US" sz="1600" dirty="0" smtClean="0"/>
              <a:t> Data Float &lt;title&gt;</a:t>
            </a:r>
          </a:p>
          <a:p>
            <a:pPr eaLnBrk="1" hangingPunct="1">
              <a:lnSpc>
                <a:spcPct val="80000"/>
              </a:lnSpc>
              <a:buFont typeface="Wingdings" pitchFamily="2" charset="2"/>
              <a:buNone/>
            </a:pPr>
            <a:r>
              <a:rPr lang="en-US" sz="1600" dirty="0" smtClean="0"/>
              <a:t>&lt;/head&gt;</a:t>
            </a:r>
          </a:p>
          <a:p>
            <a:pPr eaLnBrk="1" hangingPunct="1">
              <a:lnSpc>
                <a:spcPct val="80000"/>
              </a:lnSpc>
              <a:buFont typeface="Wingdings" pitchFamily="2" charset="2"/>
              <a:buNone/>
            </a:pPr>
            <a:r>
              <a:rPr lang="en-US" sz="1600" dirty="0" smtClean="0"/>
              <a:t>&lt;body&gt;</a:t>
            </a:r>
          </a:p>
          <a:p>
            <a:pPr eaLnBrk="1" hangingPunct="1">
              <a:lnSpc>
                <a:spcPct val="80000"/>
              </a:lnSpc>
              <a:buFont typeface="Wingdings" pitchFamily="2" charset="2"/>
              <a:buNone/>
            </a:pPr>
            <a:r>
              <a:rPr lang="en-US" sz="1600" dirty="0" smtClean="0"/>
              <a:t>&lt;h1&gt; </a:t>
            </a:r>
            <a:r>
              <a:rPr lang="en-US" sz="1600" dirty="0" err="1" smtClean="0"/>
              <a:t>Tipe</a:t>
            </a:r>
            <a:r>
              <a:rPr lang="en-US" sz="1600" dirty="0" smtClean="0"/>
              <a:t> Data Float&lt;/h1&gt;</a:t>
            </a:r>
          </a:p>
          <a:p>
            <a:pPr eaLnBrk="1" hangingPunct="1">
              <a:lnSpc>
                <a:spcPct val="80000"/>
              </a:lnSpc>
              <a:buFont typeface="Wingdings" pitchFamily="2" charset="2"/>
              <a:buNone/>
            </a:pPr>
            <a:r>
              <a:rPr lang="en-US" sz="1600" dirty="0" smtClean="0"/>
              <a:t>&lt;?</a:t>
            </a:r>
            <a:r>
              <a:rPr lang="en-US" sz="1600" dirty="0" err="1" smtClean="0"/>
              <a:t>php</a:t>
            </a:r>
            <a:endParaRPr lang="en-US" sz="1600" dirty="0" smtClean="0"/>
          </a:p>
          <a:p>
            <a:pPr eaLnBrk="1" hangingPunct="1">
              <a:lnSpc>
                <a:spcPct val="80000"/>
              </a:lnSpc>
              <a:buFont typeface="Wingdings" pitchFamily="2" charset="2"/>
              <a:buNone/>
            </a:pPr>
            <a:r>
              <a:rPr lang="en-US" sz="1600" dirty="0" smtClean="0"/>
              <a:t>	$x = 1.578;</a:t>
            </a:r>
          </a:p>
          <a:p>
            <a:pPr eaLnBrk="1" hangingPunct="1">
              <a:lnSpc>
                <a:spcPct val="80000"/>
              </a:lnSpc>
              <a:buFont typeface="Wingdings" pitchFamily="2" charset="2"/>
              <a:buNone/>
            </a:pPr>
            <a:r>
              <a:rPr lang="en-US" sz="1600" dirty="0" smtClean="0"/>
              <a:t>	$y = 10;</a:t>
            </a:r>
          </a:p>
          <a:p>
            <a:pPr eaLnBrk="1" hangingPunct="1">
              <a:lnSpc>
                <a:spcPct val="80000"/>
              </a:lnSpc>
              <a:buFont typeface="Wingdings" pitchFamily="2" charset="2"/>
              <a:buNone/>
            </a:pPr>
            <a:r>
              <a:rPr lang="en-US" sz="1600" dirty="0" smtClean="0"/>
              <a:t>	$z = $x + $y;</a:t>
            </a:r>
          </a:p>
          <a:p>
            <a:pPr eaLnBrk="1" hangingPunct="1">
              <a:lnSpc>
                <a:spcPct val="80000"/>
              </a:lnSpc>
              <a:buFont typeface="Wingdings" pitchFamily="2" charset="2"/>
              <a:buNone/>
            </a:pPr>
            <a:r>
              <a:rPr lang="en-US" sz="1600" dirty="0" smtClean="0"/>
              <a:t>	echo “x = $x”.”&lt;</a:t>
            </a:r>
            <a:r>
              <a:rPr lang="en-US" sz="1600" dirty="0" err="1" smtClean="0"/>
              <a:t>br</a:t>
            </a:r>
            <a:r>
              <a:rPr lang="en-US" sz="1600" dirty="0" smtClean="0"/>
              <a:t>&gt;”;</a:t>
            </a:r>
          </a:p>
          <a:p>
            <a:pPr eaLnBrk="1" hangingPunct="1">
              <a:lnSpc>
                <a:spcPct val="80000"/>
              </a:lnSpc>
              <a:buFont typeface="Wingdings" pitchFamily="2" charset="2"/>
              <a:buNone/>
            </a:pPr>
            <a:r>
              <a:rPr lang="en-US" sz="1600" dirty="0" smtClean="0"/>
              <a:t>	echo “y = $y”.”&lt;</a:t>
            </a:r>
            <a:r>
              <a:rPr lang="en-US" sz="1600" dirty="0" err="1" smtClean="0"/>
              <a:t>br</a:t>
            </a:r>
            <a:r>
              <a:rPr lang="en-US" sz="1600" dirty="0" smtClean="0"/>
              <a:t>&gt;”;</a:t>
            </a:r>
          </a:p>
          <a:p>
            <a:pPr eaLnBrk="1" hangingPunct="1">
              <a:lnSpc>
                <a:spcPct val="80000"/>
              </a:lnSpc>
              <a:buFont typeface="Wingdings" pitchFamily="2" charset="2"/>
              <a:buNone/>
            </a:pPr>
            <a:r>
              <a:rPr lang="en-US" sz="1600" dirty="0" smtClean="0"/>
              <a:t>	echo “z = $z”.”&lt;</a:t>
            </a:r>
            <a:r>
              <a:rPr lang="en-US" sz="1600" dirty="0" err="1" smtClean="0"/>
              <a:t>br</a:t>
            </a:r>
            <a:r>
              <a:rPr lang="en-US" sz="1600" dirty="0" smtClean="0"/>
              <a:t>&gt;&lt;</a:t>
            </a:r>
            <a:r>
              <a:rPr lang="en-US" sz="1600" dirty="0" err="1" smtClean="0"/>
              <a:t>br</a:t>
            </a:r>
            <a:r>
              <a:rPr lang="en-US" sz="1600" dirty="0" smtClean="0"/>
              <a:t>&gt;”;</a:t>
            </a:r>
          </a:p>
          <a:p>
            <a:pPr eaLnBrk="1" hangingPunct="1">
              <a:lnSpc>
                <a:spcPct val="80000"/>
              </a:lnSpc>
              <a:buFont typeface="Wingdings" pitchFamily="2" charset="2"/>
              <a:buNone/>
            </a:pPr>
            <a:r>
              <a:rPr lang="en-US" sz="1600" dirty="0" smtClean="0"/>
              <a:t>?&gt;</a:t>
            </a:r>
          </a:p>
          <a:p>
            <a:pPr eaLnBrk="1" hangingPunct="1">
              <a:lnSpc>
                <a:spcPct val="80000"/>
              </a:lnSpc>
              <a:buFont typeface="Wingdings" pitchFamily="2" charset="2"/>
              <a:buNone/>
            </a:pPr>
            <a:r>
              <a:rPr lang="en-US" sz="1600" dirty="0" smtClean="0"/>
              <a:t>&lt;/body&gt;</a:t>
            </a:r>
          </a:p>
          <a:p>
            <a:pPr eaLnBrk="1" hangingPunct="1">
              <a:lnSpc>
                <a:spcPct val="80000"/>
              </a:lnSpc>
              <a:buFont typeface="Wingdings" pitchFamily="2" charset="2"/>
              <a:buNone/>
            </a:pPr>
            <a:r>
              <a:rPr lang="en-US" sz="1600" dirty="0" smtClean="0"/>
              <a:t>&lt;/html&gt;</a:t>
            </a:r>
          </a:p>
          <a:p>
            <a:pPr eaLnBrk="1" hangingPunct="1">
              <a:lnSpc>
                <a:spcPct val="80000"/>
              </a:lnSpc>
              <a:buFont typeface="Wingdings" pitchFamily="2" charset="2"/>
              <a:buNone/>
            </a:pPr>
            <a:r>
              <a:rPr lang="en-US" sz="1600" dirty="0" smtClean="0"/>
              <a:t>	</a:t>
            </a:r>
          </a:p>
        </p:txBody>
      </p:sp>
      <p:sp>
        <p:nvSpPr>
          <p:cNvPr id="2" name="Slide Number Placeholder 1"/>
          <p:cNvSpPr>
            <a:spLocks noGrp="1"/>
          </p:cNvSpPr>
          <p:nvPr>
            <p:ph type="sldNum" sz="quarter" idx="12"/>
          </p:nvPr>
        </p:nvSpPr>
        <p:spPr/>
        <p:txBody>
          <a:bodyPr/>
          <a:lstStyle/>
          <a:p>
            <a:fld id="{0D71EAF9-DB67-464C-8987-984D7DE842F6}" type="slidenum">
              <a:rPr lang="id-ID" smtClean="0"/>
              <a:t>35</a:t>
            </a:fld>
            <a:endParaRPr lang="id-ID"/>
          </a:p>
        </p:txBody>
      </p:sp>
    </p:spTree>
    <p:extLst>
      <p:ext uri="{BB962C8B-B14F-4D97-AF65-F5344CB8AC3E}">
        <p14:creationId xmlns:p14="http://schemas.microsoft.com/office/powerpoint/2010/main" val="44359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String</a:t>
            </a:r>
          </a:p>
        </p:txBody>
      </p:sp>
      <p:sp>
        <p:nvSpPr>
          <p:cNvPr id="11267" name="Rectangle 3"/>
          <p:cNvSpPr>
            <a:spLocks noGrp="1" noChangeArrowheads="1"/>
          </p:cNvSpPr>
          <p:nvPr>
            <p:ph idx="1"/>
          </p:nvPr>
        </p:nvSpPr>
        <p:spPr/>
        <p:txBody>
          <a:bodyPr/>
          <a:lstStyle/>
          <a:p>
            <a:pPr eaLnBrk="1" hangingPunct="1">
              <a:lnSpc>
                <a:spcPct val="90000"/>
              </a:lnSpc>
              <a:buFont typeface="Wingdings" pitchFamily="2" charset="2"/>
              <a:buNone/>
            </a:pPr>
            <a:r>
              <a:rPr lang="en-US" sz="2800" smtClean="0"/>
              <a:t>Tipe Data String</a:t>
            </a:r>
          </a:p>
          <a:p>
            <a:pPr eaLnBrk="1" hangingPunct="1">
              <a:lnSpc>
                <a:spcPct val="90000"/>
              </a:lnSpc>
              <a:buFont typeface="Wingdings" pitchFamily="2" charset="2"/>
              <a:buNone/>
            </a:pPr>
            <a:r>
              <a:rPr lang="en-US" sz="2800" smtClean="0"/>
              <a:t>	adalah sekumpulan karakter. Dalam PHP suatu karakter dianggap sebagai suatu byte sehingga ada 256 karakter berbeda.</a:t>
            </a:r>
          </a:p>
          <a:p>
            <a:pPr eaLnBrk="1" hangingPunct="1">
              <a:lnSpc>
                <a:spcPct val="90000"/>
              </a:lnSpc>
              <a:buFont typeface="Wingdings" pitchFamily="2" charset="2"/>
              <a:buNone/>
            </a:pPr>
            <a:r>
              <a:rPr lang="en-US" sz="2800" smtClean="0"/>
              <a:t>	Suatu literal string dapat dinyatakn dengan tiga cara berbeda :</a:t>
            </a:r>
          </a:p>
          <a:p>
            <a:pPr eaLnBrk="1" hangingPunct="1">
              <a:lnSpc>
                <a:spcPct val="90000"/>
              </a:lnSpc>
              <a:buFont typeface="Wingdings" pitchFamily="2" charset="2"/>
              <a:buNone/>
            </a:pPr>
            <a:r>
              <a:rPr lang="en-US" sz="2800" smtClean="0"/>
              <a:t>	- Tanda petik tunggal (single quote)</a:t>
            </a:r>
          </a:p>
          <a:p>
            <a:pPr eaLnBrk="1" hangingPunct="1">
              <a:lnSpc>
                <a:spcPct val="90000"/>
              </a:lnSpc>
              <a:buFont typeface="Wingdings" pitchFamily="2" charset="2"/>
              <a:buNone/>
            </a:pPr>
            <a:r>
              <a:rPr lang="en-US" sz="2800" smtClean="0"/>
              <a:t>	- Tanda petik ganda (double quote)</a:t>
            </a:r>
          </a:p>
          <a:p>
            <a:pPr eaLnBrk="1" hangingPunct="1">
              <a:lnSpc>
                <a:spcPct val="90000"/>
              </a:lnSpc>
              <a:buFont typeface="Wingdings" pitchFamily="2" charset="2"/>
              <a:buNone/>
            </a:pPr>
            <a:r>
              <a:rPr lang="en-US" sz="2800" smtClean="0"/>
              <a:t>	- heredoc sintax </a:t>
            </a:r>
          </a:p>
        </p:txBody>
      </p:sp>
      <p:sp>
        <p:nvSpPr>
          <p:cNvPr id="2" name="Slide Number Placeholder 1"/>
          <p:cNvSpPr>
            <a:spLocks noGrp="1"/>
          </p:cNvSpPr>
          <p:nvPr>
            <p:ph type="sldNum" sz="quarter" idx="12"/>
          </p:nvPr>
        </p:nvSpPr>
        <p:spPr/>
        <p:txBody>
          <a:bodyPr/>
          <a:lstStyle/>
          <a:p>
            <a:fld id="{0D71EAF9-DB67-464C-8987-984D7DE842F6}" type="slidenum">
              <a:rPr lang="id-ID" smtClean="0"/>
              <a:t>36</a:t>
            </a:fld>
            <a:endParaRPr lang="id-ID"/>
          </a:p>
        </p:txBody>
      </p:sp>
    </p:spTree>
    <p:extLst>
      <p:ext uri="{BB962C8B-B14F-4D97-AF65-F5344CB8AC3E}">
        <p14:creationId xmlns:p14="http://schemas.microsoft.com/office/powerpoint/2010/main" val="3081379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50938" y="609600"/>
            <a:ext cx="6164262" cy="1066800"/>
          </a:xfrm>
        </p:spPr>
        <p:txBody>
          <a:bodyPr rtlCol="0">
            <a:normAutofit fontScale="90000"/>
          </a:bodyPr>
          <a:lstStyle/>
          <a:p>
            <a:pPr eaLnBrk="1" fontAlgn="auto" hangingPunct="1">
              <a:spcAft>
                <a:spcPts val="0"/>
              </a:spcAft>
              <a:defRPr/>
            </a:pPr>
            <a:r>
              <a:rPr lang="en-US" sz="4000" smtClean="0"/>
              <a:t>Tanda Petik Tunggal (Single Quoted)</a:t>
            </a:r>
          </a:p>
        </p:txBody>
      </p:sp>
      <p:sp>
        <p:nvSpPr>
          <p:cNvPr id="12291" name="Rectangle 3"/>
          <p:cNvSpPr>
            <a:spLocks noGrp="1" noChangeArrowheads="1"/>
          </p:cNvSpPr>
          <p:nvPr>
            <p:ph idx="1"/>
          </p:nvPr>
        </p:nvSpPr>
        <p:spPr>
          <a:xfrm>
            <a:off x="304800" y="1828800"/>
            <a:ext cx="8650288" cy="4840288"/>
          </a:xfrm>
        </p:spPr>
        <p:txBody>
          <a:bodyPr/>
          <a:lstStyle/>
          <a:p>
            <a:pPr eaLnBrk="1" hangingPunct="1">
              <a:lnSpc>
                <a:spcPct val="80000"/>
              </a:lnSpc>
              <a:buFont typeface="Wingdings" pitchFamily="2" charset="2"/>
              <a:buNone/>
            </a:pPr>
            <a:r>
              <a:rPr lang="en-US" sz="1800" b="1" dirty="0" err="1" smtClean="0"/>
              <a:t>Nama</a:t>
            </a:r>
            <a:r>
              <a:rPr lang="en-US" sz="1800" b="1" dirty="0" smtClean="0"/>
              <a:t> File : String1.php</a:t>
            </a:r>
          </a:p>
          <a:p>
            <a:pPr eaLnBrk="1" hangingPunct="1">
              <a:lnSpc>
                <a:spcPct val="80000"/>
              </a:lnSpc>
              <a:buFont typeface="Wingdings" pitchFamily="2" charset="2"/>
              <a:buNone/>
            </a:pPr>
            <a:r>
              <a:rPr lang="en-US" sz="1800" dirty="0" smtClean="0"/>
              <a:t>&lt;html&gt;</a:t>
            </a:r>
          </a:p>
          <a:p>
            <a:pPr eaLnBrk="1" hangingPunct="1">
              <a:lnSpc>
                <a:spcPct val="80000"/>
              </a:lnSpc>
              <a:buFont typeface="Wingdings" pitchFamily="2" charset="2"/>
              <a:buNone/>
            </a:pPr>
            <a:r>
              <a:rPr lang="en-US" sz="1800" dirty="0" smtClean="0"/>
              <a:t>&lt;head&gt;</a:t>
            </a:r>
          </a:p>
          <a:p>
            <a:pPr eaLnBrk="1" hangingPunct="1">
              <a:lnSpc>
                <a:spcPct val="80000"/>
              </a:lnSpc>
              <a:buFont typeface="Wingdings" pitchFamily="2" charset="2"/>
              <a:buNone/>
            </a:pPr>
            <a:r>
              <a:rPr lang="en-US" sz="1800" dirty="0" smtClean="0"/>
              <a:t>&lt;title&gt; String &lt;/title&gt;</a:t>
            </a:r>
          </a:p>
          <a:p>
            <a:pPr eaLnBrk="1" hangingPunct="1">
              <a:lnSpc>
                <a:spcPct val="80000"/>
              </a:lnSpc>
              <a:buFont typeface="Wingdings" pitchFamily="2" charset="2"/>
              <a:buNone/>
            </a:pPr>
            <a:r>
              <a:rPr lang="en-US" sz="1800" dirty="0" smtClean="0"/>
              <a:t>&lt;/head&gt;</a:t>
            </a:r>
          </a:p>
          <a:p>
            <a:pPr eaLnBrk="1" hangingPunct="1">
              <a:lnSpc>
                <a:spcPct val="80000"/>
              </a:lnSpc>
              <a:buFont typeface="Wingdings" pitchFamily="2" charset="2"/>
              <a:buNone/>
            </a:pPr>
            <a:r>
              <a:rPr lang="en-US" sz="1800" dirty="0" smtClean="0"/>
              <a:t>&lt;body&gt;</a:t>
            </a:r>
          </a:p>
          <a:p>
            <a:pPr eaLnBrk="1" hangingPunct="1">
              <a:lnSpc>
                <a:spcPct val="80000"/>
              </a:lnSpc>
              <a:buFont typeface="Wingdings" pitchFamily="2" charset="2"/>
              <a:buNone/>
            </a:pPr>
            <a:r>
              <a:rPr lang="en-US" sz="1800" dirty="0" smtClean="0"/>
              <a:t>&lt;?</a:t>
            </a:r>
            <a:r>
              <a:rPr lang="en-US" sz="1800" dirty="0" err="1" smtClean="0"/>
              <a:t>php</a:t>
            </a:r>
            <a:endParaRPr lang="en-US" sz="1800" dirty="0" smtClean="0"/>
          </a:p>
          <a:p>
            <a:pPr eaLnBrk="1" hangingPunct="1">
              <a:lnSpc>
                <a:spcPct val="80000"/>
              </a:lnSpc>
              <a:buFont typeface="Wingdings" pitchFamily="2" charset="2"/>
              <a:buNone/>
            </a:pPr>
            <a:r>
              <a:rPr lang="en-US" sz="1800" dirty="0" smtClean="0"/>
              <a:t>$</a:t>
            </a:r>
            <a:r>
              <a:rPr lang="en-US" sz="1800" dirty="0" err="1" smtClean="0"/>
              <a:t>tulisan</a:t>
            </a:r>
            <a:r>
              <a:rPr lang="en-US" sz="1800" dirty="0" smtClean="0"/>
              <a:t> = ‘</a:t>
            </a:r>
            <a:r>
              <a:rPr lang="en-US" sz="1800" dirty="0" err="1" smtClean="0"/>
              <a:t>Menggunakan</a:t>
            </a:r>
            <a:r>
              <a:rPr lang="en-US" sz="1800" dirty="0" smtClean="0"/>
              <a:t> PHP’;</a:t>
            </a:r>
          </a:p>
          <a:p>
            <a:pPr eaLnBrk="1" hangingPunct="1">
              <a:lnSpc>
                <a:spcPct val="80000"/>
              </a:lnSpc>
              <a:buFont typeface="Wingdings" pitchFamily="2" charset="2"/>
              <a:buNone/>
            </a:pPr>
            <a:r>
              <a:rPr lang="en-US" sz="1800" dirty="0" smtClean="0"/>
              <a:t>echo ‘</a:t>
            </a:r>
            <a:r>
              <a:rPr lang="en-US" sz="1800" dirty="0" err="1" smtClean="0"/>
              <a:t>Ini</a:t>
            </a:r>
            <a:r>
              <a:rPr lang="en-US" sz="1800" dirty="0" smtClean="0"/>
              <a:t> </a:t>
            </a:r>
            <a:r>
              <a:rPr lang="en-US" sz="1800" dirty="0" err="1" smtClean="0"/>
              <a:t>adalah</a:t>
            </a:r>
            <a:r>
              <a:rPr lang="en-US" sz="1800" dirty="0" smtClean="0"/>
              <a:t> </a:t>
            </a:r>
            <a:r>
              <a:rPr lang="en-US" sz="1800" dirty="0" err="1" smtClean="0"/>
              <a:t>suatu</a:t>
            </a:r>
            <a:r>
              <a:rPr lang="en-US" sz="1800" dirty="0" smtClean="0"/>
              <a:t> string’.’&lt;</a:t>
            </a:r>
            <a:r>
              <a:rPr lang="en-US" sz="1800" dirty="0" err="1" smtClean="0"/>
              <a:t>br</a:t>
            </a:r>
            <a:r>
              <a:rPr lang="en-US" sz="1800" dirty="0" smtClean="0"/>
              <a:t> &gt;’;</a:t>
            </a:r>
          </a:p>
          <a:p>
            <a:pPr eaLnBrk="1" hangingPunct="1">
              <a:lnSpc>
                <a:spcPct val="80000"/>
              </a:lnSpc>
              <a:buFont typeface="Wingdings" pitchFamily="2" charset="2"/>
              <a:buNone/>
            </a:pPr>
            <a:r>
              <a:rPr lang="en-US" sz="1800" dirty="0" smtClean="0"/>
              <a:t>echo ‘</a:t>
            </a:r>
            <a:r>
              <a:rPr lang="en-US" sz="1800" dirty="0" err="1" smtClean="0"/>
              <a:t>Anda</a:t>
            </a:r>
            <a:r>
              <a:rPr lang="en-US" sz="1800" dirty="0" smtClean="0"/>
              <a:t> </a:t>
            </a:r>
            <a:r>
              <a:rPr lang="en-US" sz="1800" dirty="0" err="1" smtClean="0"/>
              <a:t>bisa</a:t>
            </a:r>
            <a:r>
              <a:rPr lang="en-US" sz="1800" dirty="0" smtClean="0"/>
              <a:t> </a:t>
            </a:r>
            <a:r>
              <a:rPr lang="en-US" sz="1800" dirty="0" err="1" smtClean="0"/>
              <a:t>menyisipkan</a:t>
            </a:r>
            <a:r>
              <a:rPr lang="en-US" sz="1800" dirty="0" smtClean="0"/>
              <a:t> newlines </a:t>
            </a:r>
            <a:r>
              <a:rPr lang="en-US" sz="1800" dirty="0" err="1" smtClean="0"/>
              <a:t>dalam</a:t>
            </a:r>
            <a:r>
              <a:rPr lang="en-US" sz="1800" dirty="0" smtClean="0"/>
              <a:t> string, </a:t>
            </a:r>
            <a:r>
              <a:rPr lang="en-US" sz="1800" dirty="0" err="1" smtClean="0"/>
              <a:t>seperti</a:t>
            </a:r>
            <a:r>
              <a:rPr lang="en-US" sz="1800" dirty="0" smtClean="0"/>
              <a:t> </a:t>
            </a:r>
            <a:r>
              <a:rPr lang="en-US" sz="1800" dirty="0" err="1" smtClean="0"/>
              <a:t>ini</a:t>
            </a:r>
            <a:r>
              <a:rPr lang="en-US" sz="1800" dirty="0" smtClean="0"/>
              <a:t>.’.’&lt;</a:t>
            </a:r>
            <a:r>
              <a:rPr lang="en-US" sz="1800" dirty="0" err="1" smtClean="0"/>
              <a:t>br</a:t>
            </a:r>
            <a:r>
              <a:rPr lang="en-US" sz="1800" dirty="0" smtClean="0"/>
              <a:t>&gt;’;</a:t>
            </a:r>
          </a:p>
          <a:p>
            <a:pPr eaLnBrk="1" hangingPunct="1">
              <a:lnSpc>
                <a:spcPct val="80000"/>
              </a:lnSpc>
              <a:buFont typeface="Wingdings" pitchFamily="2" charset="2"/>
              <a:buNone/>
            </a:pPr>
            <a:r>
              <a:rPr lang="en-US" sz="1800" dirty="0" smtClean="0"/>
              <a:t>echo ‘Arnold </a:t>
            </a:r>
            <a:r>
              <a:rPr lang="en-US" sz="1800" dirty="0" err="1" smtClean="0"/>
              <a:t>berkata</a:t>
            </a:r>
            <a:r>
              <a:rPr lang="en-US" sz="1800" dirty="0" smtClean="0"/>
              <a:t>: I\’ll be back’.’&lt;</a:t>
            </a:r>
            <a:r>
              <a:rPr lang="en-US" sz="1800" dirty="0" err="1" smtClean="0"/>
              <a:t>br</a:t>
            </a:r>
            <a:r>
              <a:rPr lang="en-US" sz="1800" dirty="0" smtClean="0"/>
              <a:t>&gt;’;</a:t>
            </a:r>
          </a:p>
          <a:p>
            <a:pPr eaLnBrk="1" hangingPunct="1">
              <a:lnSpc>
                <a:spcPct val="80000"/>
              </a:lnSpc>
              <a:buFont typeface="Wingdings" pitchFamily="2" charset="2"/>
              <a:buNone/>
            </a:pPr>
            <a:r>
              <a:rPr lang="en-US" sz="1800" dirty="0" smtClean="0"/>
              <a:t>echo ‘are you sure you want to delete c:\\*.*? ‘.’&lt;</a:t>
            </a:r>
            <a:r>
              <a:rPr lang="en-US" sz="1800" dirty="0" err="1" smtClean="0"/>
              <a:t>br</a:t>
            </a:r>
            <a:r>
              <a:rPr lang="en-US" sz="1800" dirty="0" smtClean="0"/>
              <a:t>&gt;’;</a:t>
            </a:r>
          </a:p>
          <a:p>
            <a:pPr eaLnBrk="1" hangingPunct="1">
              <a:lnSpc>
                <a:spcPct val="80000"/>
              </a:lnSpc>
              <a:buFont typeface="Wingdings" pitchFamily="2" charset="2"/>
              <a:buNone/>
            </a:pPr>
            <a:r>
              <a:rPr lang="en-US" sz="1800" dirty="0" smtClean="0"/>
              <a:t>echo “I am trying to include at this point: \r \n  a newline”.’&lt;</a:t>
            </a:r>
            <a:r>
              <a:rPr lang="en-US" sz="1800" dirty="0" err="1" smtClean="0"/>
              <a:t>br</a:t>
            </a:r>
            <a:r>
              <a:rPr lang="en-US" sz="1800" dirty="0" smtClean="0"/>
              <a:t>&gt;’;</a:t>
            </a:r>
          </a:p>
          <a:p>
            <a:pPr eaLnBrk="1" hangingPunct="1">
              <a:lnSpc>
                <a:spcPct val="80000"/>
              </a:lnSpc>
              <a:buFont typeface="Wingdings" pitchFamily="2" charset="2"/>
              <a:buNone/>
            </a:pPr>
            <a:r>
              <a:rPr lang="en-US" sz="1800" dirty="0" smtClean="0"/>
              <a:t>echo ‘$</a:t>
            </a:r>
            <a:r>
              <a:rPr lang="en-US" sz="1800" dirty="0" err="1" smtClean="0"/>
              <a:t>tulisan</a:t>
            </a:r>
            <a:r>
              <a:rPr lang="en-US" sz="1800" dirty="0" smtClean="0"/>
              <a:t>’.’&lt;</a:t>
            </a:r>
            <a:r>
              <a:rPr lang="en-US" sz="1800" dirty="0" err="1" smtClean="0"/>
              <a:t>br</a:t>
            </a:r>
            <a:r>
              <a:rPr lang="en-US" sz="1800" dirty="0" smtClean="0"/>
              <a:t>&gt;’;</a:t>
            </a:r>
          </a:p>
          <a:p>
            <a:pPr eaLnBrk="1" hangingPunct="1">
              <a:lnSpc>
                <a:spcPct val="80000"/>
              </a:lnSpc>
              <a:buFont typeface="Wingdings" pitchFamily="2" charset="2"/>
              <a:buNone/>
            </a:pPr>
            <a:r>
              <a:rPr lang="en-US" sz="1800" dirty="0" smtClean="0"/>
              <a:t>?&gt;</a:t>
            </a:r>
          </a:p>
          <a:p>
            <a:pPr eaLnBrk="1" hangingPunct="1">
              <a:lnSpc>
                <a:spcPct val="80000"/>
              </a:lnSpc>
              <a:buFont typeface="Wingdings" pitchFamily="2" charset="2"/>
              <a:buNone/>
            </a:pPr>
            <a:r>
              <a:rPr lang="en-US" sz="1800" dirty="0" smtClean="0"/>
              <a:t>&lt;/body&gt;</a:t>
            </a:r>
          </a:p>
          <a:p>
            <a:pPr eaLnBrk="1" hangingPunct="1">
              <a:lnSpc>
                <a:spcPct val="80000"/>
              </a:lnSpc>
              <a:buFont typeface="Wingdings" pitchFamily="2" charset="2"/>
              <a:buNone/>
            </a:pPr>
            <a:r>
              <a:rPr lang="en-US" sz="1800" dirty="0" smtClean="0"/>
              <a:t>&lt;/html&gt;  </a:t>
            </a:r>
          </a:p>
        </p:txBody>
      </p:sp>
      <p:sp>
        <p:nvSpPr>
          <p:cNvPr id="2" name="Slide Number Placeholder 1"/>
          <p:cNvSpPr>
            <a:spLocks noGrp="1"/>
          </p:cNvSpPr>
          <p:nvPr>
            <p:ph type="sldNum" sz="quarter" idx="12"/>
          </p:nvPr>
        </p:nvSpPr>
        <p:spPr/>
        <p:txBody>
          <a:bodyPr/>
          <a:lstStyle/>
          <a:p>
            <a:fld id="{0D71EAF9-DB67-464C-8987-984D7DE842F6}" type="slidenum">
              <a:rPr lang="id-ID" smtClean="0"/>
              <a:t>37</a:t>
            </a:fld>
            <a:endParaRPr lang="id-ID"/>
          </a:p>
        </p:txBody>
      </p:sp>
    </p:spTree>
    <p:extLst>
      <p:ext uri="{BB962C8B-B14F-4D97-AF65-F5344CB8AC3E}">
        <p14:creationId xmlns:p14="http://schemas.microsoft.com/office/powerpoint/2010/main" val="16065332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50938" y="214313"/>
            <a:ext cx="6545262" cy="1462087"/>
          </a:xfrm>
        </p:spPr>
        <p:txBody>
          <a:bodyPr/>
          <a:lstStyle/>
          <a:p>
            <a:pPr eaLnBrk="1" hangingPunct="1"/>
            <a:r>
              <a:rPr lang="en-US" smtClean="0"/>
              <a:t>Tanda Petik ganda (double quoted)</a:t>
            </a:r>
          </a:p>
        </p:txBody>
      </p:sp>
      <p:sp>
        <p:nvSpPr>
          <p:cNvPr id="13315" name="Rectangle 3"/>
          <p:cNvSpPr>
            <a:spLocks noGrp="1" noChangeArrowheads="1"/>
          </p:cNvSpPr>
          <p:nvPr>
            <p:ph idx="1"/>
          </p:nvPr>
        </p:nvSpPr>
        <p:spPr/>
        <p:txBody>
          <a:bodyPr/>
          <a:lstStyle/>
          <a:p>
            <a:pPr algn="just" eaLnBrk="1" hangingPunct="1">
              <a:buFont typeface="Wingdings" pitchFamily="2" charset="2"/>
              <a:buNone/>
            </a:pPr>
            <a:r>
              <a:rPr lang="en-US" smtClean="0"/>
              <a:t>Jika string dinyatakan dengan diapit tanda petik ganda, PHP mengenali lebih banyak karakter khusus (</a:t>
            </a:r>
            <a:r>
              <a:rPr lang="en-US" i="1" smtClean="0"/>
              <a:t>escape character</a:t>
            </a:r>
            <a:r>
              <a:rPr lang="en-US" smtClean="0"/>
              <a:t>). Berbeda dengan tanda petik tunggal, variabel yang terdapat dalam tanda petik ganda akan ditampilkan nilainya.</a:t>
            </a:r>
          </a:p>
        </p:txBody>
      </p:sp>
      <p:sp>
        <p:nvSpPr>
          <p:cNvPr id="2" name="Slide Number Placeholder 1"/>
          <p:cNvSpPr>
            <a:spLocks noGrp="1"/>
          </p:cNvSpPr>
          <p:nvPr>
            <p:ph type="sldNum" sz="quarter" idx="12"/>
          </p:nvPr>
        </p:nvSpPr>
        <p:spPr/>
        <p:txBody>
          <a:bodyPr/>
          <a:lstStyle/>
          <a:p>
            <a:fld id="{0D71EAF9-DB67-464C-8987-984D7DE842F6}" type="slidenum">
              <a:rPr lang="id-ID" smtClean="0"/>
              <a:t>38</a:t>
            </a:fld>
            <a:endParaRPr lang="id-ID"/>
          </a:p>
        </p:txBody>
      </p:sp>
    </p:spTree>
    <p:extLst>
      <p:ext uri="{BB962C8B-B14F-4D97-AF65-F5344CB8AC3E}">
        <p14:creationId xmlns:p14="http://schemas.microsoft.com/office/powerpoint/2010/main" val="27067308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Tabel Character Escape</a:t>
            </a:r>
          </a:p>
        </p:txBody>
      </p:sp>
      <p:sp>
        <p:nvSpPr>
          <p:cNvPr id="14339" name="Rectangle 3"/>
          <p:cNvSpPr>
            <a:spLocks noGrp="1" noChangeArrowheads="1"/>
          </p:cNvSpPr>
          <p:nvPr>
            <p:ph idx="1"/>
          </p:nvPr>
        </p:nvSpPr>
        <p:spPr>
          <a:xfrm>
            <a:off x="457200" y="2017713"/>
            <a:ext cx="8497888" cy="4114800"/>
          </a:xfrm>
        </p:spPr>
        <p:txBody>
          <a:bodyPr/>
          <a:lstStyle/>
          <a:p>
            <a:pPr eaLnBrk="1" hangingPunct="1">
              <a:lnSpc>
                <a:spcPct val="90000"/>
              </a:lnSpc>
              <a:buFont typeface="Wingdings" pitchFamily="2" charset="2"/>
              <a:buNone/>
            </a:pPr>
            <a:r>
              <a:rPr lang="en-US" sz="2400" b="1" smtClean="0"/>
              <a:t>Karakter	Keterangan</a:t>
            </a:r>
          </a:p>
          <a:p>
            <a:pPr eaLnBrk="1" hangingPunct="1">
              <a:lnSpc>
                <a:spcPct val="90000"/>
              </a:lnSpc>
              <a:buFont typeface="Wingdings" pitchFamily="2" charset="2"/>
              <a:buNone/>
            </a:pPr>
            <a:r>
              <a:rPr lang="en-US" sz="2400" smtClean="0"/>
              <a:t>\n			Linefeed(10) dlm ASCII</a:t>
            </a:r>
          </a:p>
          <a:p>
            <a:pPr eaLnBrk="1" hangingPunct="1">
              <a:lnSpc>
                <a:spcPct val="90000"/>
              </a:lnSpc>
              <a:buFont typeface="Wingdings" pitchFamily="2" charset="2"/>
              <a:buNone/>
            </a:pPr>
            <a:r>
              <a:rPr lang="en-US" sz="2400" smtClean="0"/>
              <a:t>\r			Carriage return (13) dlm ASCII</a:t>
            </a:r>
          </a:p>
          <a:p>
            <a:pPr eaLnBrk="1" hangingPunct="1">
              <a:lnSpc>
                <a:spcPct val="90000"/>
              </a:lnSpc>
              <a:buFont typeface="Wingdings" pitchFamily="2" charset="2"/>
              <a:buNone/>
            </a:pPr>
            <a:r>
              <a:rPr lang="en-US" sz="2400" smtClean="0"/>
              <a:t>\t			Tabulasi horisontal (9) dlm ASCII</a:t>
            </a:r>
          </a:p>
          <a:p>
            <a:pPr eaLnBrk="1" hangingPunct="1">
              <a:lnSpc>
                <a:spcPct val="90000"/>
              </a:lnSpc>
              <a:buFont typeface="Wingdings" pitchFamily="2" charset="2"/>
              <a:buNone/>
            </a:pPr>
            <a:r>
              <a:rPr lang="en-US" sz="2400" smtClean="0"/>
              <a:t>\\			Backslash</a:t>
            </a:r>
          </a:p>
          <a:p>
            <a:pPr eaLnBrk="1" hangingPunct="1">
              <a:lnSpc>
                <a:spcPct val="90000"/>
              </a:lnSpc>
              <a:buFont typeface="Wingdings" pitchFamily="2" charset="2"/>
              <a:buNone/>
            </a:pPr>
            <a:r>
              <a:rPr lang="en-US" sz="2400" smtClean="0"/>
              <a:t>\$			Tanda Dollar</a:t>
            </a:r>
          </a:p>
          <a:p>
            <a:pPr eaLnBrk="1" hangingPunct="1">
              <a:lnSpc>
                <a:spcPct val="90000"/>
              </a:lnSpc>
              <a:buFont typeface="Wingdings" pitchFamily="2" charset="2"/>
              <a:buNone/>
            </a:pPr>
            <a:r>
              <a:rPr lang="en-US" sz="2400" smtClean="0"/>
              <a:t>\”			Petik Ganda</a:t>
            </a:r>
          </a:p>
          <a:p>
            <a:pPr eaLnBrk="1" hangingPunct="1">
              <a:lnSpc>
                <a:spcPct val="90000"/>
              </a:lnSpc>
              <a:buFont typeface="Wingdings" pitchFamily="2" charset="2"/>
              <a:buNone/>
            </a:pPr>
            <a:r>
              <a:rPr lang="en-US" sz="2400" smtClean="0"/>
              <a:t>\[0-7]{1,3}	Character dalam notasi oktal</a:t>
            </a:r>
          </a:p>
          <a:p>
            <a:pPr eaLnBrk="1" hangingPunct="1">
              <a:lnSpc>
                <a:spcPct val="90000"/>
              </a:lnSpc>
              <a:buFont typeface="Wingdings" pitchFamily="2" charset="2"/>
              <a:buNone/>
            </a:pPr>
            <a:r>
              <a:rPr lang="en-US" sz="2400" smtClean="0"/>
              <a:t>\x[0-9A-Fa-f]{1,2}	Characters dalam notasi hexadecimal. </a:t>
            </a:r>
          </a:p>
        </p:txBody>
      </p:sp>
      <p:sp>
        <p:nvSpPr>
          <p:cNvPr id="2" name="Slide Number Placeholder 1"/>
          <p:cNvSpPr>
            <a:spLocks noGrp="1"/>
          </p:cNvSpPr>
          <p:nvPr>
            <p:ph type="sldNum" sz="quarter" idx="12"/>
          </p:nvPr>
        </p:nvSpPr>
        <p:spPr/>
        <p:txBody>
          <a:bodyPr/>
          <a:lstStyle/>
          <a:p>
            <a:fld id="{0D71EAF9-DB67-464C-8987-984D7DE842F6}" type="slidenum">
              <a:rPr lang="id-ID" smtClean="0"/>
              <a:t>39</a:t>
            </a:fld>
            <a:endParaRPr lang="id-ID"/>
          </a:p>
        </p:txBody>
      </p:sp>
    </p:spTree>
    <p:extLst>
      <p:ext uri="{BB962C8B-B14F-4D97-AF65-F5344CB8AC3E}">
        <p14:creationId xmlns:p14="http://schemas.microsoft.com/office/powerpoint/2010/main" val="25917611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611560" y="1772816"/>
            <a:ext cx="7499350" cy="4800600"/>
          </a:xfrm>
        </p:spPr>
        <p:txBody>
          <a:bodyPr>
            <a:normAutofit fontScale="92500" lnSpcReduction="10000"/>
          </a:bodyPr>
          <a:lstStyle/>
          <a:p>
            <a:pPr marL="365760" indent="-256032" algn="just" fontAlgn="auto">
              <a:spcAft>
                <a:spcPts val="0"/>
              </a:spcAft>
              <a:buFont typeface="Wingdings 3"/>
              <a:buChar char=""/>
              <a:defRPr/>
            </a:pPr>
            <a:r>
              <a:rPr lang="id-ID" sz="2000" dirty="0" smtClean="0"/>
              <a:t>Beberapa kelebihan PHP :</a:t>
            </a:r>
          </a:p>
          <a:p>
            <a:pPr marL="365760" indent="-256032" algn="just" fontAlgn="auto">
              <a:spcAft>
                <a:spcPts val="0"/>
              </a:spcAft>
              <a:buFont typeface="Wingdings 2" pitchFamily="18" charset="2"/>
              <a:buNone/>
              <a:defRPr/>
            </a:pPr>
            <a:r>
              <a:rPr lang="id-ID" sz="2000" dirty="0" smtClean="0"/>
              <a:t>	- Cara koneksi dan query database yg sederhana</a:t>
            </a:r>
          </a:p>
          <a:p>
            <a:pPr marL="365760" indent="-256032" algn="just" fontAlgn="auto">
              <a:spcAft>
                <a:spcPts val="0"/>
              </a:spcAft>
              <a:buFont typeface="Wingdings 2" pitchFamily="18" charset="2"/>
              <a:buNone/>
              <a:defRPr/>
            </a:pPr>
            <a:r>
              <a:rPr lang="id-ID" sz="2000" dirty="0" smtClean="0"/>
              <a:t>    - Dapat bekerja pada sistem operasi berbasis windows,  </a:t>
            </a:r>
          </a:p>
          <a:p>
            <a:pPr marL="365760" indent="-256032" algn="just" fontAlgn="auto">
              <a:spcAft>
                <a:spcPts val="0"/>
              </a:spcAft>
              <a:buFont typeface="Wingdings 2" pitchFamily="18" charset="2"/>
              <a:buNone/>
              <a:defRPr/>
            </a:pPr>
            <a:r>
              <a:rPr lang="id-ID" sz="2000" dirty="0" smtClean="0"/>
              <a:t>      Linux, Mac OS dan kebanyakan varian UNIX.</a:t>
            </a:r>
          </a:p>
          <a:p>
            <a:pPr marL="365760" indent="-256032" algn="just" fontAlgn="auto">
              <a:spcAft>
                <a:spcPts val="0"/>
              </a:spcAft>
              <a:buFont typeface="Wingdings 2" pitchFamily="18" charset="2"/>
              <a:buNone/>
              <a:defRPr/>
            </a:pPr>
            <a:r>
              <a:rPr lang="id-ID" sz="2000" dirty="0" smtClean="0"/>
              <a:t>    - Biaya yang dibutuhkan untukmenggunakan PHP tidak </a:t>
            </a:r>
          </a:p>
          <a:p>
            <a:pPr marL="365760" indent="-256032" algn="just" fontAlgn="auto">
              <a:spcAft>
                <a:spcPts val="0"/>
              </a:spcAft>
              <a:buFont typeface="Wingdings 2" pitchFamily="18" charset="2"/>
              <a:buNone/>
              <a:defRPr/>
            </a:pPr>
            <a:r>
              <a:rPr lang="id-ID" sz="2000" dirty="0" smtClean="0"/>
              <a:t>      mahal,  bahkan gratis</a:t>
            </a:r>
          </a:p>
          <a:p>
            <a:pPr marL="365760" indent="-256032" algn="just" fontAlgn="auto">
              <a:spcAft>
                <a:spcPts val="0"/>
              </a:spcAft>
              <a:buFont typeface="Wingdings 2" pitchFamily="18" charset="2"/>
              <a:buNone/>
              <a:defRPr/>
            </a:pPr>
            <a:r>
              <a:rPr lang="id-ID" sz="2000" dirty="0" smtClean="0"/>
              <a:t>    - Mudah digunakan karena memiliki fitur dan fungsi </a:t>
            </a:r>
          </a:p>
          <a:p>
            <a:pPr marL="365760" indent="-256032" algn="just" fontAlgn="auto">
              <a:spcAft>
                <a:spcPts val="0"/>
              </a:spcAft>
              <a:buFont typeface="Wingdings 2" pitchFamily="18" charset="2"/>
              <a:buNone/>
              <a:defRPr/>
            </a:pPr>
            <a:r>
              <a:rPr lang="id-ID" sz="2000" dirty="0" smtClean="0"/>
              <a:t>       khusus untuk membuat web dinamis</a:t>
            </a:r>
          </a:p>
          <a:p>
            <a:pPr marL="365760" indent="-256032" algn="just" fontAlgn="auto">
              <a:spcAft>
                <a:spcPts val="0"/>
              </a:spcAft>
              <a:buFont typeface="Wingdings 2" pitchFamily="18" charset="2"/>
              <a:buNone/>
              <a:defRPr/>
            </a:pPr>
            <a:r>
              <a:rPr lang="id-ID" sz="2000" dirty="0" smtClean="0"/>
              <a:t>    - Security system yang cukup tinggi</a:t>
            </a:r>
          </a:p>
          <a:p>
            <a:pPr marL="365760" indent="-256032" algn="just" fontAlgn="auto">
              <a:spcAft>
                <a:spcPts val="0"/>
              </a:spcAft>
              <a:buFont typeface="Wingdings 2" pitchFamily="18" charset="2"/>
              <a:buNone/>
              <a:defRPr/>
            </a:pPr>
            <a:r>
              <a:rPr lang="id-ID" sz="2000" dirty="0" smtClean="0"/>
              <a:t>    - Waktu eksekusi yang lebih cepat dibandingkan dengan  </a:t>
            </a:r>
          </a:p>
          <a:p>
            <a:pPr marL="365760" indent="-256032" algn="just" fontAlgn="auto">
              <a:spcAft>
                <a:spcPts val="0"/>
              </a:spcAft>
              <a:buFont typeface="Wingdings 2" pitchFamily="18" charset="2"/>
              <a:buNone/>
              <a:defRPr/>
            </a:pPr>
            <a:r>
              <a:rPr lang="id-ID" sz="2000" dirty="0" smtClean="0"/>
              <a:t>      bahasa pemrograman web lainnya berorientasi pada </a:t>
            </a:r>
          </a:p>
          <a:p>
            <a:pPr marL="365760" indent="-256032" algn="just" fontAlgn="auto">
              <a:spcAft>
                <a:spcPts val="0"/>
              </a:spcAft>
              <a:buFont typeface="Wingdings 2" pitchFamily="18" charset="2"/>
              <a:buNone/>
              <a:defRPr/>
            </a:pPr>
            <a:r>
              <a:rPr lang="id-ID" sz="2000" dirty="0" smtClean="0"/>
              <a:t>      server-side scripting</a:t>
            </a:r>
          </a:p>
          <a:p>
            <a:pPr marL="365760" indent="-256032" algn="just" fontAlgn="auto">
              <a:spcAft>
                <a:spcPts val="0"/>
              </a:spcAft>
              <a:buFont typeface="Wingdings 2" pitchFamily="18" charset="2"/>
              <a:buNone/>
              <a:defRPr/>
            </a:pPr>
            <a:r>
              <a:rPr lang="id-ID" sz="2000" dirty="0" smtClean="0"/>
              <a:t>    - Akses ke sistem database yang lebih fleksibel dan mudah, seperti </a:t>
            </a:r>
          </a:p>
          <a:p>
            <a:pPr marL="365760" indent="-256032" algn="just" fontAlgn="auto">
              <a:spcAft>
                <a:spcPts val="0"/>
              </a:spcAft>
              <a:buFont typeface="Wingdings 2" pitchFamily="18" charset="2"/>
              <a:buNone/>
              <a:defRPr/>
            </a:pPr>
            <a:r>
              <a:rPr lang="id-ID" sz="2000" dirty="0" smtClean="0"/>
              <a:t>      MySQL</a:t>
            </a:r>
          </a:p>
          <a:p>
            <a:pPr marL="365760" indent="-256032" algn="just" fontAlgn="auto">
              <a:spcAft>
                <a:spcPts val="0"/>
              </a:spcAft>
              <a:buFont typeface="Wingdings 2" pitchFamily="18" charset="2"/>
              <a:buNone/>
              <a:defRPr/>
            </a:pPr>
            <a:endParaRPr lang="id-ID" sz="2000" dirty="0" smtClean="0"/>
          </a:p>
        </p:txBody>
      </p:sp>
      <p:sp>
        <p:nvSpPr>
          <p:cNvPr id="2" name="Title 1"/>
          <p:cNvSpPr>
            <a:spLocks noGrp="1"/>
          </p:cNvSpPr>
          <p:nvPr>
            <p:ph type="title"/>
          </p:nvPr>
        </p:nvSpPr>
        <p:spPr/>
        <p:txBody>
          <a:bodyPr/>
          <a:lstStyle/>
          <a:p>
            <a:pPr algn="r" fontAlgn="auto">
              <a:spcAft>
                <a:spcPts val="0"/>
              </a:spcAft>
              <a:defRPr/>
            </a:pPr>
            <a:r>
              <a:rPr lang="id-ID" dirty="0" smtClean="0"/>
              <a:t>PENGANTAR PHP (2)</a:t>
            </a:r>
            <a:endParaRPr lang="id-ID" dirty="0"/>
          </a:p>
        </p:txBody>
      </p:sp>
      <p:sp>
        <p:nvSpPr>
          <p:cNvPr id="3" name="Slide Number Placeholder 2"/>
          <p:cNvSpPr>
            <a:spLocks noGrp="1"/>
          </p:cNvSpPr>
          <p:nvPr>
            <p:ph type="sldNum" sz="quarter" idx="12"/>
          </p:nvPr>
        </p:nvSpPr>
        <p:spPr/>
        <p:txBody>
          <a:bodyPr/>
          <a:lstStyle/>
          <a:p>
            <a:fld id="{0D71EAF9-DB67-464C-8987-984D7DE842F6}" type="slidenum">
              <a:rPr lang="id-ID" smtClean="0"/>
              <a:t>4</a:t>
            </a:fld>
            <a:endParaRPr lang="id-ID"/>
          </a:p>
        </p:txBody>
      </p:sp>
    </p:spTree>
    <p:extLst>
      <p:ext uri="{BB962C8B-B14F-4D97-AF65-F5344CB8AC3E}">
        <p14:creationId xmlns:p14="http://schemas.microsoft.com/office/powerpoint/2010/main" val="1965381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Tanda Petik Ganda</a:t>
            </a:r>
          </a:p>
        </p:txBody>
      </p:sp>
      <p:sp>
        <p:nvSpPr>
          <p:cNvPr id="15363" name="Rectangle 6"/>
          <p:cNvSpPr>
            <a:spLocks noGrp="1" noChangeArrowheads="1"/>
          </p:cNvSpPr>
          <p:nvPr>
            <p:ph idx="1"/>
          </p:nvPr>
        </p:nvSpPr>
        <p:spPr>
          <a:xfrm>
            <a:off x="304800" y="2017713"/>
            <a:ext cx="8650288" cy="4840287"/>
          </a:xfrm>
        </p:spPr>
        <p:txBody>
          <a:bodyPr/>
          <a:lstStyle/>
          <a:p>
            <a:pPr eaLnBrk="1" hangingPunct="1">
              <a:lnSpc>
                <a:spcPct val="80000"/>
              </a:lnSpc>
            </a:pPr>
            <a:r>
              <a:rPr lang="en-US" sz="1800" b="1" smtClean="0"/>
              <a:t>Nama File : String1.php</a:t>
            </a:r>
          </a:p>
          <a:p>
            <a:pPr eaLnBrk="1" hangingPunct="1">
              <a:lnSpc>
                <a:spcPct val="80000"/>
              </a:lnSpc>
              <a:buFont typeface="Wingdings" pitchFamily="2" charset="2"/>
              <a:buNone/>
            </a:pPr>
            <a:r>
              <a:rPr lang="en-US" sz="1800" smtClean="0"/>
              <a:t>&lt;html&gt;</a:t>
            </a:r>
          </a:p>
          <a:p>
            <a:pPr eaLnBrk="1" hangingPunct="1">
              <a:lnSpc>
                <a:spcPct val="80000"/>
              </a:lnSpc>
              <a:buFont typeface="Wingdings" pitchFamily="2" charset="2"/>
              <a:buNone/>
            </a:pPr>
            <a:r>
              <a:rPr lang="en-US" sz="1800" smtClean="0"/>
              <a:t>&lt;head&gt;</a:t>
            </a:r>
          </a:p>
          <a:p>
            <a:pPr eaLnBrk="1" hangingPunct="1">
              <a:lnSpc>
                <a:spcPct val="80000"/>
              </a:lnSpc>
              <a:buFont typeface="Wingdings" pitchFamily="2" charset="2"/>
              <a:buNone/>
            </a:pPr>
            <a:r>
              <a:rPr lang="en-US" sz="1800" smtClean="0"/>
              <a:t>&lt;title&gt; String &lt;/title&gt;</a:t>
            </a:r>
          </a:p>
          <a:p>
            <a:pPr eaLnBrk="1" hangingPunct="1">
              <a:lnSpc>
                <a:spcPct val="80000"/>
              </a:lnSpc>
              <a:buFont typeface="Wingdings" pitchFamily="2" charset="2"/>
              <a:buNone/>
            </a:pPr>
            <a:r>
              <a:rPr lang="en-US" sz="1800" smtClean="0"/>
              <a:t>&lt;/head&gt;</a:t>
            </a:r>
          </a:p>
          <a:p>
            <a:pPr eaLnBrk="1" hangingPunct="1">
              <a:lnSpc>
                <a:spcPct val="80000"/>
              </a:lnSpc>
              <a:buFont typeface="Wingdings" pitchFamily="2" charset="2"/>
              <a:buNone/>
            </a:pPr>
            <a:r>
              <a:rPr lang="en-US" sz="1800" smtClean="0"/>
              <a:t>&lt;body&gt;</a:t>
            </a:r>
          </a:p>
          <a:p>
            <a:pPr eaLnBrk="1" hangingPunct="1">
              <a:lnSpc>
                <a:spcPct val="80000"/>
              </a:lnSpc>
              <a:buFont typeface="Wingdings" pitchFamily="2" charset="2"/>
              <a:buNone/>
            </a:pPr>
            <a:r>
              <a:rPr lang="en-US" sz="1800" smtClean="0"/>
              <a:t>&lt;?php</a:t>
            </a:r>
          </a:p>
          <a:p>
            <a:pPr eaLnBrk="1" hangingPunct="1">
              <a:lnSpc>
                <a:spcPct val="80000"/>
              </a:lnSpc>
              <a:buFont typeface="Wingdings" pitchFamily="2" charset="2"/>
              <a:buNone/>
            </a:pPr>
            <a:r>
              <a:rPr lang="en-US" sz="1800" smtClean="0"/>
              <a:t>$tulisan = “Menggunakan PHP”;</a:t>
            </a:r>
          </a:p>
          <a:p>
            <a:pPr eaLnBrk="1" hangingPunct="1">
              <a:lnSpc>
                <a:spcPct val="80000"/>
              </a:lnSpc>
              <a:buFont typeface="Wingdings" pitchFamily="2" charset="2"/>
              <a:buNone/>
            </a:pPr>
            <a:r>
              <a:rPr lang="en-US" sz="1800" smtClean="0"/>
              <a:t>echo “Ini adalah suatu string”.”,br&gt;”;</a:t>
            </a:r>
          </a:p>
          <a:p>
            <a:pPr eaLnBrk="1" hangingPunct="1">
              <a:lnSpc>
                <a:spcPct val="80000"/>
              </a:lnSpc>
              <a:buFont typeface="Wingdings" pitchFamily="2" charset="2"/>
              <a:buNone/>
            </a:pPr>
            <a:r>
              <a:rPr lang="en-US" sz="1800" smtClean="0"/>
              <a:t>echo “Anda bisa menyisipkan newlines dalam string, seperti ini.”.”&lt;br&gt;”;</a:t>
            </a:r>
          </a:p>
          <a:p>
            <a:pPr eaLnBrk="1" hangingPunct="1">
              <a:lnSpc>
                <a:spcPct val="80000"/>
              </a:lnSpc>
              <a:buFont typeface="Wingdings" pitchFamily="2" charset="2"/>
              <a:buNone/>
            </a:pPr>
            <a:r>
              <a:rPr lang="en-US" sz="1800" smtClean="0"/>
              <a:t>echo “Arnold berkata: I\’ll be back”.”&lt;br&gt;”;</a:t>
            </a:r>
          </a:p>
          <a:p>
            <a:pPr eaLnBrk="1" hangingPunct="1">
              <a:lnSpc>
                <a:spcPct val="80000"/>
              </a:lnSpc>
              <a:buFont typeface="Wingdings" pitchFamily="2" charset="2"/>
              <a:buNone/>
            </a:pPr>
            <a:r>
              <a:rPr lang="en-US" sz="1800" smtClean="0"/>
              <a:t>echo “are you sure you want to delete c:\\*.*? “.”&lt;br&gt;”;</a:t>
            </a:r>
          </a:p>
          <a:p>
            <a:pPr eaLnBrk="1" hangingPunct="1">
              <a:lnSpc>
                <a:spcPct val="80000"/>
              </a:lnSpc>
              <a:buFont typeface="Wingdings" pitchFamily="2" charset="2"/>
              <a:buNone/>
            </a:pPr>
            <a:r>
              <a:rPr lang="en-US" sz="1800" smtClean="0"/>
              <a:t>echo “am trying to include at this point:\rn a newline”.”&lt;br&gt;”;</a:t>
            </a:r>
          </a:p>
          <a:p>
            <a:pPr eaLnBrk="1" hangingPunct="1">
              <a:lnSpc>
                <a:spcPct val="80000"/>
              </a:lnSpc>
              <a:buFont typeface="Wingdings" pitchFamily="2" charset="2"/>
              <a:buNone/>
            </a:pPr>
            <a:r>
              <a:rPr lang="en-US" sz="1800" smtClean="0"/>
              <a:t>echo “$tulisan”.”&lt;br&gt;”;</a:t>
            </a:r>
          </a:p>
          <a:p>
            <a:pPr eaLnBrk="1" hangingPunct="1">
              <a:lnSpc>
                <a:spcPct val="80000"/>
              </a:lnSpc>
              <a:buFont typeface="Wingdings" pitchFamily="2" charset="2"/>
              <a:buNone/>
            </a:pPr>
            <a:r>
              <a:rPr lang="en-US" sz="1800" smtClean="0"/>
              <a:t>?&gt;</a:t>
            </a:r>
          </a:p>
          <a:p>
            <a:pPr eaLnBrk="1" hangingPunct="1">
              <a:lnSpc>
                <a:spcPct val="80000"/>
              </a:lnSpc>
              <a:buFont typeface="Wingdings" pitchFamily="2" charset="2"/>
              <a:buNone/>
            </a:pPr>
            <a:r>
              <a:rPr lang="en-US" sz="1800" smtClean="0"/>
              <a:t>&lt;/body&gt;</a:t>
            </a:r>
          </a:p>
          <a:p>
            <a:pPr eaLnBrk="1" hangingPunct="1">
              <a:lnSpc>
                <a:spcPct val="80000"/>
              </a:lnSpc>
              <a:buFont typeface="Wingdings" pitchFamily="2" charset="2"/>
              <a:buNone/>
            </a:pPr>
            <a:r>
              <a:rPr lang="en-US" sz="1800" smtClean="0"/>
              <a:t>&lt;/html&gt;  </a:t>
            </a:r>
          </a:p>
        </p:txBody>
      </p:sp>
      <p:sp>
        <p:nvSpPr>
          <p:cNvPr id="2" name="Slide Number Placeholder 1"/>
          <p:cNvSpPr>
            <a:spLocks noGrp="1"/>
          </p:cNvSpPr>
          <p:nvPr>
            <p:ph type="sldNum" sz="quarter" idx="12"/>
          </p:nvPr>
        </p:nvSpPr>
        <p:spPr/>
        <p:txBody>
          <a:bodyPr/>
          <a:lstStyle/>
          <a:p>
            <a:fld id="{0D71EAF9-DB67-464C-8987-984D7DE842F6}" type="slidenum">
              <a:rPr lang="id-ID" smtClean="0"/>
              <a:t>40</a:t>
            </a:fld>
            <a:endParaRPr lang="id-ID"/>
          </a:p>
        </p:txBody>
      </p:sp>
    </p:spTree>
    <p:extLst>
      <p:ext uri="{BB962C8B-B14F-4D97-AF65-F5344CB8AC3E}">
        <p14:creationId xmlns:p14="http://schemas.microsoft.com/office/powerpoint/2010/main" val="3634816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Contoh :</a:t>
            </a:r>
          </a:p>
        </p:txBody>
      </p:sp>
      <p:sp>
        <p:nvSpPr>
          <p:cNvPr id="28675" name="Rectangle 3"/>
          <p:cNvSpPr>
            <a:spLocks noGrp="1" noChangeArrowheads="1"/>
          </p:cNvSpPr>
          <p:nvPr>
            <p:ph idx="1"/>
          </p:nvPr>
        </p:nvSpPr>
        <p:spPr/>
        <p:txBody>
          <a:bodyPr/>
          <a:lstStyle/>
          <a:p>
            <a:pPr eaLnBrk="1" hangingPunct="1">
              <a:lnSpc>
                <a:spcPct val="80000"/>
              </a:lnSpc>
              <a:buFont typeface="Wingdings" pitchFamily="2" charset="2"/>
              <a:buNone/>
            </a:pPr>
            <a:r>
              <a:rPr lang="en-US" sz="1800" dirty="0" err="1" smtClean="0"/>
              <a:t>Nama</a:t>
            </a:r>
            <a:r>
              <a:rPr lang="en-US" sz="1800" dirty="0" smtClean="0"/>
              <a:t> file : </a:t>
            </a:r>
            <a:r>
              <a:rPr lang="en-US" sz="1800" dirty="0" err="1" smtClean="0"/>
              <a:t>variabel.php</a:t>
            </a:r>
            <a:endParaRPr lang="en-US" sz="1800" dirty="0" smtClean="0"/>
          </a:p>
          <a:p>
            <a:pPr eaLnBrk="1" hangingPunct="1">
              <a:lnSpc>
                <a:spcPct val="80000"/>
              </a:lnSpc>
              <a:buFont typeface="Wingdings" pitchFamily="2" charset="2"/>
              <a:buNone/>
            </a:pPr>
            <a:r>
              <a:rPr lang="en-US" sz="1800" dirty="0" smtClean="0"/>
              <a:t>&lt;html&gt;</a:t>
            </a:r>
          </a:p>
          <a:p>
            <a:pPr eaLnBrk="1" hangingPunct="1">
              <a:lnSpc>
                <a:spcPct val="80000"/>
              </a:lnSpc>
              <a:buFont typeface="Wingdings" pitchFamily="2" charset="2"/>
              <a:buNone/>
            </a:pPr>
            <a:r>
              <a:rPr lang="en-US" sz="1800" dirty="0" smtClean="0"/>
              <a:t>&lt;head&gt;</a:t>
            </a:r>
          </a:p>
          <a:p>
            <a:pPr eaLnBrk="1" hangingPunct="1">
              <a:lnSpc>
                <a:spcPct val="80000"/>
              </a:lnSpc>
              <a:buFont typeface="Wingdings" pitchFamily="2" charset="2"/>
              <a:buNone/>
            </a:pPr>
            <a:r>
              <a:rPr lang="en-US" sz="1800" dirty="0" smtClean="0"/>
              <a:t>&lt;title&gt;</a:t>
            </a:r>
            <a:r>
              <a:rPr lang="en-US" sz="1800" dirty="0" err="1" smtClean="0"/>
              <a:t>Pemakaian</a:t>
            </a:r>
            <a:r>
              <a:rPr lang="en-US" sz="1800" dirty="0" smtClean="0"/>
              <a:t> </a:t>
            </a:r>
            <a:r>
              <a:rPr lang="en-US" sz="1800" dirty="0" err="1" smtClean="0"/>
              <a:t>Variabel</a:t>
            </a:r>
            <a:r>
              <a:rPr lang="en-US" sz="1800" dirty="0" smtClean="0"/>
              <a:t>  String&lt;/title&gt;</a:t>
            </a:r>
          </a:p>
          <a:p>
            <a:pPr eaLnBrk="1" hangingPunct="1">
              <a:lnSpc>
                <a:spcPct val="80000"/>
              </a:lnSpc>
              <a:buFont typeface="Wingdings" pitchFamily="2" charset="2"/>
              <a:buNone/>
            </a:pPr>
            <a:r>
              <a:rPr lang="en-US" sz="1800" dirty="0" smtClean="0"/>
              <a:t>&lt;/head&gt;</a:t>
            </a:r>
          </a:p>
          <a:p>
            <a:pPr eaLnBrk="1" hangingPunct="1">
              <a:lnSpc>
                <a:spcPct val="80000"/>
              </a:lnSpc>
              <a:buFont typeface="Wingdings" pitchFamily="2" charset="2"/>
              <a:buNone/>
            </a:pPr>
            <a:r>
              <a:rPr lang="en-US" sz="1800" dirty="0" smtClean="0"/>
              <a:t>&lt;body&gt;</a:t>
            </a:r>
          </a:p>
          <a:p>
            <a:pPr eaLnBrk="1" hangingPunct="1">
              <a:lnSpc>
                <a:spcPct val="80000"/>
              </a:lnSpc>
              <a:buFont typeface="Wingdings" pitchFamily="2" charset="2"/>
              <a:buNone/>
            </a:pPr>
            <a:r>
              <a:rPr lang="en-US" sz="1800" dirty="0" smtClean="0"/>
              <a:t>&lt;?</a:t>
            </a:r>
            <a:r>
              <a:rPr lang="en-US" sz="1800" dirty="0" err="1" smtClean="0"/>
              <a:t>php</a:t>
            </a:r>
            <a:endParaRPr lang="en-US" sz="1800" dirty="0" smtClean="0"/>
          </a:p>
          <a:p>
            <a:pPr eaLnBrk="1" hangingPunct="1">
              <a:lnSpc>
                <a:spcPct val="80000"/>
              </a:lnSpc>
              <a:buFont typeface="Wingdings" pitchFamily="2" charset="2"/>
              <a:buNone/>
            </a:pPr>
            <a:r>
              <a:rPr lang="en-US" sz="1800" dirty="0" smtClean="0"/>
              <a:t>	$</a:t>
            </a:r>
            <a:r>
              <a:rPr lang="en-US" sz="1800" dirty="0" err="1" smtClean="0"/>
              <a:t>Nama</a:t>
            </a:r>
            <a:r>
              <a:rPr lang="en-US" sz="1800" dirty="0" smtClean="0"/>
              <a:t> = “Ray”;</a:t>
            </a:r>
          </a:p>
          <a:p>
            <a:pPr eaLnBrk="1" hangingPunct="1">
              <a:lnSpc>
                <a:spcPct val="80000"/>
              </a:lnSpc>
              <a:buFont typeface="Wingdings" pitchFamily="2" charset="2"/>
              <a:buNone/>
            </a:pPr>
            <a:r>
              <a:rPr lang="en-US" sz="1800" dirty="0" smtClean="0"/>
              <a:t>	$NAMA = “Rio”;</a:t>
            </a:r>
          </a:p>
          <a:p>
            <a:pPr eaLnBrk="1" hangingPunct="1">
              <a:lnSpc>
                <a:spcPct val="80000"/>
              </a:lnSpc>
              <a:buFont typeface="Wingdings" pitchFamily="2" charset="2"/>
              <a:buNone/>
            </a:pPr>
            <a:r>
              <a:rPr lang="en-US" sz="1800" dirty="0" smtClean="0"/>
              <a:t>	$</a:t>
            </a:r>
            <a:r>
              <a:rPr lang="en-US" sz="1800" dirty="0" err="1" smtClean="0"/>
              <a:t>nama</a:t>
            </a:r>
            <a:r>
              <a:rPr lang="en-US" sz="1800" dirty="0" smtClean="0"/>
              <a:t> = “Roy”;</a:t>
            </a:r>
          </a:p>
          <a:p>
            <a:pPr eaLnBrk="1" hangingPunct="1">
              <a:lnSpc>
                <a:spcPct val="80000"/>
              </a:lnSpc>
              <a:buFont typeface="Wingdings" pitchFamily="2" charset="2"/>
              <a:buNone/>
            </a:pPr>
            <a:r>
              <a:rPr lang="en-US" sz="1800" dirty="0" smtClean="0"/>
              <a:t>	echo “$</a:t>
            </a:r>
            <a:r>
              <a:rPr lang="en-US" sz="1800" dirty="0" err="1" smtClean="0"/>
              <a:t>Nama</a:t>
            </a:r>
            <a:r>
              <a:rPr lang="en-US" sz="1800" dirty="0" smtClean="0"/>
              <a:t>, $NAMA, $</a:t>
            </a:r>
            <a:r>
              <a:rPr lang="en-US" sz="1800" dirty="0" err="1" smtClean="0"/>
              <a:t>nama</a:t>
            </a:r>
            <a:r>
              <a:rPr lang="en-US" sz="1800" dirty="0" smtClean="0"/>
              <a:t> “;</a:t>
            </a:r>
          </a:p>
          <a:p>
            <a:pPr eaLnBrk="1" hangingPunct="1">
              <a:lnSpc>
                <a:spcPct val="80000"/>
              </a:lnSpc>
              <a:buFont typeface="Wingdings" pitchFamily="2" charset="2"/>
              <a:buNone/>
            </a:pPr>
            <a:r>
              <a:rPr lang="en-US" sz="1800" dirty="0" smtClean="0"/>
              <a:t>?&gt;</a:t>
            </a:r>
          </a:p>
          <a:p>
            <a:pPr eaLnBrk="1" hangingPunct="1">
              <a:lnSpc>
                <a:spcPct val="80000"/>
              </a:lnSpc>
              <a:buFont typeface="Wingdings" pitchFamily="2" charset="2"/>
              <a:buNone/>
            </a:pPr>
            <a:r>
              <a:rPr lang="en-US" sz="1800" dirty="0" smtClean="0"/>
              <a:t>&lt;/body&gt;</a:t>
            </a:r>
          </a:p>
          <a:p>
            <a:pPr eaLnBrk="1" hangingPunct="1">
              <a:lnSpc>
                <a:spcPct val="80000"/>
              </a:lnSpc>
              <a:buFont typeface="Wingdings" pitchFamily="2" charset="2"/>
              <a:buNone/>
            </a:pPr>
            <a:r>
              <a:rPr lang="en-US" sz="1800" dirty="0" smtClean="0"/>
              <a:t>&lt;/html&gt;</a:t>
            </a:r>
          </a:p>
          <a:p>
            <a:pPr eaLnBrk="1" hangingPunct="1">
              <a:lnSpc>
                <a:spcPct val="80000"/>
              </a:lnSpc>
              <a:buFont typeface="Wingdings" pitchFamily="2" charset="2"/>
              <a:buNone/>
            </a:pPr>
            <a:endParaRPr lang="en-US" sz="1800" dirty="0" smtClean="0"/>
          </a:p>
        </p:txBody>
      </p:sp>
      <p:sp>
        <p:nvSpPr>
          <p:cNvPr id="2" name="Slide Number Placeholder 1"/>
          <p:cNvSpPr>
            <a:spLocks noGrp="1"/>
          </p:cNvSpPr>
          <p:nvPr>
            <p:ph type="sldNum" sz="quarter" idx="12"/>
          </p:nvPr>
        </p:nvSpPr>
        <p:spPr/>
        <p:txBody>
          <a:bodyPr/>
          <a:lstStyle/>
          <a:p>
            <a:fld id="{0D71EAF9-DB67-464C-8987-984D7DE842F6}" type="slidenum">
              <a:rPr lang="id-ID" smtClean="0"/>
              <a:t>41</a:t>
            </a:fld>
            <a:endParaRPr lang="id-ID"/>
          </a:p>
        </p:txBody>
      </p:sp>
    </p:spTree>
    <p:extLst>
      <p:ext uri="{BB962C8B-B14F-4D97-AF65-F5344CB8AC3E}">
        <p14:creationId xmlns:p14="http://schemas.microsoft.com/office/powerpoint/2010/main" val="24567313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Heredoc Sintax(“&lt;&lt;&lt;“)</a:t>
            </a:r>
          </a:p>
        </p:txBody>
      </p:sp>
      <p:sp>
        <p:nvSpPr>
          <p:cNvPr id="16387" name="Rectangle 3"/>
          <p:cNvSpPr>
            <a:spLocks noGrp="1" noChangeArrowheads="1"/>
          </p:cNvSpPr>
          <p:nvPr>
            <p:ph idx="1"/>
          </p:nvPr>
        </p:nvSpPr>
        <p:spPr>
          <a:xfrm>
            <a:off x="228600" y="2017713"/>
            <a:ext cx="8726488" cy="4114800"/>
          </a:xfrm>
        </p:spPr>
        <p:txBody>
          <a:bodyPr/>
          <a:lstStyle/>
          <a:p>
            <a:pPr algn="just" eaLnBrk="1" hangingPunct="1">
              <a:lnSpc>
                <a:spcPct val="90000"/>
              </a:lnSpc>
              <a:buFont typeface="Wingdings" pitchFamily="2" charset="2"/>
              <a:buNone/>
            </a:pPr>
            <a:r>
              <a:rPr lang="en-US" sz="2800" dirty="0" smtClean="0"/>
              <a:t>	String </a:t>
            </a:r>
            <a:r>
              <a:rPr lang="en-US" sz="2800" dirty="0" err="1" smtClean="0"/>
              <a:t>juga</a:t>
            </a:r>
            <a:r>
              <a:rPr lang="en-US" sz="2800" dirty="0" smtClean="0"/>
              <a:t> </a:t>
            </a:r>
            <a:r>
              <a:rPr lang="en-US" sz="2800" dirty="0" err="1" smtClean="0"/>
              <a:t>dapat</a:t>
            </a:r>
            <a:r>
              <a:rPr lang="en-US" sz="2800" dirty="0" smtClean="0"/>
              <a:t> </a:t>
            </a:r>
            <a:r>
              <a:rPr lang="en-US" sz="2800" dirty="0" err="1" smtClean="0"/>
              <a:t>dibatasi</a:t>
            </a:r>
            <a:r>
              <a:rPr lang="en-US" sz="2800" dirty="0" smtClean="0"/>
              <a:t> </a:t>
            </a:r>
            <a:r>
              <a:rPr lang="en-US" sz="2800" dirty="0" err="1" smtClean="0"/>
              <a:t>menggunakan</a:t>
            </a:r>
            <a:r>
              <a:rPr lang="en-US" sz="2800" dirty="0" smtClean="0"/>
              <a:t> </a:t>
            </a:r>
            <a:r>
              <a:rPr lang="en-US" sz="2800" dirty="0" err="1" smtClean="0"/>
              <a:t>tanda</a:t>
            </a:r>
            <a:r>
              <a:rPr lang="en-US" sz="2800" dirty="0" smtClean="0"/>
              <a:t> </a:t>
            </a:r>
            <a:r>
              <a:rPr lang="en-US" sz="2800" dirty="0" err="1" smtClean="0"/>
              <a:t>heredoc</a:t>
            </a:r>
            <a:r>
              <a:rPr lang="en-US" sz="2800" dirty="0" smtClean="0"/>
              <a:t> </a:t>
            </a:r>
            <a:r>
              <a:rPr lang="en-US" sz="2800" dirty="0" err="1" smtClean="0"/>
              <a:t>sintax</a:t>
            </a:r>
            <a:r>
              <a:rPr lang="en-US" sz="2800" dirty="0" smtClean="0"/>
              <a:t>(“&lt;&lt;&lt;“). Identifier </a:t>
            </a:r>
            <a:r>
              <a:rPr lang="en-US" sz="2800" dirty="0" err="1" smtClean="0"/>
              <a:t>dituliskan</a:t>
            </a:r>
            <a:r>
              <a:rPr lang="en-US" sz="2800" dirty="0" smtClean="0"/>
              <a:t> </a:t>
            </a:r>
            <a:r>
              <a:rPr lang="en-US" sz="2800" dirty="0" err="1" smtClean="0"/>
              <a:t>setelah</a:t>
            </a:r>
            <a:r>
              <a:rPr lang="en-US" sz="2800" dirty="0" smtClean="0"/>
              <a:t> </a:t>
            </a:r>
            <a:r>
              <a:rPr lang="en-US" sz="2800" dirty="0" err="1" smtClean="0"/>
              <a:t>tanda</a:t>
            </a:r>
            <a:r>
              <a:rPr lang="en-US" sz="2800" dirty="0" smtClean="0"/>
              <a:t> &lt;&lt;&lt;, </a:t>
            </a:r>
            <a:r>
              <a:rPr lang="en-US" sz="2800" dirty="0" err="1" smtClean="0"/>
              <a:t>diikuti</a:t>
            </a:r>
            <a:r>
              <a:rPr lang="en-US" sz="2800" dirty="0" smtClean="0"/>
              <a:t> string, </a:t>
            </a:r>
            <a:r>
              <a:rPr lang="en-US" sz="2800" dirty="0" err="1" smtClean="0"/>
              <a:t>dan</a:t>
            </a:r>
            <a:r>
              <a:rPr lang="en-US" sz="2800" dirty="0" smtClean="0"/>
              <a:t> </a:t>
            </a:r>
            <a:r>
              <a:rPr lang="en-US" sz="2800" dirty="0" err="1" smtClean="0"/>
              <a:t>kemudian</a:t>
            </a:r>
            <a:r>
              <a:rPr lang="en-US" sz="2800" dirty="0" smtClean="0"/>
              <a:t> </a:t>
            </a:r>
            <a:r>
              <a:rPr lang="en-US" sz="2800" dirty="0" err="1" smtClean="0"/>
              <a:t>ditutup</a:t>
            </a:r>
            <a:r>
              <a:rPr lang="en-US" sz="2800" dirty="0" smtClean="0"/>
              <a:t> </a:t>
            </a:r>
            <a:r>
              <a:rPr lang="en-US" sz="2800" dirty="0" err="1" smtClean="0"/>
              <a:t>dengan</a:t>
            </a:r>
            <a:r>
              <a:rPr lang="en-US" sz="2800" dirty="0" smtClean="0"/>
              <a:t> identifier string yang </a:t>
            </a:r>
            <a:r>
              <a:rPr lang="en-US" sz="2800" dirty="0" err="1" smtClean="0"/>
              <a:t>sama</a:t>
            </a:r>
            <a:r>
              <a:rPr lang="en-US" sz="2800" dirty="0" smtClean="0"/>
              <a:t>.</a:t>
            </a:r>
          </a:p>
          <a:p>
            <a:pPr algn="just" eaLnBrk="1" hangingPunct="1">
              <a:lnSpc>
                <a:spcPct val="90000"/>
              </a:lnSpc>
              <a:buFont typeface="Wingdings" pitchFamily="2" charset="2"/>
              <a:buNone/>
            </a:pPr>
            <a:r>
              <a:rPr lang="en-US" sz="2800" dirty="0" smtClean="0"/>
              <a:t>	</a:t>
            </a:r>
            <a:r>
              <a:rPr lang="en-US" sz="2800" dirty="0" err="1" smtClean="0"/>
              <a:t>Teks</a:t>
            </a:r>
            <a:r>
              <a:rPr lang="en-US" sz="2800" dirty="0" smtClean="0"/>
              <a:t> </a:t>
            </a:r>
            <a:r>
              <a:rPr lang="en-US" sz="2800" dirty="0" err="1" smtClean="0"/>
              <a:t>heredoc</a:t>
            </a:r>
            <a:r>
              <a:rPr lang="en-US" sz="2800" dirty="0" smtClean="0"/>
              <a:t> </a:t>
            </a:r>
            <a:r>
              <a:rPr lang="en-US" sz="2800" dirty="0" err="1" smtClean="0"/>
              <a:t>berlaku</a:t>
            </a:r>
            <a:r>
              <a:rPr lang="en-US" sz="2800" dirty="0" smtClean="0"/>
              <a:t> </a:t>
            </a:r>
            <a:r>
              <a:rPr lang="en-US" sz="2800" dirty="0" err="1" smtClean="0"/>
              <a:t>seperti</a:t>
            </a:r>
            <a:r>
              <a:rPr lang="en-US" sz="2800" dirty="0" smtClean="0"/>
              <a:t> </a:t>
            </a:r>
            <a:r>
              <a:rPr lang="en-US" sz="2800" dirty="0" err="1" smtClean="0"/>
              <a:t>halnya</a:t>
            </a:r>
            <a:r>
              <a:rPr lang="en-US" sz="2800" dirty="0" smtClean="0"/>
              <a:t> </a:t>
            </a:r>
            <a:r>
              <a:rPr lang="en-US" sz="2800" dirty="0" err="1" smtClean="0"/>
              <a:t>suatu</a:t>
            </a:r>
            <a:r>
              <a:rPr lang="en-US" sz="2800" dirty="0" smtClean="0"/>
              <a:t> string </a:t>
            </a:r>
            <a:r>
              <a:rPr lang="en-US" sz="2800" dirty="0" err="1" smtClean="0"/>
              <a:t>dalam</a:t>
            </a:r>
            <a:r>
              <a:rPr lang="en-US" sz="2800" dirty="0" smtClean="0"/>
              <a:t> </a:t>
            </a:r>
            <a:r>
              <a:rPr lang="en-US" sz="2800" dirty="0" err="1" smtClean="0"/>
              <a:t>apitan</a:t>
            </a:r>
            <a:r>
              <a:rPr lang="en-US" sz="2800" dirty="0" smtClean="0"/>
              <a:t> </a:t>
            </a:r>
            <a:r>
              <a:rPr lang="en-US" sz="2800" dirty="0" err="1" smtClean="0"/>
              <a:t>tanda</a:t>
            </a:r>
            <a:r>
              <a:rPr lang="en-US" sz="2800" dirty="0" smtClean="0"/>
              <a:t> </a:t>
            </a:r>
            <a:r>
              <a:rPr lang="en-US" sz="2800" dirty="0" err="1" smtClean="0"/>
              <a:t>petik</a:t>
            </a:r>
            <a:r>
              <a:rPr lang="en-US" sz="2800" dirty="0" smtClean="0"/>
              <a:t> </a:t>
            </a:r>
            <a:r>
              <a:rPr lang="en-US" sz="2800" dirty="0" err="1" smtClean="0"/>
              <a:t>ganda</a:t>
            </a:r>
            <a:r>
              <a:rPr lang="en-US" sz="2800" dirty="0" smtClean="0"/>
              <a:t> yang </a:t>
            </a:r>
            <a:r>
              <a:rPr lang="en-US" sz="2800" dirty="0" err="1" smtClean="0"/>
              <a:t>dibuat</a:t>
            </a:r>
            <a:r>
              <a:rPr lang="en-US" sz="2800" dirty="0" smtClean="0"/>
              <a:t> </a:t>
            </a:r>
            <a:r>
              <a:rPr lang="en-US" sz="2800" dirty="0" err="1" smtClean="0"/>
              <a:t>tanpa</a:t>
            </a:r>
            <a:r>
              <a:rPr lang="en-US" sz="2800" dirty="0" smtClean="0"/>
              <a:t> </a:t>
            </a:r>
            <a:r>
              <a:rPr lang="en-US" sz="2800" dirty="0" err="1" smtClean="0"/>
              <a:t>petik</a:t>
            </a:r>
            <a:r>
              <a:rPr lang="en-US" sz="2800" dirty="0" smtClean="0"/>
              <a:t> </a:t>
            </a:r>
            <a:r>
              <a:rPr lang="en-US" sz="2800" dirty="0" err="1" smtClean="0"/>
              <a:t>ganda</a:t>
            </a:r>
            <a:r>
              <a:rPr lang="en-US" sz="2800" dirty="0" smtClean="0"/>
              <a:t>. </a:t>
            </a:r>
            <a:r>
              <a:rPr lang="en-US" sz="2800" dirty="0" err="1" smtClean="0"/>
              <a:t>Variabel</a:t>
            </a:r>
            <a:r>
              <a:rPr lang="en-US" sz="2800" dirty="0" smtClean="0"/>
              <a:t> yang </a:t>
            </a:r>
            <a:r>
              <a:rPr lang="en-US" sz="2800" dirty="0" err="1" smtClean="0"/>
              <a:t>terdapat</a:t>
            </a:r>
            <a:r>
              <a:rPr lang="en-US" sz="2800" dirty="0" smtClean="0"/>
              <a:t> </a:t>
            </a:r>
            <a:r>
              <a:rPr lang="en-US" sz="2800" dirty="0" err="1" smtClean="0"/>
              <a:t>dalam</a:t>
            </a:r>
            <a:r>
              <a:rPr lang="en-US" sz="2800" dirty="0" smtClean="0"/>
              <a:t> </a:t>
            </a:r>
            <a:r>
              <a:rPr lang="en-US" sz="2800" dirty="0" err="1" smtClean="0"/>
              <a:t>heredoc</a:t>
            </a:r>
            <a:r>
              <a:rPr lang="en-US" sz="2800" dirty="0" smtClean="0"/>
              <a:t> </a:t>
            </a:r>
            <a:r>
              <a:rPr lang="en-US" sz="2800" dirty="0" err="1" smtClean="0"/>
              <a:t>sintax</a:t>
            </a:r>
            <a:r>
              <a:rPr lang="en-US" sz="2800" dirty="0" smtClean="0"/>
              <a:t> </a:t>
            </a:r>
            <a:r>
              <a:rPr lang="en-US" sz="2800" dirty="0" err="1" smtClean="0"/>
              <a:t>akan</a:t>
            </a:r>
            <a:r>
              <a:rPr lang="en-US" sz="2800" dirty="0" smtClean="0"/>
              <a:t> </a:t>
            </a:r>
            <a:r>
              <a:rPr lang="en-US" sz="2800" dirty="0" err="1" smtClean="0"/>
              <a:t>ditampilkan</a:t>
            </a:r>
            <a:r>
              <a:rPr lang="en-US" sz="2800" dirty="0" smtClean="0"/>
              <a:t> </a:t>
            </a:r>
            <a:r>
              <a:rPr lang="en-US" sz="2800" dirty="0" err="1" smtClean="0"/>
              <a:t>nilainya</a:t>
            </a:r>
            <a:r>
              <a:rPr lang="en-US" sz="2800" dirty="0" smtClean="0"/>
              <a:t>, </a:t>
            </a:r>
            <a:r>
              <a:rPr lang="en-US" sz="2800" dirty="0" err="1" smtClean="0"/>
              <a:t>tetapi</a:t>
            </a:r>
            <a:r>
              <a:rPr lang="en-US" sz="2800" dirty="0" smtClean="0"/>
              <a:t> </a:t>
            </a:r>
            <a:r>
              <a:rPr lang="en-US" sz="2800" dirty="0" err="1" smtClean="0"/>
              <a:t>hati-hatilah</a:t>
            </a:r>
            <a:r>
              <a:rPr lang="en-US" sz="2800" dirty="0" smtClean="0"/>
              <a:t> </a:t>
            </a:r>
            <a:r>
              <a:rPr lang="en-US" sz="2800" dirty="0" err="1" smtClean="0"/>
              <a:t>dalam</a:t>
            </a:r>
            <a:r>
              <a:rPr lang="en-US" sz="2800" dirty="0" smtClean="0"/>
              <a:t> </a:t>
            </a:r>
            <a:r>
              <a:rPr lang="en-US" sz="2800" dirty="0" err="1" smtClean="0"/>
              <a:t>penempatan</a:t>
            </a:r>
            <a:r>
              <a:rPr lang="en-US" sz="2800" dirty="0" smtClean="0"/>
              <a:t> </a:t>
            </a:r>
            <a:r>
              <a:rPr lang="en-US" sz="2800" dirty="0" err="1" smtClean="0"/>
              <a:t>variabel</a:t>
            </a:r>
            <a:r>
              <a:rPr lang="en-US" sz="2800" dirty="0" smtClean="0"/>
              <a:t> </a:t>
            </a:r>
            <a:r>
              <a:rPr lang="en-US" sz="2800" dirty="0" err="1" smtClean="0"/>
              <a:t>tersebut</a:t>
            </a:r>
            <a:r>
              <a:rPr lang="en-US" sz="2800" dirty="0" smtClean="0"/>
              <a:t> agar </a:t>
            </a:r>
            <a:r>
              <a:rPr lang="en-US" sz="2800" dirty="0" err="1" smtClean="0"/>
              <a:t>tidak</a:t>
            </a:r>
            <a:r>
              <a:rPr lang="en-US" sz="2800" dirty="0" smtClean="0"/>
              <a:t> </a:t>
            </a:r>
            <a:r>
              <a:rPr lang="en-US" sz="2800" dirty="0" err="1" smtClean="0"/>
              <a:t>dianggap</a:t>
            </a:r>
            <a:r>
              <a:rPr lang="en-US" sz="2800" dirty="0" smtClean="0"/>
              <a:t> </a:t>
            </a:r>
            <a:r>
              <a:rPr lang="en-US" sz="2800" dirty="0" err="1" smtClean="0"/>
              <a:t>sebagai</a:t>
            </a:r>
            <a:r>
              <a:rPr lang="en-US" sz="2800" dirty="0" smtClean="0"/>
              <a:t> </a:t>
            </a:r>
            <a:r>
              <a:rPr lang="en-US" sz="2800" dirty="0" err="1" smtClean="0"/>
              <a:t>bagian</a:t>
            </a:r>
            <a:r>
              <a:rPr lang="en-US" sz="2800" dirty="0" smtClean="0"/>
              <a:t> </a:t>
            </a:r>
            <a:r>
              <a:rPr lang="en-US" sz="2800" dirty="0" err="1" smtClean="0"/>
              <a:t>dari</a:t>
            </a:r>
            <a:r>
              <a:rPr lang="en-US" sz="2800" dirty="0" smtClean="0"/>
              <a:t> string.</a:t>
            </a:r>
          </a:p>
        </p:txBody>
      </p:sp>
      <p:sp>
        <p:nvSpPr>
          <p:cNvPr id="2" name="Slide Number Placeholder 1"/>
          <p:cNvSpPr>
            <a:spLocks noGrp="1"/>
          </p:cNvSpPr>
          <p:nvPr>
            <p:ph type="sldNum" sz="quarter" idx="12"/>
          </p:nvPr>
        </p:nvSpPr>
        <p:spPr/>
        <p:txBody>
          <a:bodyPr/>
          <a:lstStyle/>
          <a:p>
            <a:fld id="{0D71EAF9-DB67-464C-8987-984D7DE842F6}" type="slidenum">
              <a:rPr lang="id-ID" smtClean="0"/>
              <a:t>42</a:t>
            </a:fld>
            <a:endParaRPr lang="id-ID"/>
          </a:p>
        </p:txBody>
      </p:sp>
    </p:spTree>
    <p:extLst>
      <p:ext uri="{BB962C8B-B14F-4D97-AF65-F5344CB8AC3E}">
        <p14:creationId xmlns:p14="http://schemas.microsoft.com/office/powerpoint/2010/main" val="2130118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6" y="548680"/>
            <a:ext cx="8229600" cy="1066800"/>
          </a:xfrm>
        </p:spPr>
        <p:txBody>
          <a:bodyPr/>
          <a:lstStyle/>
          <a:p>
            <a:pPr eaLnBrk="1" hangingPunct="1"/>
            <a:r>
              <a:rPr lang="en-US" dirty="0" err="1" smtClean="0"/>
              <a:t>Contoh</a:t>
            </a:r>
            <a:endParaRPr lang="en-US" dirty="0" smtClean="0"/>
          </a:p>
        </p:txBody>
      </p:sp>
      <p:sp>
        <p:nvSpPr>
          <p:cNvPr id="17411" name="Rectangle 3"/>
          <p:cNvSpPr>
            <a:spLocks noGrp="1" noChangeArrowheads="1"/>
          </p:cNvSpPr>
          <p:nvPr>
            <p:ph idx="1"/>
          </p:nvPr>
        </p:nvSpPr>
        <p:spPr>
          <a:xfrm>
            <a:off x="2411760" y="1340768"/>
            <a:ext cx="5913438" cy="5257800"/>
          </a:xfrm>
        </p:spPr>
        <p:txBody>
          <a:bodyPr/>
          <a:lstStyle/>
          <a:p>
            <a:pPr eaLnBrk="1" hangingPunct="1">
              <a:lnSpc>
                <a:spcPct val="80000"/>
              </a:lnSpc>
              <a:buFont typeface="Wingdings" pitchFamily="2" charset="2"/>
              <a:buNone/>
            </a:pPr>
            <a:r>
              <a:rPr lang="en-US" sz="1800" dirty="0" smtClean="0"/>
              <a:t>&lt;!-- </a:t>
            </a:r>
            <a:r>
              <a:rPr lang="en-US" sz="1800" dirty="0" err="1" smtClean="0"/>
              <a:t>Nama</a:t>
            </a:r>
            <a:r>
              <a:rPr lang="en-US" sz="1800" dirty="0" smtClean="0"/>
              <a:t> File : string3.php --&gt;</a:t>
            </a:r>
          </a:p>
          <a:p>
            <a:pPr eaLnBrk="1" hangingPunct="1">
              <a:lnSpc>
                <a:spcPct val="80000"/>
              </a:lnSpc>
              <a:buFont typeface="Wingdings" pitchFamily="2" charset="2"/>
              <a:buNone/>
            </a:pPr>
            <a:r>
              <a:rPr lang="en-US" sz="1800" dirty="0" smtClean="0"/>
              <a:t>&lt;html&gt;</a:t>
            </a:r>
          </a:p>
          <a:p>
            <a:pPr eaLnBrk="1" hangingPunct="1">
              <a:lnSpc>
                <a:spcPct val="80000"/>
              </a:lnSpc>
              <a:buFont typeface="Wingdings" pitchFamily="2" charset="2"/>
              <a:buNone/>
            </a:pPr>
            <a:r>
              <a:rPr lang="en-US" sz="1800" dirty="0" smtClean="0"/>
              <a:t>&lt;head&gt;</a:t>
            </a:r>
          </a:p>
          <a:p>
            <a:pPr eaLnBrk="1" hangingPunct="1">
              <a:lnSpc>
                <a:spcPct val="80000"/>
              </a:lnSpc>
              <a:buFont typeface="Wingdings" pitchFamily="2" charset="2"/>
              <a:buNone/>
            </a:pPr>
            <a:r>
              <a:rPr lang="en-US" sz="1800" dirty="0" smtClean="0"/>
              <a:t>&lt;title&gt; </a:t>
            </a:r>
            <a:r>
              <a:rPr lang="en-US" sz="1800" dirty="0" err="1" smtClean="0"/>
              <a:t>Penggunaan</a:t>
            </a:r>
            <a:r>
              <a:rPr lang="en-US" sz="1800" dirty="0" smtClean="0"/>
              <a:t> </a:t>
            </a:r>
            <a:r>
              <a:rPr lang="en-US" sz="1800" dirty="0" err="1" smtClean="0"/>
              <a:t>heredoc</a:t>
            </a:r>
            <a:r>
              <a:rPr lang="en-US" sz="1800" dirty="0" smtClean="0"/>
              <a:t> </a:t>
            </a:r>
            <a:r>
              <a:rPr lang="en-US" sz="1800" dirty="0" err="1" smtClean="0"/>
              <a:t>sintax</a:t>
            </a:r>
            <a:r>
              <a:rPr lang="en-US" sz="1800" dirty="0" smtClean="0"/>
              <a:t> &lt;/title&gt;</a:t>
            </a:r>
          </a:p>
          <a:p>
            <a:pPr eaLnBrk="1" hangingPunct="1">
              <a:lnSpc>
                <a:spcPct val="80000"/>
              </a:lnSpc>
              <a:buFont typeface="Wingdings" pitchFamily="2" charset="2"/>
              <a:buNone/>
            </a:pPr>
            <a:r>
              <a:rPr lang="en-US" sz="1800" dirty="0" smtClean="0"/>
              <a:t>&lt;/head&gt;</a:t>
            </a:r>
          </a:p>
          <a:p>
            <a:pPr eaLnBrk="1" hangingPunct="1">
              <a:lnSpc>
                <a:spcPct val="80000"/>
              </a:lnSpc>
              <a:buFont typeface="Wingdings" pitchFamily="2" charset="2"/>
              <a:buNone/>
            </a:pPr>
            <a:r>
              <a:rPr lang="en-US" sz="1800" dirty="0" smtClean="0"/>
              <a:t>&lt;body&gt;</a:t>
            </a:r>
          </a:p>
          <a:p>
            <a:pPr eaLnBrk="1" hangingPunct="1">
              <a:lnSpc>
                <a:spcPct val="80000"/>
              </a:lnSpc>
              <a:buFont typeface="Wingdings" pitchFamily="2" charset="2"/>
              <a:buNone/>
            </a:pPr>
            <a:r>
              <a:rPr lang="en-US" sz="1800" dirty="0" smtClean="0"/>
              <a:t>&lt;h1&gt; </a:t>
            </a:r>
            <a:r>
              <a:rPr lang="en-US" sz="1800" dirty="0" err="1" smtClean="0"/>
              <a:t>Penggunaan</a:t>
            </a:r>
            <a:r>
              <a:rPr lang="en-US" sz="1800" dirty="0" smtClean="0"/>
              <a:t> </a:t>
            </a:r>
            <a:r>
              <a:rPr lang="en-US" sz="1800" dirty="0" err="1" smtClean="0"/>
              <a:t>heredoc</a:t>
            </a:r>
            <a:r>
              <a:rPr lang="en-US" sz="1800" dirty="0" smtClean="0"/>
              <a:t> </a:t>
            </a:r>
            <a:r>
              <a:rPr lang="en-US" sz="1800" dirty="0" err="1" smtClean="0"/>
              <a:t>sintax</a:t>
            </a:r>
            <a:r>
              <a:rPr lang="en-US" sz="1800" dirty="0" smtClean="0"/>
              <a:t> &lt;/h1&gt;</a:t>
            </a:r>
          </a:p>
          <a:p>
            <a:pPr eaLnBrk="1" hangingPunct="1">
              <a:lnSpc>
                <a:spcPct val="80000"/>
              </a:lnSpc>
              <a:buFont typeface="Wingdings" pitchFamily="2" charset="2"/>
              <a:buNone/>
            </a:pPr>
            <a:r>
              <a:rPr lang="en-US" sz="1800" dirty="0" smtClean="0"/>
              <a:t>&lt;?</a:t>
            </a:r>
            <a:r>
              <a:rPr lang="en-US" sz="1800" dirty="0" err="1" smtClean="0"/>
              <a:t>php</a:t>
            </a:r>
            <a:endParaRPr lang="en-US" sz="1800" dirty="0" smtClean="0"/>
          </a:p>
          <a:p>
            <a:pPr eaLnBrk="1" hangingPunct="1">
              <a:lnSpc>
                <a:spcPct val="80000"/>
              </a:lnSpc>
              <a:buFont typeface="Wingdings" pitchFamily="2" charset="2"/>
              <a:buNone/>
            </a:pPr>
            <a:r>
              <a:rPr lang="en-US" sz="1800" dirty="0" smtClean="0"/>
              <a:t>$STRINGKU = &lt;&lt;&lt;</a:t>
            </a:r>
            <a:r>
              <a:rPr lang="en-US" sz="1800" dirty="0" err="1" smtClean="0">
                <a:solidFill>
                  <a:srgbClr val="FF0000"/>
                </a:solidFill>
              </a:rPr>
              <a:t>apit</a:t>
            </a:r>
            <a:endParaRPr lang="en-US" sz="1800" dirty="0" smtClean="0">
              <a:solidFill>
                <a:srgbClr val="FF0000"/>
              </a:solidFill>
            </a:endParaRPr>
          </a:p>
          <a:p>
            <a:pPr eaLnBrk="1" hangingPunct="1">
              <a:lnSpc>
                <a:spcPct val="80000"/>
              </a:lnSpc>
              <a:buFont typeface="Wingdings" pitchFamily="2" charset="2"/>
              <a:buNone/>
            </a:pPr>
            <a:r>
              <a:rPr lang="en-US" sz="1800" dirty="0" err="1" smtClean="0"/>
              <a:t>Menggunakan</a:t>
            </a:r>
            <a:r>
              <a:rPr lang="en-US" sz="1800" dirty="0" smtClean="0"/>
              <a:t> PHP.</a:t>
            </a:r>
          </a:p>
          <a:p>
            <a:pPr eaLnBrk="1" hangingPunct="1">
              <a:lnSpc>
                <a:spcPct val="80000"/>
              </a:lnSpc>
              <a:buFont typeface="Wingdings" pitchFamily="2" charset="2"/>
              <a:buNone/>
            </a:pPr>
            <a:r>
              <a:rPr lang="en-US" sz="1800" dirty="0" err="1" smtClean="0">
                <a:solidFill>
                  <a:srgbClr val="FF0000"/>
                </a:solidFill>
              </a:rPr>
              <a:t>apit</a:t>
            </a:r>
            <a:r>
              <a:rPr lang="en-US" sz="1800" dirty="0" smtClean="0"/>
              <a:t>;</a:t>
            </a:r>
          </a:p>
          <a:p>
            <a:pPr eaLnBrk="1" hangingPunct="1">
              <a:lnSpc>
                <a:spcPct val="80000"/>
              </a:lnSpc>
              <a:buFont typeface="Wingdings" pitchFamily="2" charset="2"/>
              <a:buNone/>
            </a:pPr>
            <a:r>
              <a:rPr lang="en-US" sz="1800" dirty="0" smtClean="0"/>
              <a:t>echo &lt;&lt;&lt;</a:t>
            </a:r>
            <a:r>
              <a:rPr lang="en-US" sz="1800" dirty="0" smtClean="0">
                <a:solidFill>
                  <a:srgbClr val="FF0000"/>
                </a:solidFill>
              </a:rPr>
              <a:t>KET</a:t>
            </a:r>
          </a:p>
          <a:p>
            <a:pPr eaLnBrk="1" hangingPunct="1">
              <a:lnSpc>
                <a:spcPct val="80000"/>
              </a:lnSpc>
              <a:buFont typeface="Wingdings" pitchFamily="2" charset="2"/>
              <a:buNone/>
            </a:pPr>
            <a:r>
              <a:rPr lang="en-US" sz="1800" dirty="0" smtClean="0"/>
              <a:t>String yang </a:t>
            </a:r>
            <a:r>
              <a:rPr lang="en-US" sz="1800" dirty="0" err="1" smtClean="0"/>
              <a:t>dihasilkan</a:t>
            </a:r>
            <a:r>
              <a:rPr lang="en-US" sz="1800" dirty="0" smtClean="0"/>
              <a:t> </a:t>
            </a:r>
            <a:r>
              <a:rPr lang="en-US" sz="1800" dirty="0" err="1" smtClean="0"/>
              <a:t>menggunakan</a:t>
            </a:r>
            <a:r>
              <a:rPr lang="en-US" sz="1800" dirty="0" smtClean="0"/>
              <a:t> </a:t>
            </a:r>
            <a:r>
              <a:rPr lang="en-US" sz="1800" dirty="0" err="1" smtClean="0"/>
              <a:t>heredoc</a:t>
            </a:r>
            <a:r>
              <a:rPr lang="en-US" sz="1800" dirty="0" smtClean="0"/>
              <a:t> </a:t>
            </a:r>
          </a:p>
          <a:p>
            <a:pPr eaLnBrk="1" hangingPunct="1">
              <a:lnSpc>
                <a:spcPct val="80000"/>
              </a:lnSpc>
              <a:buFont typeface="Wingdings" pitchFamily="2" charset="2"/>
              <a:buNone/>
            </a:pPr>
            <a:r>
              <a:rPr lang="en-US" sz="1800" dirty="0" err="1" smtClean="0"/>
              <a:t>sintax</a:t>
            </a:r>
            <a:r>
              <a:rPr lang="en-US" sz="1800" dirty="0" smtClean="0"/>
              <a:t>&lt;</a:t>
            </a:r>
            <a:r>
              <a:rPr lang="en-US" sz="1800" dirty="0" err="1" smtClean="0"/>
              <a:t>br</a:t>
            </a:r>
            <a:r>
              <a:rPr lang="en-US" sz="1800" dirty="0" smtClean="0"/>
              <a:t> /&gt;</a:t>
            </a:r>
          </a:p>
          <a:p>
            <a:pPr eaLnBrk="1" hangingPunct="1">
              <a:lnSpc>
                <a:spcPct val="80000"/>
              </a:lnSpc>
              <a:buFont typeface="Wingdings" pitchFamily="2" charset="2"/>
              <a:buNone/>
            </a:pPr>
            <a:r>
              <a:rPr lang="en-US" sz="1800" dirty="0" smtClean="0"/>
              <a:t>\$STRINGKU =$STRINGKU</a:t>
            </a:r>
          </a:p>
          <a:p>
            <a:pPr eaLnBrk="1" hangingPunct="1">
              <a:lnSpc>
                <a:spcPct val="80000"/>
              </a:lnSpc>
              <a:buFont typeface="Wingdings" pitchFamily="2" charset="2"/>
              <a:buNone/>
            </a:pPr>
            <a:r>
              <a:rPr lang="en-US" sz="1800" dirty="0" smtClean="0">
                <a:solidFill>
                  <a:srgbClr val="FF0000"/>
                </a:solidFill>
              </a:rPr>
              <a:t>KET</a:t>
            </a:r>
            <a:r>
              <a:rPr lang="en-US" sz="1800" dirty="0" smtClean="0"/>
              <a:t>;</a:t>
            </a:r>
          </a:p>
          <a:p>
            <a:pPr eaLnBrk="1" hangingPunct="1">
              <a:lnSpc>
                <a:spcPct val="80000"/>
              </a:lnSpc>
              <a:buFont typeface="Wingdings" pitchFamily="2" charset="2"/>
              <a:buNone/>
            </a:pPr>
            <a:r>
              <a:rPr lang="en-US" sz="1800" dirty="0" smtClean="0"/>
              <a:t>?&gt;</a:t>
            </a:r>
          </a:p>
          <a:p>
            <a:pPr eaLnBrk="1" hangingPunct="1">
              <a:lnSpc>
                <a:spcPct val="80000"/>
              </a:lnSpc>
              <a:buFont typeface="Wingdings" pitchFamily="2" charset="2"/>
              <a:buNone/>
            </a:pPr>
            <a:r>
              <a:rPr lang="en-US" sz="1800" dirty="0" smtClean="0"/>
              <a:t>&lt;/body&gt;</a:t>
            </a:r>
          </a:p>
          <a:p>
            <a:pPr eaLnBrk="1" hangingPunct="1">
              <a:lnSpc>
                <a:spcPct val="80000"/>
              </a:lnSpc>
              <a:buFont typeface="Wingdings" pitchFamily="2" charset="2"/>
              <a:buNone/>
            </a:pPr>
            <a:r>
              <a:rPr lang="en-US" sz="1800" dirty="0" smtClean="0"/>
              <a:t>&lt;/html&gt;</a:t>
            </a:r>
          </a:p>
        </p:txBody>
      </p:sp>
      <p:sp>
        <p:nvSpPr>
          <p:cNvPr id="2" name="Slide Number Placeholder 1"/>
          <p:cNvSpPr>
            <a:spLocks noGrp="1"/>
          </p:cNvSpPr>
          <p:nvPr>
            <p:ph type="sldNum" sz="quarter" idx="12"/>
          </p:nvPr>
        </p:nvSpPr>
        <p:spPr/>
        <p:txBody>
          <a:bodyPr/>
          <a:lstStyle/>
          <a:p>
            <a:fld id="{0D71EAF9-DB67-464C-8987-984D7DE842F6}" type="slidenum">
              <a:rPr lang="id-ID" smtClean="0"/>
              <a:t>43</a:t>
            </a:fld>
            <a:endParaRPr lang="id-ID"/>
          </a:p>
        </p:txBody>
      </p:sp>
    </p:spTree>
    <p:extLst>
      <p:ext uri="{BB962C8B-B14F-4D97-AF65-F5344CB8AC3E}">
        <p14:creationId xmlns:p14="http://schemas.microsoft.com/office/powerpoint/2010/main" val="16588740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Tipe Data Object</a:t>
            </a:r>
          </a:p>
        </p:txBody>
      </p:sp>
      <p:sp>
        <p:nvSpPr>
          <p:cNvPr id="18435" name="Rectangle 3"/>
          <p:cNvSpPr>
            <a:spLocks noGrp="1" noChangeArrowheads="1"/>
          </p:cNvSpPr>
          <p:nvPr>
            <p:ph idx="1"/>
          </p:nvPr>
        </p:nvSpPr>
        <p:spPr/>
        <p:txBody>
          <a:bodyPr/>
          <a:lstStyle/>
          <a:p>
            <a:pPr eaLnBrk="1" hangingPunct="1">
              <a:buFont typeface="Wingdings" pitchFamily="2" charset="2"/>
              <a:buNone/>
            </a:pPr>
            <a:r>
              <a:rPr lang="en-US" smtClean="0"/>
              <a:t>Tipe data Object</a:t>
            </a:r>
          </a:p>
          <a:p>
            <a:pPr algn="just" eaLnBrk="1" hangingPunct="1">
              <a:buFont typeface="Wingdings" pitchFamily="2" charset="2"/>
              <a:buNone/>
            </a:pPr>
            <a:r>
              <a:rPr lang="en-US" smtClean="0"/>
              <a:t>	adalah tipe data yang memiliki kombinasi struktur data/atribut dan beberapa fungsi/method. Tipe data object pada PHP adalah mendukung pemrograman berorientasi object.</a:t>
            </a:r>
          </a:p>
        </p:txBody>
      </p:sp>
      <p:sp>
        <p:nvSpPr>
          <p:cNvPr id="2" name="Slide Number Placeholder 1"/>
          <p:cNvSpPr>
            <a:spLocks noGrp="1"/>
          </p:cNvSpPr>
          <p:nvPr>
            <p:ph type="sldNum" sz="quarter" idx="12"/>
          </p:nvPr>
        </p:nvSpPr>
        <p:spPr/>
        <p:txBody>
          <a:bodyPr/>
          <a:lstStyle/>
          <a:p>
            <a:fld id="{0D71EAF9-DB67-464C-8987-984D7DE842F6}" type="slidenum">
              <a:rPr lang="id-ID" smtClean="0"/>
              <a:t>44</a:t>
            </a:fld>
            <a:endParaRPr lang="id-ID"/>
          </a:p>
        </p:txBody>
      </p:sp>
    </p:spTree>
    <p:extLst>
      <p:ext uri="{BB962C8B-B14F-4D97-AF65-F5344CB8AC3E}">
        <p14:creationId xmlns:p14="http://schemas.microsoft.com/office/powerpoint/2010/main" val="9697154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Resources</a:t>
            </a:r>
          </a:p>
        </p:txBody>
      </p:sp>
      <p:sp>
        <p:nvSpPr>
          <p:cNvPr id="19459" name="Rectangle 3"/>
          <p:cNvSpPr>
            <a:spLocks noGrp="1" noChangeArrowheads="1"/>
          </p:cNvSpPr>
          <p:nvPr>
            <p:ph idx="1"/>
          </p:nvPr>
        </p:nvSpPr>
        <p:spPr/>
        <p:txBody>
          <a:bodyPr/>
          <a:lstStyle/>
          <a:p>
            <a:pPr eaLnBrk="1" hangingPunct="1">
              <a:buFont typeface="Wingdings" pitchFamily="2" charset="2"/>
              <a:buNone/>
            </a:pPr>
            <a:r>
              <a:rPr lang="en-US" smtClean="0"/>
              <a:t>Suatu Resources</a:t>
            </a:r>
          </a:p>
          <a:p>
            <a:pPr algn="just" eaLnBrk="1" hangingPunct="1">
              <a:buFont typeface="Wingdings" pitchFamily="2" charset="2"/>
              <a:buNone/>
            </a:pPr>
            <a:r>
              <a:rPr lang="en-US" smtClean="0"/>
              <a:t>	adalah suatu variabel khusus sebagai suatu acuan terhadap suatu external resource. Resource diciptakan dan digunakan oleh fungsi khusus.</a:t>
            </a:r>
          </a:p>
        </p:txBody>
      </p:sp>
      <p:sp>
        <p:nvSpPr>
          <p:cNvPr id="2" name="Slide Number Placeholder 1"/>
          <p:cNvSpPr>
            <a:spLocks noGrp="1"/>
          </p:cNvSpPr>
          <p:nvPr>
            <p:ph type="sldNum" sz="quarter" idx="12"/>
          </p:nvPr>
        </p:nvSpPr>
        <p:spPr/>
        <p:txBody>
          <a:bodyPr/>
          <a:lstStyle/>
          <a:p>
            <a:fld id="{0D71EAF9-DB67-464C-8987-984D7DE842F6}" type="slidenum">
              <a:rPr lang="id-ID" smtClean="0"/>
              <a:t>45</a:t>
            </a:fld>
            <a:endParaRPr lang="id-ID"/>
          </a:p>
        </p:txBody>
      </p:sp>
    </p:spTree>
    <p:extLst>
      <p:ext uri="{BB962C8B-B14F-4D97-AF65-F5344CB8AC3E}">
        <p14:creationId xmlns:p14="http://schemas.microsoft.com/office/powerpoint/2010/main" val="3398708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Tipe Data NULL</a:t>
            </a:r>
          </a:p>
        </p:txBody>
      </p:sp>
      <p:sp>
        <p:nvSpPr>
          <p:cNvPr id="20483" name="Rectangle 3"/>
          <p:cNvSpPr>
            <a:spLocks noGrp="1" noChangeArrowheads="1"/>
          </p:cNvSpPr>
          <p:nvPr>
            <p:ph idx="1"/>
          </p:nvPr>
        </p:nvSpPr>
        <p:spPr/>
        <p:txBody>
          <a:bodyPr/>
          <a:lstStyle/>
          <a:p>
            <a:pPr eaLnBrk="1" hangingPunct="1">
              <a:lnSpc>
                <a:spcPct val="90000"/>
              </a:lnSpc>
              <a:buFont typeface="Wingdings" pitchFamily="2" charset="2"/>
              <a:buNone/>
            </a:pPr>
            <a:r>
              <a:rPr lang="en-US" sz="2800" smtClean="0"/>
              <a:t>Nilai NULL</a:t>
            </a:r>
          </a:p>
          <a:p>
            <a:pPr eaLnBrk="1" hangingPunct="1">
              <a:lnSpc>
                <a:spcPct val="90000"/>
              </a:lnSpc>
              <a:buFont typeface="Wingdings" pitchFamily="2" charset="2"/>
              <a:buNone/>
            </a:pPr>
            <a:r>
              <a:rPr lang="en-US" sz="2800" smtClean="0"/>
              <a:t>	menyatakan bahwa suatu variabel tidak memiliki nilai. NULL hanya merupakan nilai mungkin dari tipe NULL yang telah diperkenalkan pada PHP 4 dan keyword NULL adalah case Sensitive</a:t>
            </a:r>
          </a:p>
          <a:p>
            <a:pPr eaLnBrk="1" hangingPunct="1">
              <a:lnSpc>
                <a:spcPct val="90000"/>
              </a:lnSpc>
              <a:buFont typeface="Wingdings" pitchFamily="2" charset="2"/>
              <a:buNone/>
            </a:pPr>
            <a:endParaRPr lang="en-US" sz="2800" smtClean="0"/>
          </a:p>
          <a:p>
            <a:pPr eaLnBrk="1" hangingPunct="1">
              <a:lnSpc>
                <a:spcPct val="90000"/>
              </a:lnSpc>
              <a:buFont typeface="Wingdings" pitchFamily="2" charset="2"/>
              <a:buNone/>
            </a:pPr>
            <a:r>
              <a:rPr lang="en-US" sz="2800" smtClean="0"/>
              <a:t>Penulisan :</a:t>
            </a:r>
          </a:p>
          <a:p>
            <a:pPr eaLnBrk="1" hangingPunct="1">
              <a:lnSpc>
                <a:spcPct val="90000"/>
              </a:lnSpc>
              <a:buFont typeface="Wingdings" pitchFamily="2" charset="2"/>
              <a:buNone/>
            </a:pPr>
            <a:r>
              <a:rPr lang="en-US" sz="2800" smtClean="0"/>
              <a:t>$var = NULL;</a:t>
            </a:r>
          </a:p>
        </p:txBody>
      </p:sp>
      <p:sp>
        <p:nvSpPr>
          <p:cNvPr id="2" name="Slide Number Placeholder 1"/>
          <p:cNvSpPr>
            <a:spLocks noGrp="1"/>
          </p:cNvSpPr>
          <p:nvPr>
            <p:ph type="sldNum" sz="quarter" idx="12"/>
          </p:nvPr>
        </p:nvSpPr>
        <p:spPr/>
        <p:txBody>
          <a:bodyPr/>
          <a:lstStyle/>
          <a:p>
            <a:fld id="{0D71EAF9-DB67-464C-8987-984D7DE842F6}" type="slidenum">
              <a:rPr lang="id-ID" smtClean="0"/>
              <a:t>46</a:t>
            </a:fld>
            <a:endParaRPr lang="id-ID"/>
          </a:p>
        </p:txBody>
      </p:sp>
    </p:spTree>
    <p:extLst>
      <p:ext uri="{BB962C8B-B14F-4D97-AF65-F5344CB8AC3E}">
        <p14:creationId xmlns:p14="http://schemas.microsoft.com/office/powerpoint/2010/main" val="3170535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Tipe Juggling</a:t>
            </a:r>
          </a:p>
        </p:txBody>
      </p:sp>
      <p:sp>
        <p:nvSpPr>
          <p:cNvPr id="21507" name="Rectangle 3"/>
          <p:cNvSpPr>
            <a:spLocks noGrp="1" noChangeArrowheads="1"/>
          </p:cNvSpPr>
          <p:nvPr>
            <p:ph idx="1"/>
          </p:nvPr>
        </p:nvSpPr>
        <p:spPr/>
        <p:txBody>
          <a:bodyPr/>
          <a:lstStyle/>
          <a:p>
            <a:pPr algn="just" eaLnBrk="1" hangingPunct="1">
              <a:lnSpc>
                <a:spcPct val="80000"/>
              </a:lnSpc>
              <a:buFont typeface="Wingdings" pitchFamily="2" charset="2"/>
              <a:buNone/>
            </a:pPr>
            <a:r>
              <a:rPr lang="en-US" sz="2800" smtClean="0"/>
              <a:t>	Tipe variabel dalam PHP ditentukan oleh konteks dimana variabel tersebut digunakan. Misalnya, jika suatu variabel diisi dengan suatu bilangan integer, maka variabel tersebut menjadi bertipe integer.</a:t>
            </a:r>
          </a:p>
          <a:p>
            <a:pPr algn="just" eaLnBrk="1" hangingPunct="1">
              <a:lnSpc>
                <a:spcPct val="80000"/>
              </a:lnSpc>
              <a:buFont typeface="Wingdings" pitchFamily="2" charset="2"/>
              <a:buNone/>
            </a:pPr>
            <a:r>
              <a:rPr lang="en-US" sz="2800" smtClean="0"/>
              <a:t>	Sebagai contoh, apabila beberapa operand bertipe float, kemudian semua operand dievaluasi sebagai float, maka hasilnya akan menjadi bertipe float. Artinya perubahan tipe dari operand adalah bagaimana operand dievaluasi menggunakan operand tertentu.</a:t>
            </a:r>
          </a:p>
        </p:txBody>
      </p:sp>
      <p:sp>
        <p:nvSpPr>
          <p:cNvPr id="2" name="Slide Number Placeholder 1"/>
          <p:cNvSpPr>
            <a:spLocks noGrp="1"/>
          </p:cNvSpPr>
          <p:nvPr>
            <p:ph type="sldNum" sz="quarter" idx="12"/>
          </p:nvPr>
        </p:nvSpPr>
        <p:spPr/>
        <p:txBody>
          <a:bodyPr/>
          <a:lstStyle/>
          <a:p>
            <a:fld id="{0D71EAF9-DB67-464C-8987-984D7DE842F6}" type="slidenum">
              <a:rPr lang="id-ID" smtClean="0"/>
              <a:t>47</a:t>
            </a:fld>
            <a:endParaRPr lang="id-ID"/>
          </a:p>
        </p:txBody>
      </p:sp>
    </p:spTree>
    <p:extLst>
      <p:ext uri="{BB962C8B-B14F-4D97-AF65-F5344CB8AC3E}">
        <p14:creationId xmlns:p14="http://schemas.microsoft.com/office/powerpoint/2010/main" val="36892898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Contoh :</a:t>
            </a:r>
          </a:p>
        </p:txBody>
      </p:sp>
      <p:sp>
        <p:nvSpPr>
          <p:cNvPr id="27651" name="Rectangle 3"/>
          <p:cNvSpPr>
            <a:spLocks noGrp="1" noChangeArrowheads="1"/>
          </p:cNvSpPr>
          <p:nvPr>
            <p:ph idx="1"/>
          </p:nvPr>
        </p:nvSpPr>
        <p:spPr>
          <a:xfrm>
            <a:off x="152400" y="2017713"/>
            <a:ext cx="5029200" cy="4611687"/>
          </a:xfrm>
        </p:spPr>
        <p:txBody>
          <a:bodyPr rtlCol="0">
            <a:normAutofit lnSpcReduction="10000"/>
          </a:bodyPr>
          <a:lstStyle/>
          <a:p>
            <a:pPr eaLnBrk="1" fontAlgn="auto" hangingPunct="1">
              <a:lnSpc>
                <a:spcPct val="80000"/>
              </a:lnSpc>
              <a:spcAft>
                <a:spcPts val="0"/>
              </a:spcAft>
              <a:buFont typeface="Wingdings" pitchFamily="2" charset="2"/>
              <a:buNone/>
              <a:defRPr/>
            </a:pPr>
            <a:r>
              <a:rPr lang="en-US" sz="1800" dirty="0" err="1" smtClean="0"/>
              <a:t>Nama</a:t>
            </a:r>
            <a:r>
              <a:rPr lang="en-US" sz="1800" dirty="0" smtClean="0"/>
              <a:t> file : </a:t>
            </a:r>
            <a:r>
              <a:rPr lang="en-US" sz="1800" dirty="0" err="1" smtClean="0"/>
              <a:t>Juggling.php</a:t>
            </a:r>
            <a:endParaRPr lang="en-US" sz="1800" dirty="0" smtClean="0"/>
          </a:p>
          <a:p>
            <a:pPr eaLnBrk="1" fontAlgn="auto" hangingPunct="1">
              <a:lnSpc>
                <a:spcPct val="80000"/>
              </a:lnSpc>
              <a:spcAft>
                <a:spcPts val="0"/>
              </a:spcAft>
              <a:buFont typeface="Wingdings" pitchFamily="2" charset="2"/>
              <a:buNone/>
              <a:defRPr/>
            </a:pPr>
            <a:r>
              <a:rPr lang="en-US" sz="1800" dirty="0" smtClean="0"/>
              <a:t>&lt;html&gt;</a:t>
            </a:r>
          </a:p>
          <a:p>
            <a:pPr eaLnBrk="1" fontAlgn="auto" hangingPunct="1">
              <a:lnSpc>
                <a:spcPct val="80000"/>
              </a:lnSpc>
              <a:spcAft>
                <a:spcPts val="0"/>
              </a:spcAft>
              <a:buFont typeface="Wingdings" pitchFamily="2" charset="2"/>
              <a:buNone/>
              <a:defRPr/>
            </a:pPr>
            <a:r>
              <a:rPr lang="en-US" sz="1800" dirty="0" smtClean="0"/>
              <a:t>&lt;head&gt;</a:t>
            </a:r>
          </a:p>
          <a:p>
            <a:pPr eaLnBrk="1" fontAlgn="auto" hangingPunct="1">
              <a:lnSpc>
                <a:spcPct val="80000"/>
              </a:lnSpc>
              <a:spcAft>
                <a:spcPts val="0"/>
              </a:spcAft>
              <a:buFont typeface="Wingdings" pitchFamily="2" charset="2"/>
              <a:buNone/>
              <a:defRPr/>
            </a:pPr>
            <a:r>
              <a:rPr lang="en-US" sz="1800" dirty="0" smtClean="0"/>
              <a:t>&lt;/head&gt;</a:t>
            </a:r>
          </a:p>
          <a:p>
            <a:pPr eaLnBrk="1" fontAlgn="auto" hangingPunct="1">
              <a:lnSpc>
                <a:spcPct val="80000"/>
              </a:lnSpc>
              <a:spcAft>
                <a:spcPts val="0"/>
              </a:spcAft>
              <a:buFont typeface="Wingdings" pitchFamily="2" charset="2"/>
              <a:buNone/>
              <a:defRPr/>
            </a:pPr>
            <a:r>
              <a:rPr lang="en-US" sz="1800" dirty="0" smtClean="0"/>
              <a:t>&lt;body&gt;</a:t>
            </a:r>
          </a:p>
          <a:p>
            <a:pPr eaLnBrk="1" fontAlgn="auto" hangingPunct="1">
              <a:lnSpc>
                <a:spcPct val="80000"/>
              </a:lnSpc>
              <a:spcAft>
                <a:spcPts val="0"/>
              </a:spcAft>
              <a:buFont typeface="Wingdings" pitchFamily="2" charset="2"/>
              <a:buNone/>
              <a:defRPr/>
            </a:pPr>
            <a:r>
              <a:rPr lang="en-US" sz="1800" dirty="0" smtClean="0"/>
              <a:t>&lt;h1&gt; </a:t>
            </a:r>
            <a:r>
              <a:rPr lang="en-US" sz="1800" dirty="0" err="1" smtClean="0"/>
              <a:t>Tipe</a:t>
            </a:r>
            <a:r>
              <a:rPr lang="en-US" sz="1800" dirty="0" smtClean="0"/>
              <a:t> Juggling &lt;/h1&gt;</a:t>
            </a:r>
          </a:p>
          <a:p>
            <a:pPr eaLnBrk="1" fontAlgn="auto" hangingPunct="1">
              <a:lnSpc>
                <a:spcPct val="80000"/>
              </a:lnSpc>
              <a:spcAft>
                <a:spcPts val="0"/>
              </a:spcAft>
              <a:buFont typeface="Wingdings" pitchFamily="2" charset="2"/>
              <a:buNone/>
              <a:defRPr/>
            </a:pPr>
            <a:r>
              <a:rPr lang="en-US" sz="1800" dirty="0" smtClean="0"/>
              <a:t>&lt;?</a:t>
            </a:r>
            <a:r>
              <a:rPr lang="en-US" sz="1800" dirty="0" err="1" smtClean="0"/>
              <a:t>php</a:t>
            </a:r>
            <a:endParaRPr lang="en-US" sz="1800" dirty="0" smtClean="0"/>
          </a:p>
          <a:p>
            <a:pPr eaLnBrk="1" fontAlgn="auto" hangingPunct="1">
              <a:lnSpc>
                <a:spcPct val="80000"/>
              </a:lnSpc>
              <a:spcAft>
                <a:spcPts val="0"/>
              </a:spcAft>
              <a:buFont typeface="Wingdings" pitchFamily="2" charset="2"/>
              <a:buNone/>
              <a:defRPr/>
            </a:pPr>
            <a:r>
              <a:rPr lang="en-US" sz="1800" dirty="0" smtClean="0"/>
              <a:t>$x =“0”;</a:t>
            </a:r>
          </a:p>
          <a:p>
            <a:pPr eaLnBrk="1" fontAlgn="auto" hangingPunct="1">
              <a:lnSpc>
                <a:spcPct val="80000"/>
              </a:lnSpc>
              <a:spcAft>
                <a:spcPts val="0"/>
              </a:spcAft>
              <a:buFont typeface="Wingdings" pitchFamily="2" charset="2"/>
              <a:buNone/>
              <a:defRPr/>
            </a:pPr>
            <a:r>
              <a:rPr lang="en-US" sz="1800" dirty="0" smtClean="0"/>
              <a:t>echo  “\$x = $x”.”&lt;</a:t>
            </a:r>
            <a:r>
              <a:rPr lang="en-US" sz="1800" dirty="0" err="1" smtClean="0"/>
              <a:t>br</a:t>
            </a:r>
            <a:r>
              <a:rPr lang="en-US" sz="1800" dirty="0" smtClean="0"/>
              <a:t>&gt;”;</a:t>
            </a:r>
          </a:p>
          <a:p>
            <a:pPr eaLnBrk="1" fontAlgn="auto" hangingPunct="1">
              <a:lnSpc>
                <a:spcPct val="80000"/>
              </a:lnSpc>
              <a:spcAft>
                <a:spcPts val="0"/>
              </a:spcAft>
              <a:buFont typeface="Wingdings" pitchFamily="2" charset="2"/>
              <a:buNone/>
              <a:defRPr/>
            </a:pPr>
            <a:r>
              <a:rPr lang="en-US" sz="1800" dirty="0" smtClean="0"/>
              <a:t>$x += 5 ;</a:t>
            </a:r>
          </a:p>
          <a:p>
            <a:pPr eaLnBrk="1" fontAlgn="auto" hangingPunct="1">
              <a:lnSpc>
                <a:spcPct val="80000"/>
              </a:lnSpc>
              <a:spcAft>
                <a:spcPts val="0"/>
              </a:spcAft>
              <a:buFont typeface="Wingdings" pitchFamily="2" charset="2"/>
              <a:buNone/>
              <a:defRPr/>
            </a:pPr>
            <a:r>
              <a:rPr lang="en-US" sz="1800" dirty="0" smtClean="0"/>
              <a:t>echo  “\$x = $x”.”&lt;</a:t>
            </a:r>
            <a:r>
              <a:rPr lang="en-US" sz="1800" dirty="0" err="1" smtClean="0"/>
              <a:t>br</a:t>
            </a:r>
            <a:r>
              <a:rPr lang="en-US" sz="1800" dirty="0" smtClean="0"/>
              <a:t>&gt;”;</a:t>
            </a:r>
          </a:p>
          <a:p>
            <a:pPr eaLnBrk="1" fontAlgn="auto" hangingPunct="1">
              <a:lnSpc>
                <a:spcPct val="80000"/>
              </a:lnSpc>
              <a:spcAft>
                <a:spcPts val="0"/>
              </a:spcAft>
              <a:buFont typeface="Wingdings" pitchFamily="2" charset="2"/>
              <a:buNone/>
              <a:defRPr/>
            </a:pPr>
            <a:r>
              <a:rPr lang="en-US" sz="1800" dirty="0" smtClean="0"/>
              <a:t>$x = $x + 1.3;</a:t>
            </a:r>
          </a:p>
          <a:p>
            <a:pPr eaLnBrk="1" fontAlgn="auto" hangingPunct="1">
              <a:lnSpc>
                <a:spcPct val="80000"/>
              </a:lnSpc>
              <a:spcAft>
                <a:spcPts val="0"/>
              </a:spcAft>
              <a:buFont typeface="Wingdings" pitchFamily="2" charset="2"/>
              <a:buNone/>
              <a:defRPr/>
            </a:pPr>
            <a:r>
              <a:rPr lang="en-US" sz="1800" dirty="0" smtClean="0"/>
              <a:t>echo “\$x </a:t>
            </a:r>
            <a:r>
              <a:rPr lang="en-US" sz="1800" dirty="0" err="1" smtClean="0"/>
              <a:t>adalah</a:t>
            </a:r>
            <a:r>
              <a:rPr lang="en-US" sz="1800" dirty="0" smtClean="0"/>
              <a:t> float =$x”.”&lt;</a:t>
            </a:r>
            <a:r>
              <a:rPr lang="en-US" sz="1800" dirty="0" err="1" smtClean="0"/>
              <a:t>br</a:t>
            </a:r>
            <a:r>
              <a:rPr lang="en-US" sz="1800" dirty="0" smtClean="0"/>
              <a:t>&gt;”;</a:t>
            </a:r>
          </a:p>
          <a:p>
            <a:pPr eaLnBrk="1" fontAlgn="auto" hangingPunct="1">
              <a:lnSpc>
                <a:spcPct val="80000"/>
              </a:lnSpc>
              <a:spcAft>
                <a:spcPts val="0"/>
              </a:spcAft>
              <a:buFont typeface="Wingdings" pitchFamily="2" charset="2"/>
              <a:buNone/>
              <a:defRPr/>
            </a:pPr>
            <a:r>
              <a:rPr lang="en-US" sz="1800" dirty="0" smtClean="0"/>
              <a:t>$x = 5  + “10 </a:t>
            </a:r>
            <a:r>
              <a:rPr lang="en-US" sz="1800" dirty="0" err="1" smtClean="0"/>
              <a:t>Batang</a:t>
            </a:r>
            <a:r>
              <a:rPr lang="en-US" sz="1800" dirty="0" smtClean="0"/>
              <a:t>”;</a:t>
            </a:r>
          </a:p>
          <a:p>
            <a:pPr eaLnBrk="1" fontAlgn="auto" hangingPunct="1">
              <a:lnSpc>
                <a:spcPct val="80000"/>
              </a:lnSpc>
              <a:spcAft>
                <a:spcPts val="0"/>
              </a:spcAft>
              <a:buFont typeface="Wingdings" pitchFamily="2" charset="2"/>
              <a:buNone/>
              <a:defRPr/>
            </a:pPr>
            <a:r>
              <a:rPr lang="en-US" sz="1800" dirty="0" smtClean="0"/>
              <a:t>echo “\$x </a:t>
            </a:r>
            <a:r>
              <a:rPr lang="en-US" sz="1800" dirty="0" err="1" smtClean="0"/>
              <a:t>adalah</a:t>
            </a:r>
            <a:r>
              <a:rPr lang="en-US" sz="1800" dirty="0" smtClean="0"/>
              <a:t> integer = $x”.”&lt;</a:t>
            </a:r>
            <a:r>
              <a:rPr lang="en-US" sz="1800" dirty="0" err="1" smtClean="0"/>
              <a:t>br</a:t>
            </a:r>
            <a:r>
              <a:rPr lang="en-US" sz="1800" dirty="0" smtClean="0"/>
              <a:t>&gt;”</a:t>
            </a:r>
          </a:p>
          <a:p>
            <a:pPr eaLnBrk="1" fontAlgn="auto" hangingPunct="1">
              <a:lnSpc>
                <a:spcPct val="80000"/>
              </a:lnSpc>
              <a:spcAft>
                <a:spcPts val="0"/>
              </a:spcAft>
              <a:buFont typeface="Wingdings" pitchFamily="2" charset="2"/>
              <a:buNone/>
              <a:defRPr/>
            </a:pPr>
            <a:r>
              <a:rPr lang="en-US" sz="1800" dirty="0" smtClean="0"/>
              <a:t>$x = 5  + “15 </a:t>
            </a:r>
            <a:r>
              <a:rPr lang="en-US" sz="1800" dirty="0" err="1" smtClean="0"/>
              <a:t>Batang</a:t>
            </a:r>
            <a:r>
              <a:rPr lang="en-US" sz="1800" dirty="0" smtClean="0"/>
              <a:t>”;</a:t>
            </a:r>
          </a:p>
          <a:p>
            <a:pPr eaLnBrk="1" fontAlgn="auto" hangingPunct="1">
              <a:lnSpc>
                <a:spcPct val="80000"/>
              </a:lnSpc>
              <a:spcAft>
                <a:spcPts val="0"/>
              </a:spcAft>
              <a:buFont typeface="Wingdings" pitchFamily="2" charset="2"/>
              <a:buNone/>
              <a:defRPr/>
            </a:pPr>
            <a:r>
              <a:rPr lang="en-US" sz="1800" dirty="0" smtClean="0"/>
              <a:t>echo “\$x </a:t>
            </a:r>
            <a:r>
              <a:rPr lang="en-US" sz="1800" dirty="0" err="1" smtClean="0"/>
              <a:t>adalah</a:t>
            </a:r>
            <a:r>
              <a:rPr lang="en-US" sz="1800" dirty="0" smtClean="0"/>
              <a:t> integer = $x”.”&lt;</a:t>
            </a:r>
            <a:r>
              <a:rPr lang="en-US" sz="1800" dirty="0" err="1" smtClean="0"/>
              <a:t>br</a:t>
            </a:r>
            <a:r>
              <a:rPr lang="en-US" sz="1800" dirty="0" smtClean="0"/>
              <a:t>&gt;&lt;</a:t>
            </a:r>
            <a:r>
              <a:rPr lang="en-US" sz="1800" dirty="0" err="1" smtClean="0"/>
              <a:t>br</a:t>
            </a:r>
            <a:r>
              <a:rPr lang="en-US" sz="1800" dirty="0" smtClean="0"/>
              <a:t>&gt;&lt;</a:t>
            </a:r>
            <a:r>
              <a:rPr lang="en-US" sz="1800" dirty="0" err="1" smtClean="0"/>
              <a:t>br</a:t>
            </a:r>
            <a:r>
              <a:rPr lang="en-US" sz="1800" dirty="0" smtClean="0"/>
              <a:t>&gt;”</a:t>
            </a:r>
          </a:p>
          <a:p>
            <a:pPr eaLnBrk="1" fontAlgn="auto" hangingPunct="1">
              <a:lnSpc>
                <a:spcPct val="80000"/>
              </a:lnSpc>
              <a:spcAft>
                <a:spcPts val="0"/>
              </a:spcAft>
              <a:buFont typeface="Wingdings" pitchFamily="2" charset="2"/>
              <a:buNone/>
              <a:defRPr/>
            </a:pPr>
            <a:endParaRPr lang="en-US" sz="1600" dirty="0" smtClean="0"/>
          </a:p>
          <a:p>
            <a:pPr eaLnBrk="1" fontAlgn="auto" hangingPunct="1">
              <a:lnSpc>
                <a:spcPct val="80000"/>
              </a:lnSpc>
              <a:spcAft>
                <a:spcPts val="0"/>
              </a:spcAft>
              <a:buFont typeface="Wingdings" pitchFamily="2" charset="2"/>
              <a:buNone/>
              <a:defRPr/>
            </a:pPr>
            <a:endParaRPr lang="en-US" sz="1600" dirty="0" smtClean="0"/>
          </a:p>
          <a:p>
            <a:pPr eaLnBrk="1" fontAlgn="auto" hangingPunct="1">
              <a:lnSpc>
                <a:spcPct val="80000"/>
              </a:lnSpc>
              <a:spcAft>
                <a:spcPts val="0"/>
              </a:spcAft>
              <a:buFont typeface="Wingdings" pitchFamily="2" charset="2"/>
              <a:buNone/>
              <a:defRPr/>
            </a:pPr>
            <a:endParaRPr lang="en-US" sz="1600" dirty="0" smtClean="0"/>
          </a:p>
        </p:txBody>
      </p:sp>
      <p:sp>
        <p:nvSpPr>
          <p:cNvPr id="22532" name="Rectangle 4"/>
          <p:cNvSpPr>
            <a:spLocks noChangeArrowheads="1"/>
          </p:cNvSpPr>
          <p:nvPr/>
        </p:nvSpPr>
        <p:spPr bwMode="auto">
          <a:xfrm>
            <a:off x="5105400" y="1905000"/>
            <a:ext cx="3505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folHlink"/>
              </a:buClr>
              <a:buSzPct val="60000"/>
              <a:buFont typeface="Wingdings" pitchFamily="2" charset="2"/>
              <a:buNone/>
            </a:pPr>
            <a:r>
              <a:rPr lang="en-US" sz="1600"/>
              <a:t>$p = 1500;</a:t>
            </a:r>
          </a:p>
          <a:p>
            <a:pPr marL="342900" indent="-342900" eaLnBrk="1" hangingPunct="1">
              <a:lnSpc>
                <a:spcPct val="80000"/>
              </a:lnSpc>
              <a:spcBef>
                <a:spcPct val="20000"/>
              </a:spcBef>
              <a:buClr>
                <a:schemeClr val="folHlink"/>
              </a:buClr>
              <a:buSzPct val="60000"/>
              <a:buFont typeface="Wingdings" pitchFamily="2" charset="2"/>
              <a:buNone/>
            </a:pPr>
            <a:r>
              <a:rPr lang="en-US" sz="1600"/>
              <a:t>$q = 15</a:t>
            </a:r>
          </a:p>
          <a:p>
            <a:pPr marL="342900" indent="-342900" eaLnBrk="1" hangingPunct="1">
              <a:lnSpc>
                <a:spcPct val="80000"/>
              </a:lnSpc>
              <a:spcBef>
                <a:spcPct val="20000"/>
              </a:spcBef>
              <a:buClr>
                <a:schemeClr val="folHlink"/>
              </a:buClr>
              <a:buSzPct val="60000"/>
              <a:buFont typeface="Wingdings" pitchFamily="2" charset="2"/>
              <a:buNone/>
            </a:pPr>
            <a:r>
              <a:rPr lang="en-US" sz="1600"/>
              <a:t>$r = $p.$q;</a:t>
            </a:r>
          </a:p>
          <a:p>
            <a:pPr marL="342900" indent="-342900" eaLnBrk="1" hangingPunct="1">
              <a:lnSpc>
                <a:spcPct val="80000"/>
              </a:lnSpc>
              <a:spcBef>
                <a:spcPct val="20000"/>
              </a:spcBef>
              <a:buClr>
                <a:schemeClr val="folHlink"/>
              </a:buClr>
              <a:buSzPct val="60000"/>
              <a:buFont typeface="Wingdings" pitchFamily="2" charset="2"/>
              <a:buNone/>
            </a:pPr>
            <a:r>
              <a:rPr lang="en-US" sz="1600"/>
              <a:t>echo “\$p = $p”.”&lt;br&gt;”;</a:t>
            </a:r>
          </a:p>
          <a:p>
            <a:pPr marL="342900" indent="-342900" eaLnBrk="1" hangingPunct="1">
              <a:lnSpc>
                <a:spcPct val="80000"/>
              </a:lnSpc>
              <a:spcBef>
                <a:spcPct val="20000"/>
              </a:spcBef>
              <a:buClr>
                <a:schemeClr val="folHlink"/>
              </a:buClr>
              <a:buSzPct val="60000"/>
              <a:buFont typeface="Wingdings" pitchFamily="2" charset="2"/>
              <a:buNone/>
            </a:pPr>
            <a:r>
              <a:rPr lang="en-US" sz="1600"/>
              <a:t>echo “\$q = $q”.”&lt;br&gt;”;</a:t>
            </a:r>
          </a:p>
          <a:p>
            <a:pPr marL="342900" indent="-342900" eaLnBrk="1" hangingPunct="1">
              <a:lnSpc>
                <a:spcPct val="80000"/>
              </a:lnSpc>
              <a:spcBef>
                <a:spcPct val="20000"/>
              </a:spcBef>
              <a:buClr>
                <a:schemeClr val="folHlink"/>
              </a:buClr>
              <a:buSzPct val="60000"/>
              <a:buFont typeface="Wingdings" pitchFamily="2" charset="2"/>
              <a:buNone/>
            </a:pPr>
            <a:r>
              <a:rPr lang="en-US" sz="1600"/>
              <a:t>echo “\$r = $r”;</a:t>
            </a:r>
          </a:p>
          <a:p>
            <a:pPr marL="342900" indent="-342900" eaLnBrk="1" hangingPunct="1">
              <a:lnSpc>
                <a:spcPct val="80000"/>
              </a:lnSpc>
              <a:spcBef>
                <a:spcPct val="20000"/>
              </a:spcBef>
              <a:buClr>
                <a:schemeClr val="folHlink"/>
              </a:buClr>
              <a:buSzPct val="60000"/>
              <a:buFont typeface="Wingdings" pitchFamily="2" charset="2"/>
              <a:buNone/>
            </a:pPr>
            <a:r>
              <a:rPr lang="en-US" sz="1600"/>
              <a:t>?&gt;</a:t>
            </a:r>
          </a:p>
          <a:p>
            <a:pPr marL="342900" indent="-342900" eaLnBrk="1" hangingPunct="1">
              <a:lnSpc>
                <a:spcPct val="80000"/>
              </a:lnSpc>
              <a:spcBef>
                <a:spcPct val="20000"/>
              </a:spcBef>
              <a:buClr>
                <a:schemeClr val="folHlink"/>
              </a:buClr>
              <a:buSzPct val="60000"/>
              <a:buFont typeface="Wingdings" pitchFamily="2" charset="2"/>
              <a:buNone/>
            </a:pPr>
            <a:r>
              <a:rPr lang="en-US" sz="1600"/>
              <a:t>&lt;/body&gt;</a:t>
            </a:r>
          </a:p>
          <a:p>
            <a:pPr marL="342900" indent="-342900" eaLnBrk="1" hangingPunct="1">
              <a:lnSpc>
                <a:spcPct val="80000"/>
              </a:lnSpc>
              <a:spcBef>
                <a:spcPct val="20000"/>
              </a:spcBef>
              <a:buClr>
                <a:schemeClr val="folHlink"/>
              </a:buClr>
              <a:buSzPct val="60000"/>
              <a:buFont typeface="Wingdings" pitchFamily="2" charset="2"/>
              <a:buNone/>
            </a:pPr>
            <a:r>
              <a:rPr lang="en-US" sz="1600"/>
              <a:t>&lt;/html&gt;</a:t>
            </a:r>
          </a:p>
          <a:p>
            <a:pPr marL="342900" indent="-342900" eaLnBrk="1" hangingPunct="1">
              <a:lnSpc>
                <a:spcPct val="80000"/>
              </a:lnSpc>
              <a:spcBef>
                <a:spcPct val="20000"/>
              </a:spcBef>
              <a:buClr>
                <a:schemeClr val="folHlink"/>
              </a:buClr>
              <a:buSzPct val="60000"/>
              <a:buFont typeface="Wingdings" pitchFamily="2" charset="2"/>
              <a:buNone/>
            </a:pPr>
            <a:endParaRPr lang="en-US" sz="1600"/>
          </a:p>
          <a:p>
            <a:pPr marL="342900" indent="-342900" eaLnBrk="1" hangingPunct="1">
              <a:lnSpc>
                <a:spcPct val="80000"/>
              </a:lnSpc>
              <a:spcBef>
                <a:spcPct val="20000"/>
              </a:spcBef>
              <a:buClr>
                <a:schemeClr val="folHlink"/>
              </a:buClr>
              <a:buSzPct val="60000"/>
              <a:buFont typeface="Wingdings" pitchFamily="2" charset="2"/>
              <a:buNone/>
            </a:pPr>
            <a:endParaRPr lang="en-US" sz="1600"/>
          </a:p>
          <a:p>
            <a:pPr marL="342900" indent="-342900" eaLnBrk="1" hangingPunct="1">
              <a:lnSpc>
                <a:spcPct val="80000"/>
              </a:lnSpc>
              <a:spcBef>
                <a:spcPct val="20000"/>
              </a:spcBef>
              <a:buClr>
                <a:schemeClr val="folHlink"/>
              </a:buClr>
              <a:buSzPct val="60000"/>
              <a:buFont typeface="Wingdings" pitchFamily="2" charset="2"/>
              <a:buNone/>
            </a:pPr>
            <a:endParaRPr lang="en-US" sz="1600"/>
          </a:p>
          <a:p>
            <a:pPr marL="342900" indent="-342900" eaLnBrk="1" hangingPunct="1">
              <a:lnSpc>
                <a:spcPct val="80000"/>
              </a:lnSpc>
              <a:spcBef>
                <a:spcPct val="20000"/>
              </a:spcBef>
              <a:buClr>
                <a:schemeClr val="folHlink"/>
              </a:buClr>
              <a:buSzPct val="60000"/>
              <a:buFont typeface="Wingdings" pitchFamily="2" charset="2"/>
              <a:buNone/>
            </a:pPr>
            <a:endParaRPr lang="en-US" sz="1600"/>
          </a:p>
        </p:txBody>
      </p:sp>
      <p:sp>
        <p:nvSpPr>
          <p:cNvPr id="2" name="Slide Number Placeholder 1"/>
          <p:cNvSpPr>
            <a:spLocks noGrp="1"/>
          </p:cNvSpPr>
          <p:nvPr>
            <p:ph type="sldNum" sz="quarter" idx="12"/>
          </p:nvPr>
        </p:nvSpPr>
        <p:spPr/>
        <p:txBody>
          <a:bodyPr/>
          <a:lstStyle/>
          <a:p>
            <a:fld id="{0D71EAF9-DB67-464C-8987-984D7DE842F6}" type="slidenum">
              <a:rPr lang="id-ID" smtClean="0"/>
              <a:t>48</a:t>
            </a:fld>
            <a:endParaRPr lang="id-ID"/>
          </a:p>
        </p:txBody>
      </p:sp>
    </p:spTree>
    <p:extLst>
      <p:ext uri="{BB962C8B-B14F-4D97-AF65-F5344CB8AC3E}">
        <p14:creationId xmlns:p14="http://schemas.microsoft.com/office/powerpoint/2010/main" val="2361538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Tipe Casting</a:t>
            </a:r>
          </a:p>
        </p:txBody>
      </p:sp>
      <p:sp>
        <p:nvSpPr>
          <p:cNvPr id="23555" name="Rectangle 3"/>
          <p:cNvSpPr>
            <a:spLocks noGrp="1" noChangeArrowheads="1"/>
          </p:cNvSpPr>
          <p:nvPr>
            <p:ph idx="1"/>
          </p:nvPr>
        </p:nvSpPr>
        <p:spPr/>
        <p:txBody>
          <a:bodyPr/>
          <a:lstStyle/>
          <a:p>
            <a:pPr eaLnBrk="1" hangingPunct="1">
              <a:buFont typeface="Wingdings" pitchFamily="2" charset="2"/>
              <a:buNone/>
            </a:pPr>
            <a:r>
              <a:rPr lang="en-US" smtClean="0"/>
              <a:t>Tipe Casting</a:t>
            </a:r>
          </a:p>
          <a:p>
            <a:pPr algn="just" eaLnBrk="1" hangingPunct="1">
              <a:buFont typeface="Wingdings" pitchFamily="2" charset="2"/>
              <a:buNone/>
            </a:pPr>
            <a:r>
              <a:rPr lang="en-US" smtClean="0"/>
              <a:t>	Merupakan proses pengarahan suatu data yang tersimpan dalam suatu variabel sesuai tipe data yang diarahkan. Proses casting dilakukan dengan operator tipe data yang diarahkan.</a:t>
            </a:r>
          </a:p>
        </p:txBody>
      </p:sp>
      <p:sp>
        <p:nvSpPr>
          <p:cNvPr id="2" name="Slide Number Placeholder 1"/>
          <p:cNvSpPr>
            <a:spLocks noGrp="1"/>
          </p:cNvSpPr>
          <p:nvPr>
            <p:ph type="sldNum" sz="quarter" idx="12"/>
          </p:nvPr>
        </p:nvSpPr>
        <p:spPr/>
        <p:txBody>
          <a:bodyPr/>
          <a:lstStyle/>
          <a:p>
            <a:fld id="{0D71EAF9-DB67-464C-8987-984D7DE842F6}" type="slidenum">
              <a:rPr lang="id-ID" smtClean="0"/>
              <a:t>49</a:t>
            </a:fld>
            <a:endParaRPr lang="id-ID"/>
          </a:p>
        </p:txBody>
      </p:sp>
    </p:spTree>
    <p:extLst>
      <p:ext uri="{BB962C8B-B14F-4D97-AF65-F5344CB8AC3E}">
        <p14:creationId xmlns:p14="http://schemas.microsoft.com/office/powerpoint/2010/main" val="21150683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072325-28D9-46A9-B24F-7103654E74C8}" type="slidenum">
              <a:rPr lang="en-US" altLang="en-US"/>
              <a:pPr eaLnBrk="1" hangingPunct="1"/>
              <a:t>5</a:t>
            </a:fld>
            <a:endParaRPr lang="en-US" altLang="en-US"/>
          </a:p>
        </p:txBody>
      </p:sp>
      <p:sp>
        <p:nvSpPr>
          <p:cNvPr id="3076" name="Rectangle 3"/>
          <p:cNvSpPr>
            <a:spLocks noGrp="1" noChangeArrowheads="1"/>
          </p:cNvSpPr>
          <p:nvPr>
            <p:ph type="body" idx="1"/>
          </p:nvPr>
        </p:nvSpPr>
        <p:spPr>
          <a:xfrm>
            <a:off x="21275" y="1484784"/>
            <a:ext cx="8785225" cy="5256213"/>
          </a:xfrm>
        </p:spPr>
        <p:txBody>
          <a:bodyPr/>
          <a:lstStyle/>
          <a:p>
            <a:pPr eaLnBrk="1" hangingPunct="1">
              <a:lnSpc>
                <a:spcPct val="90000"/>
              </a:lnSpc>
            </a:pPr>
            <a:r>
              <a:rPr lang="en-US" altLang="en-US" sz="2000" dirty="0" smtClean="0"/>
              <a:t>PHP </a:t>
            </a:r>
            <a:r>
              <a:rPr lang="en-US" altLang="en-US" sz="2000" dirty="0" err="1" smtClean="0"/>
              <a:t>adalah</a:t>
            </a:r>
            <a:r>
              <a:rPr lang="en-US" altLang="en-US" sz="2000" dirty="0" smtClean="0"/>
              <a:t> </a:t>
            </a:r>
            <a:r>
              <a:rPr lang="en-US" altLang="en-US" sz="2000" dirty="0" err="1" smtClean="0"/>
              <a:t>bahasa</a:t>
            </a:r>
            <a:r>
              <a:rPr lang="en-US" altLang="en-US" sz="2000" dirty="0" smtClean="0"/>
              <a:t> scripting yang </a:t>
            </a:r>
            <a:r>
              <a:rPr lang="en-US" altLang="en-US" sz="2000" dirty="0" err="1" smtClean="0"/>
              <a:t>menyatu</a:t>
            </a:r>
            <a:r>
              <a:rPr lang="en-US" altLang="en-US" sz="2000" dirty="0" smtClean="0"/>
              <a:t> </a:t>
            </a:r>
            <a:r>
              <a:rPr lang="en-US" altLang="en-US" sz="2000" dirty="0" err="1" smtClean="0"/>
              <a:t>dengan</a:t>
            </a:r>
            <a:r>
              <a:rPr lang="en-US" altLang="en-US" sz="2000" dirty="0" smtClean="0"/>
              <a:t> HTML </a:t>
            </a:r>
            <a:r>
              <a:rPr lang="en-US" altLang="en-US" sz="2000" dirty="0" err="1" smtClean="0"/>
              <a:t>dan</a:t>
            </a:r>
            <a:r>
              <a:rPr lang="en-US" altLang="en-US" sz="2000" dirty="0" smtClean="0"/>
              <a:t> </a:t>
            </a:r>
            <a:r>
              <a:rPr lang="en-US" altLang="en-US" sz="2000" dirty="0" err="1" smtClean="0"/>
              <a:t>dijalankan</a:t>
            </a:r>
            <a:r>
              <a:rPr lang="en-US" altLang="en-US" sz="2000" dirty="0" smtClean="0"/>
              <a:t> </a:t>
            </a:r>
            <a:r>
              <a:rPr lang="en-US" altLang="en-US" sz="2000" dirty="0" err="1" smtClean="0"/>
              <a:t>pada</a:t>
            </a:r>
            <a:r>
              <a:rPr lang="en-US" altLang="en-US" sz="2000" dirty="0" smtClean="0"/>
              <a:t> </a:t>
            </a:r>
            <a:r>
              <a:rPr lang="en-US" altLang="en-US" sz="2000" b="1" i="1" dirty="0" smtClean="0"/>
              <a:t>server side</a:t>
            </a:r>
            <a:r>
              <a:rPr lang="en-US" altLang="en-US" sz="2000" dirty="0" smtClean="0"/>
              <a:t>. </a:t>
            </a:r>
            <a:r>
              <a:rPr lang="en-US" altLang="en-US" sz="2000" dirty="0" err="1" smtClean="0"/>
              <a:t>Artinya</a:t>
            </a:r>
            <a:r>
              <a:rPr lang="en-US" altLang="en-US" sz="2000" dirty="0" smtClean="0"/>
              <a:t> </a:t>
            </a:r>
            <a:r>
              <a:rPr lang="en-US" altLang="en-US" sz="2000" dirty="0" err="1" smtClean="0"/>
              <a:t>semua</a:t>
            </a:r>
            <a:r>
              <a:rPr lang="en-US" altLang="en-US" sz="2000" dirty="0" smtClean="0"/>
              <a:t> </a:t>
            </a:r>
            <a:r>
              <a:rPr lang="en-US" altLang="en-US" sz="2000" dirty="0" err="1" smtClean="0"/>
              <a:t>sintaks</a:t>
            </a:r>
            <a:r>
              <a:rPr lang="en-US" altLang="en-US" sz="2000" dirty="0" smtClean="0"/>
              <a:t> yang </a:t>
            </a:r>
            <a:r>
              <a:rPr lang="en-US" altLang="en-US" sz="2000" dirty="0" err="1" smtClean="0"/>
              <a:t>kita</a:t>
            </a:r>
            <a:r>
              <a:rPr lang="en-US" altLang="en-US" sz="2000" dirty="0" smtClean="0"/>
              <a:t> </a:t>
            </a:r>
            <a:r>
              <a:rPr lang="en-US" altLang="en-US" sz="2000" dirty="0" err="1" smtClean="0"/>
              <a:t>berikan</a:t>
            </a:r>
            <a:r>
              <a:rPr lang="en-US" altLang="en-US" sz="2000" dirty="0" smtClean="0"/>
              <a:t> </a:t>
            </a:r>
            <a:r>
              <a:rPr lang="en-US" altLang="en-US" sz="2000" dirty="0" err="1" smtClean="0"/>
              <a:t>akan</a:t>
            </a:r>
            <a:r>
              <a:rPr lang="en-US" altLang="en-US" sz="2000" dirty="0" smtClean="0"/>
              <a:t> </a:t>
            </a:r>
            <a:r>
              <a:rPr lang="en-US" altLang="en-US" sz="2000" dirty="0" err="1" smtClean="0"/>
              <a:t>sepenuhnya</a:t>
            </a:r>
            <a:r>
              <a:rPr lang="en-US" altLang="en-US" sz="2000" dirty="0" smtClean="0"/>
              <a:t> </a:t>
            </a:r>
            <a:r>
              <a:rPr lang="en-US" altLang="en-US" sz="2000" dirty="0" err="1" smtClean="0"/>
              <a:t>dijalankan</a:t>
            </a:r>
            <a:r>
              <a:rPr lang="en-US" altLang="en-US" sz="2000" dirty="0" smtClean="0"/>
              <a:t> </a:t>
            </a:r>
            <a:r>
              <a:rPr lang="en-US" altLang="en-US" sz="2000" dirty="0" err="1" smtClean="0"/>
              <a:t>pada</a:t>
            </a:r>
            <a:r>
              <a:rPr lang="en-US" altLang="en-US" sz="2000" dirty="0" smtClean="0"/>
              <a:t> server </a:t>
            </a:r>
            <a:r>
              <a:rPr lang="en-US" altLang="en-US" sz="2000" dirty="0" err="1" smtClean="0"/>
              <a:t>sedangkan</a:t>
            </a:r>
            <a:r>
              <a:rPr lang="en-US" altLang="en-US" sz="2000" dirty="0" smtClean="0"/>
              <a:t> yang </a:t>
            </a:r>
            <a:r>
              <a:rPr lang="en-US" altLang="en-US" sz="2000" dirty="0" err="1" smtClean="0"/>
              <a:t>dikirimkan</a:t>
            </a:r>
            <a:r>
              <a:rPr lang="en-US" altLang="en-US" sz="2000" dirty="0" smtClean="0"/>
              <a:t> </a:t>
            </a:r>
            <a:r>
              <a:rPr lang="en-US" altLang="en-US" sz="2000" dirty="0" err="1" smtClean="0"/>
              <a:t>ke</a:t>
            </a:r>
            <a:r>
              <a:rPr lang="en-US" altLang="en-US" sz="2000" dirty="0" smtClean="0"/>
              <a:t> browser </a:t>
            </a:r>
            <a:r>
              <a:rPr lang="en-US" altLang="en-US" sz="2000" dirty="0" err="1" smtClean="0"/>
              <a:t>hanya</a:t>
            </a:r>
            <a:r>
              <a:rPr lang="en-US" altLang="en-US" sz="2000" dirty="0" smtClean="0"/>
              <a:t> </a:t>
            </a:r>
            <a:r>
              <a:rPr lang="en-US" altLang="en-US" sz="2000" dirty="0" err="1" smtClean="0"/>
              <a:t>hasilnya</a:t>
            </a:r>
            <a:r>
              <a:rPr lang="en-US" altLang="en-US" sz="2000" dirty="0" smtClean="0"/>
              <a:t> </a:t>
            </a:r>
            <a:r>
              <a:rPr lang="en-US" altLang="en-US" sz="2000" dirty="0" err="1" smtClean="0"/>
              <a:t>saja</a:t>
            </a:r>
            <a:r>
              <a:rPr lang="en-US" altLang="en-US" sz="2000" dirty="0" smtClean="0"/>
              <a:t>.</a:t>
            </a:r>
          </a:p>
          <a:p>
            <a:pPr eaLnBrk="1" hangingPunct="1">
              <a:lnSpc>
                <a:spcPct val="90000"/>
              </a:lnSpc>
              <a:buFontTx/>
              <a:buNone/>
            </a:pPr>
            <a:endParaRPr lang="en-US" altLang="en-US" sz="800" dirty="0" smtClean="0"/>
          </a:p>
          <a:p>
            <a:pPr eaLnBrk="1" hangingPunct="1">
              <a:lnSpc>
                <a:spcPct val="90000"/>
              </a:lnSpc>
            </a:pPr>
            <a:r>
              <a:rPr lang="en-US" altLang="en-US" sz="2000" dirty="0" smtClean="0"/>
              <a:t>PHP/FI </a:t>
            </a:r>
            <a:r>
              <a:rPr lang="en-US" altLang="en-US" sz="2000" dirty="0" err="1" smtClean="0"/>
              <a:t>merupakan</a:t>
            </a:r>
            <a:r>
              <a:rPr lang="en-US" altLang="en-US" sz="2000" dirty="0" smtClean="0"/>
              <a:t> </a:t>
            </a:r>
            <a:r>
              <a:rPr lang="en-US" altLang="en-US" sz="2000" dirty="0" err="1" smtClean="0"/>
              <a:t>nama</a:t>
            </a:r>
            <a:r>
              <a:rPr lang="en-US" altLang="en-US" sz="2000" dirty="0" smtClean="0"/>
              <a:t> </a:t>
            </a:r>
            <a:r>
              <a:rPr lang="en-US" altLang="en-US" sz="2000" dirty="0" err="1" smtClean="0"/>
              <a:t>awal</a:t>
            </a:r>
            <a:r>
              <a:rPr lang="en-US" altLang="en-US" sz="2000" dirty="0" smtClean="0"/>
              <a:t> </a:t>
            </a:r>
            <a:r>
              <a:rPr lang="en-US" altLang="en-US" sz="2000" dirty="0" err="1" smtClean="0"/>
              <a:t>dari</a:t>
            </a:r>
            <a:r>
              <a:rPr lang="en-US" altLang="en-US" sz="2000" dirty="0" smtClean="0"/>
              <a:t> PHP. </a:t>
            </a:r>
            <a:r>
              <a:rPr lang="en-US" altLang="en-US" sz="2000" dirty="0" err="1" smtClean="0"/>
              <a:t>Dibuat</a:t>
            </a:r>
            <a:r>
              <a:rPr lang="en-US" altLang="en-US" sz="2000" dirty="0" smtClean="0"/>
              <a:t> </a:t>
            </a:r>
            <a:r>
              <a:rPr lang="en-US" altLang="en-US" sz="2000" dirty="0" err="1" smtClean="0"/>
              <a:t>pertama</a:t>
            </a:r>
            <a:r>
              <a:rPr lang="en-US" altLang="en-US" sz="2000" dirty="0" smtClean="0"/>
              <a:t> kali </a:t>
            </a:r>
            <a:r>
              <a:rPr lang="en-US" altLang="en-US" sz="2000" dirty="0" err="1" smtClean="0"/>
              <a:t>oleh</a:t>
            </a:r>
            <a:r>
              <a:rPr lang="en-US" altLang="en-US" sz="2000" dirty="0" smtClean="0"/>
              <a:t> </a:t>
            </a:r>
            <a:r>
              <a:rPr lang="en-US" altLang="en-US" sz="2000" dirty="0" err="1" smtClean="0"/>
              <a:t>Rasmus</a:t>
            </a:r>
            <a:r>
              <a:rPr lang="en-US" altLang="en-US" sz="2000" dirty="0" smtClean="0"/>
              <a:t> </a:t>
            </a:r>
            <a:r>
              <a:rPr lang="en-US" altLang="en-US" sz="2000" dirty="0" err="1" smtClean="0"/>
              <a:t>Lerdoff</a:t>
            </a:r>
            <a:r>
              <a:rPr lang="en-US" altLang="en-US" sz="2000" dirty="0" smtClean="0"/>
              <a:t>. </a:t>
            </a:r>
            <a:r>
              <a:rPr lang="en-US" altLang="en-US" sz="2000" dirty="0" err="1" smtClean="0"/>
              <a:t>Awalnya</a:t>
            </a:r>
            <a:r>
              <a:rPr lang="en-US" altLang="en-US" sz="2000" dirty="0" smtClean="0"/>
              <a:t> </a:t>
            </a:r>
            <a:r>
              <a:rPr lang="en-US" altLang="en-US" sz="2000" dirty="0" err="1" smtClean="0"/>
              <a:t>merupakan</a:t>
            </a:r>
            <a:r>
              <a:rPr lang="en-US" altLang="en-US" sz="2000" dirty="0" smtClean="0"/>
              <a:t> program CGI yang </a:t>
            </a:r>
            <a:r>
              <a:rPr lang="en-US" altLang="en-US" sz="2000" dirty="0" err="1" smtClean="0"/>
              <a:t>dikhususkan</a:t>
            </a:r>
            <a:r>
              <a:rPr lang="en-US" altLang="en-US" sz="2000" dirty="0" smtClean="0"/>
              <a:t> </a:t>
            </a:r>
            <a:r>
              <a:rPr lang="en-US" altLang="en-US" sz="2000" dirty="0" err="1" smtClean="0"/>
              <a:t>untuk</a:t>
            </a:r>
            <a:r>
              <a:rPr lang="en-US" altLang="en-US" sz="2000" dirty="0" smtClean="0"/>
              <a:t> </a:t>
            </a:r>
            <a:r>
              <a:rPr lang="en-US" altLang="en-US" sz="2000" dirty="0" err="1" smtClean="0"/>
              <a:t>menerima</a:t>
            </a:r>
            <a:r>
              <a:rPr lang="en-US" altLang="en-US" sz="2000" dirty="0" smtClean="0"/>
              <a:t> input </a:t>
            </a:r>
            <a:r>
              <a:rPr lang="en-US" altLang="en-US" sz="2000" dirty="0" err="1" smtClean="0"/>
              <a:t>melalui</a:t>
            </a:r>
            <a:r>
              <a:rPr lang="en-US" altLang="en-US" sz="2000" dirty="0" smtClean="0"/>
              <a:t> form yang </a:t>
            </a:r>
            <a:r>
              <a:rPr lang="en-US" altLang="en-US" sz="2000" dirty="0" err="1" smtClean="0"/>
              <a:t>ditampilkan</a:t>
            </a:r>
            <a:r>
              <a:rPr lang="en-US" altLang="en-US" sz="2000" dirty="0" smtClean="0"/>
              <a:t> </a:t>
            </a:r>
            <a:r>
              <a:rPr lang="en-US" altLang="en-US" sz="2000" dirty="0" err="1" smtClean="0"/>
              <a:t>dalam</a:t>
            </a:r>
            <a:r>
              <a:rPr lang="en-US" altLang="en-US" sz="2000" dirty="0" smtClean="0"/>
              <a:t> web browser.</a:t>
            </a:r>
          </a:p>
          <a:p>
            <a:pPr eaLnBrk="1" hangingPunct="1">
              <a:lnSpc>
                <a:spcPct val="90000"/>
              </a:lnSpc>
            </a:pPr>
            <a:endParaRPr lang="en-US" altLang="en-US" sz="800" dirty="0" smtClean="0"/>
          </a:p>
          <a:p>
            <a:pPr eaLnBrk="1" hangingPunct="1">
              <a:lnSpc>
                <a:spcPct val="90000"/>
              </a:lnSpc>
            </a:pPr>
            <a:r>
              <a:rPr lang="en-US" altLang="en-US" sz="2000" b="1" dirty="0" smtClean="0"/>
              <a:t>PHP</a:t>
            </a:r>
            <a:r>
              <a:rPr lang="en-US" altLang="en-US" sz="2000" dirty="0" smtClean="0"/>
              <a:t> </a:t>
            </a:r>
            <a:r>
              <a:rPr lang="en-US" altLang="en-US" sz="2000" dirty="0" err="1" smtClean="0"/>
              <a:t>secara</a:t>
            </a:r>
            <a:r>
              <a:rPr lang="en-US" altLang="en-US" sz="2000" dirty="0" smtClean="0"/>
              <a:t> </a:t>
            </a:r>
            <a:r>
              <a:rPr lang="en-US" altLang="en-US" sz="2000" dirty="0" err="1" smtClean="0"/>
              <a:t>resmi</a:t>
            </a:r>
            <a:r>
              <a:rPr lang="en-US" altLang="en-US" sz="2000" dirty="0" smtClean="0"/>
              <a:t> </a:t>
            </a:r>
            <a:r>
              <a:rPr lang="en-US" altLang="en-US" sz="2000" dirty="0" err="1" smtClean="0"/>
              <a:t>merupakan</a:t>
            </a:r>
            <a:r>
              <a:rPr lang="en-US" altLang="en-US" sz="2000" dirty="0" smtClean="0"/>
              <a:t> </a:t>
            </a:r>
            <a:r>
              <a:rPr lang="en-US" altLang="en-US" sz="2000" dirty="0" err="1" smtClean="0"/>
              <a:t>singkatan</a:t>
            </a:r>
            <a:r>
              <a:rPr lang="en-US" altLang="en-US" sz="2000" dirty="0" smtClean="0"/>
              <a:t> </a:t>
            </a:r>
            <a:r>
              <a:rPr lang="en-US" altLang="en-US" sz="2000" dirty="0" err="1" smtClean="0"/>
              <a:t>dari</a:t>
            </a:r>
            <a:r>
              <a:rPr lang="en-US" altLang="en-US" sz="2000" dirty="0" smtClean="0"/>
              <a:t> </a:t>
            </a:r>
            <a:r>
              <a:rPr lang="en-US" altLang="en-US" sz="2000" b="1" dirty="0" smtClean="0"/>
              <a:t>P</a:t>
            </a:r>
            <a:r>
              <a:rPr lang="en-US" altLang="en-US" sz="2000" dirty="0" smtClean="0"/>
              <a:t>HP-</a:t>
            </a:r>
            <a:r>
              <a:rPr lang="en-US" altLang="en-US" sz="2000" b="1" dirty="0" smtClean="0"/>
              <a:t>H</a:t>
            </a:r>
            <a:r>
              <a:rPr lang="en-US" altLang="en-US" sz="2000" dirty="0" smtClean="0"/>
              <a:t>ypertext </a:t>
            </a:r>
            <a:r>
              <a:rPr lang="en-US" altLang="en-US" sz="2000" b="1" dirty="0" smtClean="0"/>
              <a:t>P</a:t>
            </a:r>
            <a:r>
              <a:rPr lang="en-US" altLang="en-US" sz="2000" dirty="0" smtClean="0"/>
              <a:t>re-processor</a:t>
            </a:r>
          </a:p>
          <a:p>
            <a:pPr eaLnBrk="1" hangingPunct="1">
              <a:lnSpc>
                <a:spcPct val="90000"/>
              </a:lnSpc>
              <a:buFontTx/>
              <a:buNone/>
            </a:pPr>
            <a:endParaRPr lang="en-US" altLang="en-US" sz="800" dirty="0" smtClean="0"/>
          </a:p>
          <a:p>
            <a:pPr eaLnBrk="1" hangingPunct="1">
              <a:lnSpc>
                <a:spcPct val="90000"/>
              </a:lnSpc>
            </a:pPr>
            <a:r>
              <a:rPr lang="en-US" altLang="en-US" sz="2000" dirty="0" err="1" smtClean="0"/>
              <a:t>Jika</a:t>
            </a:r>
            <a:r>
              <a:rPr lang="en-US" altLang="en-US" sz="2000" dirty="0" smtClean="0"/>
              <a:t> </a:t>
            </a:r>
            <a:r>
              <a:rPr lang="en-US" altLang="en-US" sz="2000" dirty="0" err="1" smtClean="0"/>
              <a:t>bermaksud</a:t>
            </a:r>
            <a:r>
              <a:rPr lang="en-US" altLang="en-US" sz="2000" dirty="0" smtClean="0"/>
              <a:t> </a:t>
            </a:r>
            <a:r>
              <a:rPr lang="en-US" altLang="en-US" sz="2000" dirty="0" err="1" smtClean="0"/>
              <a:t>membuat</a:t>
            </a:r>
            <a:r>
              <a:rPr lang="en-US" altLang="en-US" sz="2000" dirty="0" smtClean="0"/>
              <a:t> Web </a:t>
            </a:r>
            <a:r>
              <a:rPr lang="en-US" altLang="en-US" sz="2000" dirty="0" err="1" smtClean="0"/>
              <a:t>menggunakan</a:t>
            </a:r>
            <a:r>
              <a:rPr lang="en-US" altLang="en-US" sz="2000" dirty="0" smtClean="0"/>
              <a:t> PHP, </a:t>
            </a:r>
            <a:r>
              <a:rPr lang="en-US" altLang="en-US" sz="2000" dirty="0" err="1" smtClean="0"/>
              <a:t>maka</a:t>
            </a:r>
            <a:r>
              <a:rPr lang="en-US" altLang="en-US" sz="2000" dirty="0" smtClean="0"/>
              <a:t> </a:t>
            </a:r>
            <a:r>
              <a:rPr lang="en-US" altLang="en-US" sz="2000" dirty="0" err="1" smtClean="0"/>
              <a:t>terlebih</a:t>
            </a:r>
            <a:r>
              <a:rPr lang="en-US" altLang="en-US" sz="2000" dirty="0" smtClean="0"/>
              <a:t> </a:t>
            </a:r>
            <a:r>
              <a:rPr lang="en-US" altLang="en-US" sz="2000" dirty="0" err="1" smtClean="0"/>
              <a:t>dahulu</a:t>
            </a:r>
            <a:r>
              <a:rPr lang="en-US" altLang="en-US" sz="2000" dirty="0" smtClean="0"/>
              <a:t> </a:t>
            </a:r>
            <a:r>
              <a:rPr lang="en-US" altLang="en-US" sz="2000" dirty="0" err="1" smtClean="0"/>
              <a:t>harus</a:t>
            </a:r>
            <a:r>
              <a:rPr lang="en-US" altLang="en-US" sz="2000" dirty="0" smtClean="0"/>
              <a:t> </a:t>
            </a:r>
            <a:r>
              <a:rPr lang="en-US" altLang="en-US" sz="2000" dirty="0" err="1" smtClean="0"/>
              <a:t>mengaktifkan</a:t>
            </a:r>
            <a:r>
              <a:rPr lang="en-US" altLang="en-US" sz="2000" dirty="0" smtClean="0"/>
              <a:t> Web Server. </a:t>
            </a:r>
            <a:r>
              <a:rPr lang="en-US" altLang="en-US" sz="2000" dirty="0" err="1" smtClean="0"/>
              <a:t>Untuk</a:t>
            </a:r>
            <a:r>
              <a:rPr lang="en-US" altLang="en-US" sz="2000" dirty="0" smtClean="0"/>
              <a:t> </a:t>
            </a:r>
            <a:r>
              <a:rPr lang="en-US" altLang="en-US" sz="2000" dirty="0" err="1" smtClean="0"/>
              <a:t>mencoba</a:t>
            </a:r>
            <a:r>
              <a:rPr lang="en-US" altLang="en-US" sz="2000" dirty="0" smtClean="0"/>
              <a:t> </a:t>
            </a:r>
            <a:r>
              <a:rPr lang="en-US" altLang="en-US" sz="2000" dirty="0" err="1" smtClean="0"/>
              <a:t>skrip</a:t>
            </a:r>
            <a:r>
              <a:rPr lang="en-US" altLang="en-US" sz="2000" dirty="0" smtClean="0"/>
              <a:t> PHP, </a:t>
            </a:r>
            <a:r>
              <a:rPr lang="en-US" altLang="en-US" sz="2000" dirty="0" err="1" smtClean="0"/>
              <a:t>tidak</a:t>
            </a:r>
            <a:r>
              <a:rPr lang="en-US" altLang="en-US" sz="2000" dirty="0" smtClean="0"/>
              <a:t> </a:t>
            </a:r>
            <a:r>
              <a:rPr lang="en-US" altLang="en-US" sz="2000" dirty="0" err="1" smtClean="0"/>
              <a:t>perlu</a:t>
            </a:r>
            <a:r>
              <a:rPr lang="en-US" altLang="en-US" sz="2000" dirty="0" smtClean="0"/>
              <a:t> </a:t>
            </a:r>
            <a:r>
              <a:rPr lang="en-US" altLang="en-US" sz="2000" dirty="0" err="1" smtClean="0"/>
              <a:t>mempunyai</a:t>
            </a:r>
            <a:r>
              <a:rPr lang="en-US" altLang="en-US" sz="2000" dirty="0" smtClean="0"/>
              <a:t> server yang </a:t>
            </a:r>
            <a:r>
              <a:rPr lang="en-US" altLang="en-US" sz="2000" dirty="0" err="1" smtClean="0"/>
              <a:t>terhubung</a:t>
            </a:r>
            <a:r>
              <a:rPr lang="en-US" altLang="en-US" sz="2000" dirty="0" smtClean="0"/>
              <a:t> </a:t>
            </a:r>
            <a:r>
              <a:rPr lang="en-US" altLang="en-US" sz="2000" dirty="0" err="1" smtClean="0"/>
              <a:t>ke</a:t>
            </a:r>
            <a:r>
              <a:rPr lang="en-US" altLang="en-US" sz="2000" dirty="0" smtClean="0"/>
              <a:t> internet. Kita </a:t>
            </a:r>
            <a:r>
              <a:rPr lang="en-US" altLang="en-US" sz="2000" dirty="0" err="1" smtClean="0"/>
              <a:t>dapat</a:t>
            </a:r>
            <a:r>
              <a:rPr lang="en-US" altLang="en-US" sz="2000" dirty="0" smtClean="0"/>
              <a:t> </a:t>
            </a:r>
            <a:r>
              <a:rPr lang="en-US" altLang="en-US" sz="2000" dirty="0" err="1" smtClean="0"/>
              <a:t>mengujinya</a:t>
            </a:r>
            <a:r>
              <a:rPr lang="en-US" altLang="en-US" sz="2000" dirty="0" smtClean="0"/>
              <a:t> </a:t>
            </a:r>
            <a:r>
              <a:rPr lang="en-US" altLang="en-US" sz="2000" dirty="0" err="1" smtClean="0"/>
              <a:t>dengan</a:t>
            </a:r>
            <a:r>
              <a:rPr lang="en-US" altLang="en-US" sz="2000" dirty="0" smtClean="0"/>
              <a:t> </a:t>
            </a:r>
            <a:r>
              <a:rPr lang="en-US" altLang="en-US" sz="2000" dirty="0" err="1" smtClean="0"/>
              <a:t>menggunakan</a:t>
            </a:r>
            <a:r>
              <a:rPr lang="en-US" altLang="en-US" sz="2000" dirty="0" smtClean="0"/>
              <a:t> </a:t>
            </a:r>
            <a:r>
              <a:rPr lang="en-US" altLang="en-US" sz="2000" dirty="0" err="1" smtClean="0"/>
              <a:t>sebuah</a:t>
            </a:r>
            <a:r>
              <a:rPr lang="en-US" altLang="en-US" sz="2000" dirty="0" smtClean="0"/>
              <a:t> </a:t>
            </a:r>
            <a:r>
              <a:rPr lang="en-US" altLang="en-US" sz="2000" dirty="0" err="1" smtClean="0"/>
              <a:t>komputer</a:t>
            </a:r>
            <a:r>
              <a:rPr lang="en-US" altLang="en-US" sz="2000" dirty="0" smtClean="0"/>
              <a:t> yang </a:t>
            </a:r>
            <a:r>
              <a:rPr lang="en-US" altLang="en-US" sz="2000" dirty="0" err="1" smtClean="0"/>
              <a:t>bertindak</a:t>
            </a:r>
            <a:r>
              <a:rPr lang="en-US" altLang="en-US" sz="2000" dirty="0" smtClean="0"/>
              <a:t> </a:t>
            </a:r>
            <a:r>
              <a:rPr lang="en-US" altLang="en-US" sz="2000" dirty="0" err="1" smtClean="0"/>
              <a:t>sebagai</a:t>
            </a:r>
            <a:r>
              <a:rPr lang="en-US" altLang="en-US" sz="2000" dirty="0" smtClean="0"/>
              <a:t> server </a:t>
            </a:r>
            <a:r>
              <a:rPr lang="en-US" altLang="en-US" sz="2000" dirty="0" err="1" smtClean="0"/>
              <a:t>dan</a:t>
            </a:r>
            <a:r>
              <a:rPr lang="en-US" altLang="en-US" sz="2000" dirty="0" smtClean="0"/>
              <a:t> </a:t>
            </a:r>
            <a:r>
              <a:rPr lang="en-US" altLang="en-US" sz="2000" dirty="0" err="1" smtClean="0"/>
              <a:t>sekaligus</a:t>
            </a:r>
            <a:r>
              <a:rPr lang="en-US" altLang="en-US" sz="2000" dirty="0" smtClean="0"/>
              <a:t> </a:t>
            </a:r>
            <a:r>
              <a:rPr lang="en-US" altLang="en-US" sz="2000" dirty="0" err="1" smtClean="0"/>
              <a:t>sebagai</a:t>
            </a:r>
            <a:r>
              <a:rPr lang="en-US" altLang="en-US" sz="2000" dirty="0" smtClean="0"/>
              <a:t> </a:t>
            </a:r>
            <a:r>
              <a:rPr lang="en-US" altLang="en-US" sz="2000" dirty="0" err="1" smtClean="0"/>
              <a:t>klien</a:t>
            </a:r>
            <a:endParaRPr lang="en-US" altLang="en-US" sz="2000" dirty="0" smtClean="0"/>
          </a:p>
          <a:p>
            <a:pPr eaLnBrk="1" hangingPunct="1">
              <a:lnSpc>
                <a:spcPct val="90000"/>
              </a:lnSpc>
              <a:buFontTx/>
              <a:buNone/>
            </a:pPr>
            <a:endParaRPr lang="en-US" altLang="en-US" sz="800" dirty="0" smtClean="0"/>
          </a:p>
          <a:p>
            <a:pPr eaLnBrk="1" hangingPunct="1">
              <a:lnSpc>
                <a:spcPct val="90000"/>
              </a:lnSpc>
            </a:pPr>
            <a:r>
              <a:rPr lang="en-US" altLang="en-US" sz="2000" dirty="0" smtClean="0"/>
              <a:t>Web Server yang </a:t>
            </a:r>
            <a:r>
              <a:rPr lang="en-US" altLang="en-US" sz="2000" dirty="0" err="1" smtClean="0"/>
              <a:t>dapat</a:t>
            </a:r>
            <a:r>
              <a:rPr lang="en-US" altLang="en-US" sz="2000" dirty="0" smtClean="0"/>
              <a:t> </a:t>
            </a:r>
            <a:r>
              <a:rPr lang="en-US" altLang="en-US" sz="2000" dirty="0" err="1" smtClean="0"/>
              <a:t>digunakan</a:t>
            </a:r>
            <a:r>
              <a:rPr lang="en-US" altLang="en-US" sz="2000" dirty="0" smtClean="0"/>
              <a:t> : Apache, IIS, </a:t>
            </a:r>
            <a:r>
              <a:rPr lang="en-US" altLang="en-US" sz="2000" dirty="0" err="1" smtClean="0"/>
              <a:t>Xitami</a:t>
            </a:r>
            <a:endParaRPr lang="en-US" altLang="en-US" sz="2000" dirty="0" smtClean="0"/>
          </a:p>
        </p:txBody>
      </p:sp>
      <p:sp>
        <p:nvSpPr>
          <p:cNvPr id="2" name="Title 1"/>
          <p:cNvSpPr>
            <a:spLocks noGrp="1"/>
          </p:cNvSpPr>
          <p:nvPr>
            <p:ph type="title"/>
          </p:nvPr>
        </p:nvSpPr>
        <p:spPr>
          <a:xfrm>
            <a:off x="755576" y="332656"/>
            <a:ext cx="8229600" cy="1066800"/>
          </a:xfrm>
        </p:spPr>
        <p:txBody>
          <a:bodyPr/>
          <a:lstStyle/>
          <a:p>
            <a:pPr algn="r"/>
            <a:r>
              <a:rPr lang="id-ID" dirty="0"/>
              <a:t>PENGANTAR PHP </a:t>
            </a:r>
            <a:r>
              <a:rPr lang="id-ID" dirty="0" smtClean="0"/>
              <a:t>(</a:t>
            </a:r>
            <a:r>
              <a:rPr lang="en-US" dirty="0" smtClean="0"/>
              <a:t>3</a:t>
            </a:r>
            <a:r>
              <a:rPr lang="id-ID" dirty="0" smtClean="0"/>
              <a:t>)</a:t>
            </a:r>
            <a:endParaRPr lang="en-US" dirty="0"/>
          </a:p>
        </p:txBody>
      </p:sp>
    </p:spTree>
    <p:extLst>
      <p:ext uri="{BB962C8B-B14F-4D97-AF65-F5344CB8AC3E}">
        <p14:creationId xmlns:p14="http://schemas.microsoft.com/office/powerpoint/2010/main" val="38250527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Operator Casting</a:t>
            </a:r>
          </a:p>
        </p:txBody>
      </p:sp>
      <p:sp>
        <p:nvSpPr>
          <p:cNvPr id="24579" name="Rectangle 3"/>
          <p:cNvSpPr>
            <a:spLocks noGrp="1" noChangeArrowheads="1"/>
          </p:cNvSpPr>
          <p:nvPr>
            <p:ph idx="1"/>
          </p:nvPr>
        </p:nvSpPr>
        <p:spPr>
          <a:xfrm>
            <a:off x="304800" y="1981200"/>
            <a:ext cx="8686800" cy="4114800"/>
          </a:xfrm>
        </p:spPr>
        <p:txBody>
          <a:bodyPr/>
          <a:lstStyle/>
          <a:p>
            <a:pPr eaLnBrk="1" hangingPunct="1">
              <a:buFont typeface="Wingdings" pitchFamily="2" charset="2"/>
              <a:buNone/>
            </a:pPr>
            <a:r>
              <a:rPr lang="en-US" smtClean="0"/>
              <a:t>Operator			Keterangan</a:t>
            </a:r>
          </a:p>
          <a:p>
            <a:pPr eaLnBrk="1" hangingPunct="1">
              <a:buFont typeface="Wingdings" pitchFamily="2" charset="2"/>
              <a:buNone/>
            </a:pPr>
            <a:r>
              <a:rPr lang="en-US" sz="2400" smtClean="0"/>
              <a:t>(int),(integer)			Mengarahkan ke Integer</a:t>
            </a:r>
          </a:p>
          <a:p>
            <a:pPr eaLnBrk="1" hangingPunct="1">
              <a:buFont typeface="Wingdings" pitchFamily="2" charset="2"/>
              <a:buNone/>
            </a:pPr>
            <a:r>
              <a:rPr lang="en-US" sz="2400" smtClean="0"/>
              <a:t>(bool), (boolean)		Mengarahakn ke Boolean</a:t>
            </a:r>
          </a:p>
          <a:p>
            <a:pPr eaLnBrk="1" hangingPunct="1">
              <a:buFont typeface="Wingdings" pitchFamily="2" charset="2"/>
              <a:buNone/>
            </a:pPr>
            <a:r>
              <a:rPr lang="en-US" sz="2400" smtClean="0"/>
              <a:t>(float), (double), (real)	Mengarahkan ke Float</a:t>
            </a:r>
          </a:p>
          <a:p>
            <a:pPr eaLnBrk="1" hangingPunct="1">
              <a:buFont typeface="Wingdings" pitchFamily="2" charset="2"/>
              <a:buNone/>
            </a:pPr>
            <a:r>
              <a:rPr lang="en-US" sz="2400" smtClean="0"/>
              <a:t>(string)				Mengarahkan ke string</a:t>
            </a:r>
          </a:p>
          <a:p>
            <a:pPr eaLnBrk="1" hangingPunct="1">
              <a:buFont typeface="Wingdings" pitchFamily="2" charset="2"/>
              <a:buNone/>
            </a:pPr>
            <a:r>
              <a:rPr lang="en-US" sz="2400" smtClean="0"/>
              <a:t>(array)				Mengarahkan ke Array</a:t>
            </a:r>
          </a:p>
          <a:p>
            <a:pPr eaLnBrk="1" hangingPunct="1">
              <a:buFont typeface="Wingdings" pitchFamily="2" charset="2"/>
              <a:buNone/>
            </a:pPr>
            <a:r>
              <a:rPr lang="en-US" sz="2400" smtClean="0"/>
              <a:t>(object)			Mengarahkan ke Object</a:t>
            </a:r>
          </a:p>
          <a:p>
            <a:pPr eaLnBrk="1" hangingPunct="1">
              <a:buFont typeface="Wingdings" pitchFamily="2" charset="2"/>
              <a:buNone/>
            </a:pPr>
            <a:r>
              <a:rPr lang="en-US" sz="2400" smtClean="0"/>
              <a:t> </a:t>
            </a:r>
          </a:p>
        </p:txBody>
      </p:sp>
      <p:sp>
        <p:nvSpPr>
          <p:cNvPr id="2" name="Slide Number Placeholder 1"/>
          <p:cNvSpPr>
            <a:spLocks noGrp="1"/>
          </p:cNvSpPr>
          <p:nvPr>
            <p:ph type="sldNum" sz="quarter" idx="12"/>
          </p:nvPr>
        </p:nvSpPr>
        <p:spPr/>
        <p:txBody>
          <a:bodyPr/>
          <a:lstStyle/>
          <a:p>
            <a:fld id="{0D71EAF9-DB67-464C-8987-984D7DE842F6}" type="slidenum">
              <a:rPr lang="id-ID" smtClean="0"/>
              <a:t>50</a:t>
            </a:fld>
            <a:endParaRPr lang="id-ID"/>
          </a:p>
        </p:txBody>
      </p:sp>
    </p:spTree>
    <p:extLst>
      <p:ext uri="{BB962C8B-B14F-4D97-AF65-F5344CB8AC3E}">
        <p14:creationId xmlns:p14="http://schemas.microsoft.com/office/powerpoint/2010/main" val="3914310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Contoh :</a:t>
            </a:r>
          </a:p>
        </p:txBody>
      </p:sp>
      <p:sp>
        <p:nvSpPr>
          <p:cNvPr id="25603" name="Rectangle 3"/>
          <p:cNvSpPr>
            <a:spLocks noGrp="1" noChangeArrowheads="1"/>
          </p:cNvSpPr>
          <p:nvPr>
            <p:ph idx="1"/>
          </p:nvPr>
        </p:nvSpPr>
        <p:spPr>
          <a:xfrm>
            <a:off x="304800" y="1981200"/>
            <a:ext cx="4953000" cy="4383088"/>
          </a:xfrm>
        </p:spPr>
        <p:txBody>
          <a:bodyPr/>
          <a:lstStyle/>
          <a:p>
            <a:pPr eaLnBrk="1" hangingPunct="1">
              <a:lnSpc>
                <a:spcPct val="80000"/>
              </a:lnSpc>
              <a:buFont typeface="Wingdings" pitchFamily="2" charset="2"/>
              <a:buNone/>
            </a:pPr>
            <a:r>
              <a:rPr lang="en-US" sz="1800" dirty="0" err="1" smtClean="0"/>
              <a:t>Nama</a:t>
            </a:r>
            <a:r>
              <a:rPr lang="en-US" sz="1800" dirty="0" smtClean="0"/>
              <a:t> File : </a:t>
            </a:r>
            <a:r>
              <a:rPr lang="en-US" sz="1800" dirty="0" err="1" smtClean="0"/>
              <a:t>casting.php</a:t>
            </a:r>
            <a:endParaRPr lang="en-US" sz="1800" dirty="0" smtClean="0"/>
          </a:p>
          <a:p>
            <a:pPr eaLnBrk="1" hangingPunct="1">
              <a:lnSpc>
                <a:spcPct val="80000"/>
              </a:lnSpc>
              <a:buFont typeface="Wingdings" pitchFamily="2" charset="2"/>
              <a:buNone/>
            </a:pPr>
            <a:r>
              <a:rPr lang="en-US" sz="1800" dirty="0" smtClean="0"/>
              <a:t>&lt;html&gt;</a:t>
            </a:r>
          </a:p>
          <a:p>
            <a:pPr eaLnBrk="1" hangingPunct="1">
              <a:lnSpc>
                <a:spcPct val="80000"/>
              </a:lnSpc>
              <a:buFont typeface="Wingdings" pitchFamily="2" charset="2"/>
              <a:buNone/>
            </a:pPr>
            <a:r>
              <a:rPr lang="en-US" sz="1800" dirty="0" smtClean="0"/>
              <a:t>&lt;head&gt;</a:t>
            </a:r>
          </a:p>
          <a:p>
            <a:pPr eaLnBrk="1" hangingPunct="1">
              <a:lnSpc>
                <a:spcPct val="80000"/>
              </a:lnSpc>
              <a:buFont typeface="Wingdings" pitchFamily="2" charset="2"/>
              <a:buNone/>
            </a:pPr>
            <a:r>
              <a:rPr lang="en-US" sz="1800" dirty="0" smtClean="0"/>
              <a:t>&lt;title&gt; </a:t>
            </a:r>
            <a:r>
              <a:rPr lang="en-US" sz="1800" dirty="0" err="1" smtClean="0"/>
              <a:t>CASTINg</a:t>
            </a:r>
            <a:r>
              <a:rPr lang="en-US" sz="1800" dirty="0" smtClean="0"/>
              <a:t>&lt;/title&gt;</a:t>
            </a:r>
          </a:p>
          <a:p>
            <a:pPr eaLnBrk="1" hangingPunct="1">
              <a:lnSpc>
                <a:spcPct val="80000"/>
              </a:lnSpc>
              <a:buFont typeface="Wingdings" pitchFamily="2" charset="2"/>
              <a:buNone/>
            </a:pPr>
            <a:r>
              <a:rPr lang="en-US" sz="1800" dirty="0" smtClean="0"/>
              <a:t>&lt;/head&gt;</a:t>
            </a:r>
          </a:p>
          <a:p>
            <a:pPr eaLnBrk="1" hangingPunct="1">
              <a:lnSpc>
                <a:spcPct val="80000"/>
              </a:lnSpc>
              <a:buFont typeface="Wingdings" pitchFamily="2" charset="2"/>
              <a:buNone/>
            </a:pPr>
            <a:r>
              <a:rPr lang="en-US" sz="1800" dirty="0" smtClean="0"/>
              <a:t>&lt;body&gt;</a:t>
            </a:r>
          </a:p>
          <a:p>
            <a:pPr eaLnBrk="1" hangingPunct="1">
              <a:lnSpc>
                <a:spcPct val="80000"/>
              </a:lnSpc>
              <a:buFont typeface="Wingdings" pitchFamily="2" charset="2"/>
              <a:buNone/>
            </a:pPr>
            <a:r>
              <a:rPr lang="en-US" sz="1800" dirty="0" smtClean="0"/>
              <a:t>&lt;h1&gt; </a:t>
            </a:r>
            <a:r>
              <a:rPr lang="en-US" sz="1800" dirty="0" err="1" smtClean="0"/>
              <a:t>Memahami</a:t>
            </a:r>
            <a:r>
              <a:rPr lang="en-US" sz="1800" dirty="0" smtClean="0"/>
              <a:t> </a:t>
            </a:r>
            <a:r>
              <a:rPr lang="en-US" sz="1800" dirty="0" err="1" smtClean="0"/>
              <a:t>Hasil</a:t>
            </a:r>
            <a:r>
              <a:rPr lang="en-US" sz="1800" dirty="0" smtClean="0"/>
              <a:t> </a:t>
            </a:r>
            <a:r>
              <a:rPr lang="en-US" sz="1800" dirty="0" err="1" smtClean="0"/>
              <a:t>tanpa</a:t>
            </a:r>
            <a:r>
              <a:rPr lang="en-US" sz="1800" dirty="0" smtClean="0"/>
              <a:t> CASTING &lt;/h1&gt;</a:t>
            </a:r>
          </a:p>
          <a:p>
            <a:pPr eaLnBrk="1" hangingPunct="1">
              <a:lnSpc>
                <a:spcPct val="80000"/>
              </a:lnSpc>
              <a:buFont typeface="Wingdings" pitchFamily="2" charset="2"/>
              <a:buNone/>
            </a:pPr>
            <a:r>
              <a:rPr lang="en-US" sz="1800" dirty="0" smtClean="0"/>
              <a:t>&lt;?</a:t>
            </a:r>
            <a:r>
              <a:rPr lang="en-US" sz="1800" dirty="0" err="1" smtClean="0"/>
              <a:t>php</a:t>
            </a:r>
            <a:endParaRPr lang="en-US" sz="1800" dirty="0" smtClean="0"/>
          </a:p>
          <a:p>
            <a:pPr eaLnBrk="1" hangingPunct="1">
              <a:lnSpc>
                <a:spcPct val="80000"/>
              </a:lnSpc>
              <a:buFont typeface="Wingdings" pitchFamily="2" charset="2"/>
              <a:buNone/>
            </a:pPr>
            <a:r>
              <a:rPr lang="en-US" sz="1800" dirty="0" smtClean="0"/>
              <a:t>	$</a:t>
            </a:r>
            <a:r>
              <a:rPr lang="en-US" sz="1800" dirty="0" err="1" smtClean="0"/>
              <a:t>harga</a:t>
            </a:r>
            <a:r>
              <a:rPr lang="en-US" sz="1800" dirty="0" smtClean="0"/>
              <a:t> = 5000;</a:t>
            </a:r>
          </a:p>
          <a:p>
            <a:pPr eaLnBrk="1" hangingPunct="1">
              <a:lnSpc>
                <a:spcPct val="80000"/>
              </a:lnSpc>
              <a:buFont typeface="Wingdings" pitchFamily="2" charset="2"/>
              <a:buNone/>
            </a:pPr>
            <a:r>
              <a:rPr lang="en-US" sz="1800" dirty="0" smtClean="0"/>
              <a:t>	$</a:t>
            </a:r>
            <a:r>
              <a:rPr lang="en-US" sz="1800" dirty="0" err="1" smtClean="0"/>
              <a:t>jumlah</a:t>
            </a:r>
            <a:r>
              <a:rPr lang="en-US" sz="1800" dirty="0" smtClean="0"/>
              <a:t> = “10 </a:t>
            </a:r>
            <a:r>
              <a:rPr lang="en-US" sz="1800" dirty="0" err="1" smtClean="0"/>
              <a:t>buah</a:t>
            </a:r>
            <a:r>
              <a:rPr lang="en-US" sz="1800" dirty="0" smtClean="0"/>
              <a:t>”;</a:t>
            </a:r>
          </a:p>
          <a:p>
            <a:pPr eaLnBrk="1" hangingPunct="1">
              <a:lnSpc>
                <a:spcPct val="80000"/>
              </a:lnSpc>
              <a:buFont typeface="Wingdings" pitchFamily="2" charset="2"/>
              <a:buNone/>
            </a:pPr>
            <a:r>
              <a:rPr lang="en-US" sz="1800" dirty="0" smtClean="0"/>
              <a:t>	$</a:t>
            </a:r>
            <a:r>
              <a:rPr lang="en-US" sz="1800" dirty="0" err="1" smtClean="0"/>
              <a:t>bayar</a:t>
            </a:r>
            <a:r>
              <a:rPr lang="en-US" sz="1800" dirty="0" smtClean="0"/>
              <a:t> = $</a:t>
            </a:r>
            <a:r>
              <a:rPr lang="en-US" sz="1800" dirty="0" err="1" smtClean="0"/>
              <a:t>harga</a:t>
            </a:r>
            <a:r>
              <a:rPr lang="en-US" sz="1800" dirty="0" smtClean="0"/>
              <a:t> * $</a:t>
            </a:r>
            <a:r>
              <a:rPr lang="en-US" sz="1800" dirty="0" err="1" smtClean="0"/>
              <a:t>jumlah</a:t>
            </a:r>
            <a:r>
              <a:rPr lang="en-US" sz="1800" dirty="0" smtClean="0"/>
              <a:t>;</a:t>
            </a:r>
          </a:p>
          <a:p>
            <a:pPr eaLnBrk="1" hangingPunct="1">
              <a:lnSpc>
                <a:spcPct val="80000"/>
              </a:lnSpc>
              <a:buFont typeface="Wingdings" pitchFamily="2" charset="2"/>
              <a:buNone/>
            </a:pPr>
            <a:r>
              <a:rPr lang="en-US" sz="1800" dirty="0" smtClean="0"/>
              <a:t>	echo “\$</a:t>
            </a:r>
            <a:r>
              <a:rPr lang="en-US" sz="1800" dirty="0" err="1" smtClean="0"/>
              <a:t>harga</a:t>
            </a:r>
            <a:r>
              <a:rPr lang="en-US" sz="1800" dirty="0" smtClean="0"/>
              <a:t> = $</a:t>
            </a:r>
            <a:r>
              <a:rPr lang="en-US" sz="1800" dirty="0" err="1" smtClean="0"/>
              <a:t>harga</a:t>
            </a:r>
            <a:r>
              <a:rPr lang="en-US" sz="1800" dirty="0" smtClean="0"/>
              <a:t>&lt;</a:t>
            </a:r>
            <a:r>
              <a:rPr lang="en-US" sz="1800" dirty="0" err="1" smtClean="0"/>
              <a:t>br</a:t>
            </a:r>
            <a:r>
              <a:rPr lang="en-US" sz="1800" dirty="0" smtClean="0"/>
              <a:t>&gt;”;</a:t>
            </a:r>
          </a:p>
          <a:p>
            <a:pPr eaLnBrk="1" hangingPunct="1">
              <a:lnSpc>
                <a:spcPct val="80000"/>
              </a:lnSpc>
              <a:buFont typeface="Wingdings" pitchFamily="2" charset="2"/>
              <a:buNone/>
            </a:pPr>
            <a:r>
              <a:rPr lang="en-US" sz="1800" dirty="0" smtClean="0"/>
              <a:t>	echo “\$</a:t>
            </a:r>
            <a:r>
              <a:rPr lang="en-US" sz="1800" dirty="0" err="1" smtClean="0"/>
              <a:t>jumlah</a:t>
            </a:r>
            <a:r>
              <a:rPr lang="en-US" sz="1800" dirty="0" smtClean="0"/>
              <a:t> = $</a:t>
            </a:r>
            <a:r>
              <a:rPr lang="en-US" sz="1800" dirty="0" err="1" smtClean="0"/>
              <a:t>jumlah</a:t>
            </a:r>
            <a:r>
              <a:rPr lang="en-US" sz="1800" dirty="0" smtClean="0"/>
              <a:t>&lt;</a:t>
            </a:r>
            <a:r>
              <a:rPr lang="en-US" sz="1800" dirty="0" err="1" smtClean="0"/>
              <a:t>br</a:t>
            </a:r>
            <a:r>
              <a:rPr lang="en-US" sz="1800" dirty="0" smtClean="0"/>
              <a:t>&gt;”;</a:t>
            </a:r>
          </a:p>
          <a:p>
            <a:pPr eaLnBrk="1" hangingPunct="1">
              <a:lnSpc>
                <a:spcPct val="80000"/>
              </a:lnSpc>
              <a:buFont typeface="Wingdings" pitchFamily="2" charset="2"/>
              <a:buNone/>
            </a:pPr>
            <a:r>
              <a:rPr lang="en-US" sz="1800" dirty="0" smtClean="0"/>
              <a:t>	echo “\$</a:t>
            </a:r>
            <a:r>
              <a:rPr lang="en-US" sz="1800" dirty="0" err="1" smtClean="0"/>
              <a:t>bayar</a:t>
            </a:r>
            <a:r>
              <a:rPr lang="en-US" sz="1800" dirty="0" smtClean="0"/>
              <a:t> = $</a:t>
            </a:r>
            <a:r>
              <a:rPr lang="en-US" sz="1800" dirty="0" err="1" smtClean="0"/>
              <a:t>bayar</a:t>
            </a:r>
            <a:r>
              <a:rPr lang="en-US" sz="1800" dirty="0" smtClean="0"/>
              <a:t>&lt;</a:t>
            </a:r>
            <a:r>
              <a:rPr lang="en-US" sz="1800" dirty="0" err="1" smtClean="0"/>
              <a:t>br</a:t>
            </a:r>
            <a:r>
              <a:rPr lang="en-US" sz="1800" dirty="0" smtClean="0"/>
              <a:t>&gt;&lt;</a:t>
            </a:r>
            <a:r>
              <a:rPr lang="en-US" sz="1800" dirty="0" err="1" smtClean="0"/>
              <a:t>br</a:t>
            </a:r>
            <a:r>
              <a:rPr lang="en-US" sz="1800" dirty="0" smtClean="0"/>
              <a:t>&gt;”</a:t>
            </a:r>
          </a:p>
          <a:p>
            <a:pPr eaLnBrk="1" hangingPunct="1">
              <a:lnSpc>
                <a:spcPct val="80000"/>
              </a:lnSpc>
              <a:buFont typeface="Wingdings" pitchFamily="2" charset="2"/>
              <a:buNone/>
            </a:pPr>
            <a:r>
              <a:rPr lang="en-US" sz="1800" dirty="0" smtClean="0"/>
              <a:t>	</a:t>
            </a:r>
          </a:p>
          <a:p>
            <a:pPr eaLnBrk="1" hangingPunct="1">
              <a:lnSpc>
                <a:spcPct val="80000"/>
              </a:lnSpc>
              <a:buFont typeface="Wingdings" pitchFamily="2" charset="2"/>
              <a:buNone/>
            </a:pPr>
            <a:endParaRPr lang="en-US" sz="1800" dirty="0" smtClean="0"/>
          </a:p>
        </p:txBody>
      </p:sp>
      <p:sp>
        <p:nvSpPr>
          <p:cNvPr id="30724" name="Rectangle 4"/>
          <p:cNvSpPr>
            <a:spLocks noChangeArrowheads="1"/>
          </p:cNvSpPr>
          <p:nvPr/>
        </p:nvSpPr>
        <p:spPr bwMode="auto">
          <a:xfrm>
            <a:off x="5257800" y="1676400"/>
            <a:ext cx="3657600" cy="438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folHlink"/>
              </a:buClr>
              <a:buSzPct val="60000"/>
              <a:buFont typeface="Wingdings" pitchFamily="2" charset="2"/>
              <a:buNone/>
              <a:defRPr/>
            </a:pPr>
            <a:r>
              <a:rPr lang="en-US" dirty="0"/>
              <a:t>echo “&lt;h1&gt;</a:t>
            </a:r>
            <a:r>
              <a:rPr lang="en-US" dirty="0" err="1"/>
              <a:t>Memahami</a:t>
            </a:r>
            <a:r>
              <a:rPr lang="en-US" dirty="0"/>
              <a:t> </a:t>
            </a:r>
            <a:r>
              <a:rPr lang="en-US" dirty="0" err="1"/>
              <a:t>hasil</a:t>
            </a:r>
            <a:r>
              <a:rPr lang="en-US" dirty="0"/>
              <a:t> </a:t>
            </a:r>
            <a:r>
              <a:rPr lang="en-US" dirty="0" err="1"/>
              <a:t>dengan</a:t>
            </a:r>
            <a:r>
              <a:rPr lang="en-US" dirty="0"/>
              <a:t> CASTING&lt;/h1&gt;;</a:t>
            </a:r>
          </a:p>
          <a:p>
            <a:pPr marL="342900" indent="-342900" eaLnBrk="1" hangingPunct="1">
              <a:lnSpc>
                <a:spcPct val="80000"/>
              </a:lnSpc>
              <a:spcBef>
                <a:spcPct val="20000"/>
              </a:spcBef>
              <a:buClr>
                <a:schemeClr val="folHlink"/>
              </a:buClr>
              <a:buSzPct val="60000"/>
              <a:buFont typeface="Wingdings" pitchFamily="2" charset="2"/>
              <a:buNone/>
              <a:defRPr/>
            </a:pPr>
            <a:r>
              <a:rPr lang="en-US" dirty="0"/>
              <a:t>$</a:t>
            </a:r>
            <a:r>
              <a:rPr lang="en-US" dirty="0" err="1"/>
              <a:t>jlh</a:t>
            </a:r>
            <a:r>
              <a:rPr lang="en-US" dirty="0"/>
              <a:t> = (integer) $ </a:t>
            </a:r>
            <a:r>
              <a:rPr lang="en-US" dirty="0" err="1"/>
              <a:t>jumlah</a:t>
            </a:r>
            <a:r>
              <a:rPr lang="en-US" dirty="0"/>
              <a:t>;</a:t>
            </a:r>
          </a:p>
          <a:p>
            <a:pPr marL="342900" indent="-342900" eaLnBrk="1" hangingPunct="1">
              <a:lnSpc>
                <a:spcPct val="80000"/>
              </a:lnSpc>
              <a:spcBef>
                <a:spcPct val="20000"/>
              </a:spcBef>
              <a:buClr>
                <a:schemeClr val="folHlink"/>
              </a:buClr>
              <a:buSzPct val="60000"/>
              <a:buFont typeface="Wingdings" pitchFamily="2" charset="2"/>
              <a:buNone/>
              <a:defRPr/>
            </a:pPr>
            <a:r>
              <a:rPr lang="en-US" dirty="0"/>
              <a:t>echo “\$</a:t>
            </a:r>
            <a:r>
              <a:rPr lang="en-US" dirty="0" err="1"/>
              <a:t>harga</a:t>
            </a:r>
            <a:r>
              <a:rPr lang="en-US" dirty="0"/>
              <a:t> =$</a:t>
            </a:r>
            <a:r>
              <a:rPr lang="en-US" dirty="0" err="1"/>
              <a:t>harga</a:t>
            </a:r>
            <a:r>
              <a:rPr lang="en-US" dirty="0"/>
              <a:t> &lt;</a:t>
            </a:r>
            <a:r>
              <a:rPr lang="en-US" dirty="0" err="1"/>
              <a:t>br</a:t>
            </a:r>
            <a:r>
              <a:rPr lang="en-US" dirty="0"/>
              <a:t>&gt;;</a:t>
            </a:r>
          </a:p>
          <a:p>
            <a:pPr marL="342900" indent="-342900" eaLnBrk="1" hangingPunct="1">
              <a:lnSpc>
                <a:spcPct val="80000"/>
              </a:lnSpc>
              <a:spcBef>
                <a:spcPct val="20000"/>
              </a:spcBef>
              <a:buClr>
                <a:schemeClr val="folHlink"/>
              </a:buClr>
              <a:buSzPct val="60000"/>
              <a:buFont typeface="Wingdings" pitchFamily="2" charset="2"/>
              <a:buNone/>
              <a:defRPr/>
            </a:pPr>
            <a:r>
              <a:rPr lang="en-US" dirty="0"/>
              <a:t>echo “\$</a:t>
            </a:r>
            <a:r>
              <a:rPr lang="en-US" dirty="0" err="1"/>
              <a:t>jumlah</a:t>
            </a:r>
            <a:r>
              <a:rPr lang="en-US" dirty="0"/>
              <a:t> =$</a:t>
            </a:r>
            <a:r>
              <a:rPr lang="en-US" dirty="0" err="1"/>
              <a:t>jlh</a:t>
            </a:r>
            <a:r>
              <a:rPr lang="en-US" dirty="0"/>
              <a:t> &lt;</a:t>
            </a:r>
            <a:r>
              <a:rPr lang="en-US" dirty="0" err="1"/>
              <a:t>br</a:t>
            </a:r>
            <a:r>
              <a:rPr lang="en-US" dirty="0"/>
              <a:t>&gt;;</a:t>
            </a:r>
          </a:p>
          <a:p>
            <a:pPr marL="342900" indent="-342900" eaLnBrk="1" hangingPunct="1">
              <a:lnSpc>
                <a:spcPct val="80000"/>
              </a:lnSpc>
              <a:spcBef>
                <a:spcPct val="20000"/>
              </a:spcBef>
              <a:buClr>
                <a:schemeClr val="folHlink"/>
              </a:buClr>
              <a:buSzPct val="60000"/>
              <a:buFont typeface="Wingdings" pitchFamily="2" charset="2"/>
              <a:buNone/>
              <a:defRPr/>
            </a:pPr>
            <a:r>
              <a:rPr lang="en-US" dirty="0"/>
              <a:t>echo “\$</a:t>
            </a:r>
            <a:r>
              <a:rPr lang="en-US" dirty="0" err="1"/>
              <a:t>bayar</a:t>
            </a:r>
            <a:r>
              <a:rPr lang="en-US" dirty="0"/>
              <a:t> =$</a:t>
            </a:r>
            <a:r>
              <a:rPr lang="en-US" dirty="0" err="1"/>
              <a:t>bayar</a:t>
            </a:r>
            <a:r>
              <a:rPr lang="en-US" dirty="0"/>
              <a:t> &lt;</a:t>
            </a:r>
            <a:r>
              <a:rPr lang="en-US" dirty="0" err="1"/>
              <a:t>br</a:t>
            </a:r>
            <a:r>
              <a:rPr lang="en-US" dirty="0"/>
              <a:t>&gt;;</a:t>
            </a:r>
          </a:p>
          <a:p>
            <a:pPr marL="342900" indent="-342900" eaLnBrk="1" hangingPunct="1">
              <a:lnSpc>
                <a:spcPct val="80000"/>
              </a:lnSpc>
              <a:spcBef>
                <a:spcPct val="20000"/>
              </a:spcBef>
              <a:buClr>
                <a:schemeClr val="folHlink"/>
              </a:buClr>
              <a:buSzPct val="60000"/>
              <a:buFont typeface="Wingdings" pitchFamily="2" charset="2"/>
              <a:buNone/>
              <a:defRPr/>
            </a:pPr>
            <a:r>
              <a:rPr lang="en-US" dirty="0"/>
              <a:t> ?&gt;</a:t>
            </a:r>
          </a:p>
          <a:p>
            <a:pPr marL="342900" indent="-342900" eaLnBrk="1" hangingPunct="1">
              <a:lnSpc>
                <a:spcPct val="80000"/>
              </a:lnSpc>
              <a:spcBef>
                <a:spcPct val="20000"/>
              </a:spcBef>
              <a:buClr>
                <a:schemeClr val="folHlink"/>
              </a:buClr>
              <a:buSzPct val="60000"/>
              <a:buFont typeface="Wingdings" pitchFamily="2" charset="2"/>
              <a:buNone/>
              <a:defRPr/>
            </a:pPr>
            <a:r>
              <a:rPr lang="en-US" dirty="0"/>
              <a:t>&lt;/body&gt;</a:t>
            </a:r>
          </a:p>
          <a:p>
            <a:pPr marL="342900" indent="-342900" eaLnBrk="1" hangingPunct="1">
              <a:lnSpc>
                <a:spcPct val="80000"/>
              </a:lnSpc>
              <a:spcBef>
                <a:spcPct val="20000"/>
              </a:spcBef>
              <a:buClr>
                <a:schemeClr val="folHlink"/>
              </a:buClr>
              <a:buSzPct val="60000"/>
              <a:buFont typeface="Wingdings" pitchFamily="2" charset="2"/>
              <a:buNone/>
              <a:defRPr/>
            </a:pPr>
            <a:r>
              <a:rPr lang="en-US" dirty="0"/>
              <a:t>&lt;/html&gt;</a:t>
            </a:r>
          </a:p>
          <a:p>
            <a:pPr>
              <a:defRPr/>
            </a:pPr>
            <a:endParaRPr lang="en-US" sz="1400" b="1" dirty="0"/>
          </a:p>
          <a:p>
            <a:pPr>
              <a:defRPr/>
            </a:pPr>
            <a:r>
              <a:rPr lang="en-US" sz="1400" b="1" dirty="0" err="1"/>
              <a:t>Memahami</a:t>
            </a:r>
            <a:r>
              <a:rPr lang="en-US" sz="1400" b="1" dirty="0"/>
              <a:t> </a:t>
            </a:r>
            <a:r>
              <a:rPr lang="en-US" sz="1400" b="1" dirty="0" err="1"/>
              <a:t>Hasil</a:t>
            </a:r>
            <a:r>
              <a:rPr lang="en-US" sz="1400" b="1" dirty="0"/>
              <a:t> </a:t>
            </a:r>
            <a:r>
              <a:rPr lang="en-US" sz="1400" b="1" dirty="0" err="1"/>
              <a:t>tanpa</a:t>
            </a:r>
            <a:r>
              <a:rPr lang="en-US" sz="1400" b="1" dirty="0"/>
              <a:t> CASTING </a:t>
            </a:r>
          </a:p>
          <a:p>
            <a:pPr>
              <a:defRPr/>
            </a:pPr>
            <a:r>
              <a:rPr lang="en-US" sz="1400" dirty="0"/>
              <a:t>$</a:t>
            </a:r>
            <a:r>
              <a:rPr lang="en-US" sz="1400" dirty="0" err="1"/>
              <a:t>harga</a:t>
            </a:r>
            <a:r>
              <a:rPr lang="en-US" sz="1400" dirty="0"/>
              <a:t> = 5000</a:t>
            </a:r>
            <a:br>
              <a:rPr lang="en-US" sz="1400" dirty="0"/>
            </a:br>
            <a:r>
              <a:rPr lang="en-US" sz="1400" dirty="0"/>
              <a:t>$</a:t>
            </a:r>
            <a:r>
              <a:rPr lang="en-US" sz="1400" dirty="0" err="1"/>
              <a:t>jumlah</a:t>
            </a:r>
            <a:r>
              <a:rPr lang="en-US" sz="1400" dirty="0"/>
              <a:t> = 10 </a:t>
            </a:r>
            <a:r>
              <a:rPr lang="en-US" sz="1400" dirty="0" err="1"/>
              <a:t>buah</a:t>
            </a:r>
            <a:r>
              <a:rPr lang="en-US" sz="1400" dirty="0"/>
              <a:t/>
            </a:r>
            <a:br>
              <a:rPr lang="en-US" sz="1400" dirty="0"/>
            </a:br>
            <a:r>
              <a:rPr lang="en-US" sz="1400" dirty="0"/>
              <a:t>$</a:t>
            </a:r>
            <a:r>
              <a:rPr lang="en-US" sz="1400" dirty="0" err="1"/>
              <a:t>bayar</a:t>
            </a:r>
            <a:r>
              <a:rPr lang="en-US" sz="1400" dirty="0"/>
              <a:t> = 50000</a:t>
            </a:r>
            <a:br>
              <a:rPr lang="en-US" sz="1400" dirty="0"/>
            </a:br>
            <a:r>
              <a:rPr lang="en-US" sz="1400" dirty="0"/>
              <a:t/>
            </a:r>
            <a:br>
              <a:rPr lang="en-US" sz="1400" dirty="0"/>
            </a:br>
            <a:r>
              <a:rPr lang="en-US" sz="1400" b="1" dirty="0" err="1"/>
              <a:t>Memahami</a:t>
            </a:r>
            <a:r>
              <a:rPr lang="en-US" sz="1400" b="1" dirty="0"/>
              <a:t> </a:t>
            </a:r>
            <a:r>
              <a:rPr lang="en-US" sz="1400" b="1" dirty="0" err="1"/>
              <a:t>hasil</a:t>
            </a:r>
            <a:r>
              <a:rPr lang="en-US" sz="1400" b="1" dirty="0"/>
              <a:t> </a:t>
            </a:r>
            <a:r>
              <a:rPr lang="en-US" sz="1400" b="1" dirty="0" err="1"/>
              <a:t>dengan</a:t>
            </a:r>
            <a:r>
              <a:rPr lang="en-US" sz="1400" b="1" dirty="0"/>
              <a:t> CASTING</a:t>
            </a:r>
          </a:p>
          <a:p>
            <a:pPr>
              <a:defRPr/>
            </a:pPr>
            <a:r>
              <a:rPr lang="en-US" sz="1400" dirty="0"/>
              <a:t>$</a:t>
            </a:r>
            <a:r>
              <a:rPr lang="en-US" sz="1400" dirty="0" err="1"/>
              <a:t>harga</a:t>
            </a:r>
            <a:r>
              <a:rPr lang="en-US" sz="1400" dirty="0"/>
              <a:t> = 5000 </a:t>
            </a:r>
            <a:br>
              <a:rPr lang="en-US" sz="1400" dirty="0"/>
            </a:br>
            <a:r>
              <a:rPr lang="en-US" sz="1400" dirty="0"/>
              <a:t>$</a:t>
            </a:r>
            <a:r>
              <a:rPr lang="en-US" sz="1400" dirty="0" err="1"/>
              <a:t>jumlah</a:t>
            </a:r>
            <a:r>
              <a:rPr lang="en-US" sz="1400" dirty="0"/>
              <a:t> = 10 </a:t>
            </a:r>
            <a:br>
              <a:rPr lang="en-US" sz="1400" dirty="0"/>
            </a:br>
            <a:r>
              <a:rPr lang="en-US" sz="1400" dirty="0"/>
              <a:t>$</a:t>
            </a:r>
            <a:r>
              <a:rPr lang="en-US" sz="1400" dirty="0" err="1"/>
              <a:t>bayar</a:t>
            </a:r>
            <a:r>
              <a:rPr lang="en-US" sz="1400" dirty="0"/>
              <a:t> = 50000 </a:t>
            </a:r>
          </a:p>
          <a:p>
            <a:pPr marL="342900" indent="-342900" eaLnBrk="1" hangingPunct="1">
              <a:lnSpc>
                <a:spcPct val="80000"/>
              </a:lnSpc>
              <a:spcBef>
                <a:spcPct val="20000"/>
              </a:spcBef>
              <a:buClr>
                <a:schemeClr val="folHlink"/>
              </a:buClr>
              <a:buSzPct val="60000"/>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fld id="{0D71EAF9-DB67-464C-8987-984D7DE842F6}" type="slidenum">
              <a:rPr lang="id-ID" smtClean="0"/>
              <a:t>51</a:t>
            </a:fld>
            <a:endParaRPr lang="id-ID"/>
          </a:p>
        </p:txBody>
      </p:sp>
    </p:spTree>
    <p:extLst>
      <p:ext uri="{BB962C8B-B14F-4D97-AF65-F5344CB8AC3E}">
        <p14:creationId xmlns:p14="http://schemas.microsoft.com/office/powerpoint/2010/main" val="32412181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9B8122-DD53-46DD-912B-E8626787143D}" type="slidenum">
              <a:rPr lang="en-US" altLang="en-US"/>
              <a:pPr eaLnBrk="1" hangingPunct="1"/>
              <a:t>52</a:t>
            </a:fld>
            <a:endParaRPr lang="en-US" altLang="en-US"/>
          </a:p>
        </p:txBody>
      </p:sp>
      <p:sp>
        <p:nvSpPr>
          <p:cNvPr id="9219" name="Rectangle 2"/>
          <p:cNvSpPr>
            <a:spLocks noGrp="1" noChangeArrowheads="1"/>
          </p:cNvSpPr>
          <p:nvPr>
            <p:ph type="title"/>
          </p:nvPr>
        </p:nvSpPr>
        <p:spPr>
          <a:xfrm>
            <a:off x="457200" y="115888"/>
            <a:ext cx="8229600" cy="777875"/>
          </a:xfrm>
        </p:spPr>
        <p:txBody>
          <a:bodyPr/>
          <a:lstStyle/>
          <a:p>
            <a:pPr eaLnBrk="1" hangingPunct="1"/>
            <a:r>
              <a:rPr lang="en-US" altLang="en-US" sz="3600" b="1" smtClean="0"/>
              <a:t>Pernyataan Kontrol :  IF</a:t>
            </a:r>
          </a:p>
        </p:txBody>
      </p:sp>
      <p:sp>
        <p:nvSpPr>
          <p:cNvPr id="9220" name="Rectangle 3"/>
          <p:cNvSpPr>
            <a:spLocks noGrp="1" noChangeArrowheads="1"/>
          </p:cNvSpPr>
          <p:nvPr>
            <p:ph type="body" idx="1"/>
          </p:nvPr>
        </p:nvSpPr>
        <p:spPr>
          <a:xfrm>
            <a:off x="457200" y="981075"/>
            <a:ext cx="8229600" cy="5145088"/>
          </a:xfrm>
        </p:spPr>
        <p:txBody>
          <a:bodyPr/>
          <a:lstStyle/>
          <a:p>
            <a:pPr eaLnBrk="1" hangingPunct="1">
              <a:buFontTx/>
              <a:buNone/>
            </a:pPr>
            <a:r>
              <a:rPr lang="en-US" altLang="en-US" sz="2400" smtClean="0"/>
              <a:t>Struktur Kontrol IF :</a:t>
            </a:r>
          </a:p>
        </p:txBody>
      </p:sp>
      <p:sp>
        <p:nvSpPr>
          <p:cNvPr id="9221" name="Rectangle 4"/>
          <p:cNvSpPr>
            <a:spLocks noChangeArrowheads="1"/>
          </p:cNvSpPr>
          <p:nvPr/>
        </p:nvSpPr>
        <p:spPr bwMode="auto">
          <a:xfrm>
            <a:off x="395288" y="1557338"/>
            <a:ext cx="1933575" cy="1193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if (syarat)</a:t>
            </a:r>
          </a:p>
          <a:p>
            <a:r>
              <a:rPr lang="en-US" altLang="en-US"/>
              <a:t>{</a:t>
            </a:r>
          </a:p>
          <a:p>
            <a:r>
              <a:rPr lang="en-US" altLang="en-US"/>
              <a:t>statement</a:t>
            </a:r>
          </a:p>
          <a:p>
            <a:r>
              <a:rPr lang="en-US" altLang="en-US"/>
              <a:t>}</a:t>
            </a:r>
          </a:p>
        </p:txBody>
      </p:sp>
      <p:sp>
        <p:nvSpPr>
          <p:cNvPr id="9222" name="Text Box 6"/>
          <p:cNvSpPr txBox="1">
            <a:spLocks noChangeArrowheads="1"/>
          </p:cNvSpPr>
          <p:nvPr/>
        </p:nvSpPr>
        <p:spPr bwMode="auto">
          <a:xfrm>
            <a:off x="395288" y="2997200"/>
            <a:ext cx="1873250" cy="22923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if (syarat)</a:t>
            </a:r>
          </a:p>
          <a:p>
            <a:pPr eaLnBrk="1" hangingPunct="1"/>
            <a:r>
              <a:rPr lang="en-US" altLang="en-US"/>
              <a:t>{</a:t>
            </a:r>
          </a:p>
          <a:p>
            <a:pPr eaLnBrk="1" hangingPunct="1"/>
            <a:r>
              <a:rPr lang="en-US" altLang="en-US"/>
              <a:t>statement</a:t>
            </a:r>
          </a:p>
          <a:p>
            <a:pPr eaLnBrk="1" hangingPunct="1"/>
            <a:r>
              <a:rPr lang="en-US" altLang="en-US"/>
              <a:t>}</a:t>
            </a:r>
          </a:p>
          <a:p>
            <a:pPr eaLnBrk="1" hangingPunct="1"/>
            <a:r>
              <a:rPr lang="en-US" altLang="en-US"/>
              <a:t>else</a:t>
            </a:r>
          </a:p>
          <a:p>
            <a:pPr eaLnBrk="1" hangingPunct="1"/>
            <a:r>
              <a:rPr lang="en-US" altLang="en-US"/>
              <a:t>{</a:t>
            </a:r>
          </a:p>
          <a:p>
            <a:pPr eaLnBrk="1" hangingPunct="1"/>
            <a:r>
              <a:rPr lang="en-US" altLang="en-US"/>
              <a:t>statement lain</a:t>
            </a:r>
          </a:p>
          <a:p>
            <a:pPr eaLnBrk="1" hangingPunct="1"/>
            <a:r>
              <a:rPr lang="en-US" altLang="en-US"/>
              <a:t>}</a:t>
            </a:r>
          </a:p>
        </p:txBody>
      </p:sp>
      <p:sp>
        <p:nvSpPr>
          <p:cNvPr id="9223" name="Rectangle 7"/>
          <p:cNvSpPr>
            <a:spLocks noChangeArrowheads="1"/>
          </p:cNvSpPr>
          <p:nvPr/>
        </p:nvSpPr>
        <p:spPr bwMode="auto">
          <a:xfrm>
            <a:off x="2484438" y="1628775"/>
            <a:ext cx="2305050" cy="33909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if (syarat pertama)</a:t>
            </a:r>
          </a:p>
          <a:p>
            <a:r>
              <a:rPr lang="en-US" altLang="en-US"/>
              <a:t>{</a:t>
            </a:r>
          </a:p>
          <a:p>
            <a:r>
              <a:rPr lang="en-US" altLang="en-US"/>
              <a:t>statement pertama</a:t>
            </a:r>
          </a:p>
          <a:p>
            <a:r>
              <a:rPr lang="en-US" altLang="en-US"/>
              <a:t>}</a:t>
            </a:r>
          </a:p>
          <a:p>
            <a:r>
              <a:rPr lang="en-US" altLang="en-US"/>
              <a:t>elseif (syarat kedua)</a:t>
            </a:r>
          </a:p>
          <a:p>
            <a:r>
              <a:rPr lang="en-US" altLang="en-US"/>
              <a:t>{</a:t>
            </a:r>
          </a:p>
          <a:p>
            <a:r>
              <a:rPr lang="en-US" altLang="en-US"/>
              <a:t>statement kedua</a:t>
            </a:r>
          </a:p>
          <a:p>
            <a:r>
              <a:rPr lang="en-US" altLang="en-US"/>
              <a:t>}</a:t>
            </a:r>
          </a:p>
          <a:p>
            <a:r>
              <a:rPr lang="en-US" altLang="en-US"/>
              <a:t>else</a:t>
            </a:r>
          </a:p>
          <a:p>
            <a:r>
              <a:rPr lang="en-US" altLang="en-US"/>
              <a:t>{</a:t>
            </a:r>
          </a:p>
          <a:p>
            <a:r>
              <a:rPr lang="en-US" altLang="en-US"/>
              <a:t>statement lain</a:t>
            </a:r>
          </a:p>
          <a:p>
            <a:r>
              <a:rPr lang="en-US" altLang="en-US"/>
              <a:t>}</a:t>
            </a:r>
          </a:p>
        </p:txBody>
      </p:sp>
      <p:pic>
        <p:nvPicPr>
          <p:cNvPr id="92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908050"/>
            <a:ext cx="29432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838700"/>
            <a:ext cx="32670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260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6EAAF0-2D5F-4ABC-BA36-B28E2AEC7DD7}" type="slidenum">
              <a:rPr lang="en-US" altLang="en-US"/>
              <a:pPr eaLnBrk="1" hangingPunct="1"/>
              <a:t>53</a:t>
            </a:fld>
            <a:endParaRPr lang="en-US" altLang="en-US"/>
          </a:p>
        </p:txBody>
      </p:sp>
      <p:sp>
        <p:nvSpPr>
          <p:cNvPr id="10243" name="Rectangle 2"/>
          <p:cNvSpPr>
            <a:spLocks noGrp="1" noChangeArrowheads="1"/>
          </p:cNvSpPr>
          <p:nvPr>
            <p:ph type="title"/>
          </p:nvPr>
        </p:nvSpPr>
        <p:spPr>
          <a:xfrm>
            <a:off x="457200" y="115888"/>
            <a:ext cx="8229600" cy="777875"/>
          </a:xfrm>
        </p:spPr>
        <p:txBody>
          <a:bodyPr/>
          <a:lstStyle/>
          <a:p>
            <a:pPr eaLnBrk="1" hangingPunct="1"/>
            <a:r>
              <a:rPr lang="en-US" altLang="en-US" sz="3600" b="1" smtClean="0"/>
              <a:t>Pernyataan Kontrol :  Switch</a:t>
            </a:r>
          </a:p>
        </p:txBody>
      </p:sp>
      <p:sp>
        <p:nvSpPr>
          <p:cNvPr id="10244" name="Rectangle 3"/>
          <p:cNvSpPr>
            <a:spLocks noGrp="1" noChangeArrowheads="1"/>
          </p:cNvSpPr>
          <p:nvPr>
            <p:ph type="body" idx="1"/>
          </p:nvPr>
        </p:nvSpPr>
        <p:spPr>
          <a:xfrm>
            <a:off x="457200" y="981075"/>
            <a:ext cx="8229600" cy="5145088"/>
          </a:xfrm>
        </p:spPr>
        <p:txBody>
          <a:bodyPr/>
          <a:lstStyle/>
          <a:p>
            <a:pPr eaLnBrk="1" hangingPunct="1">
              <a:buFontTx/>
              <a:buNone/>
            </a:pPr>
            <a:r>
              <a:rPr lang="en-US" altLang="en-US" sz="2400" smtClean="0"/>
              <a:t>Struktur Kontrol Switch :</a:t>
            </a:r>
          </a:p>
        </p:txBody>
      </p:sp>
      <p:sp>
        <p:nvSpPr>
          <p:cNvPr id="10245" name="Rectangle 6"/>
          <p:cNvSpPr>
            <a:spLocks noChangeArrowheads="1"/>
          </p:cNvSpPr>
          <p:nvPr/>
        </p:nvSpPr>
        <p:spPr bwMode="auto">
          <a:xfrm>
            <a:off x="611188" y="1557338"/>
            <a:ext cx="2881312" cy="366553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switch </a:t>
            </a:r>
            <a:r>
              <a:rPr lang="en-US" altLang="en-US"/>
              <a:t>(</a:t>
            </a:r>
            <a:r>
              <a:rPr lang="en-US" altLang="en-US" i="1"/>
              <a:t>ekspres</a:t>
            </a:r>
            <a:r>
              <a:rPr lang="en-US" altLang="en-US"/>
              <a:t>i)</a:t>
            </a:r>
          </a:p>
          <a:p>
            <a:r>
              <a:rPr lang="en-US" altLang="en-US"/>
              <a:t>{</a:t>
            </a:r>
          </a:p>
          <a:p>
            <a:r>
              <a:rPr lang="en-US" altLang="en-US"/>
              <a:t> </a:t>
            </a:r>
            <a:r>
              <a:rPr lang="en-US" altLang="en-US" b="1"/>
              <a:t>  case </a:t>
            </a:r>
            <a:r>
              <a:rPr lang="en-US" altLang="en-US" i="1"/>
              <a:t>ekspresi_case_1 :</a:t>
            </a:r>
          </a:p>
          <a:p>
            <a:r>
              <a:rPr lang="en-US" altLang="en-US" i="1"/>
              <a:t>     pernyataan_1;</a:t>
            </a:r>
          </a:p>
          <a:p>
            <a:r>
              <a:rPr lang="en-US" altLang="en-US" i="1"/>
              <a:t>     break;</a:t>
            </a:r>
          </a:p>
          <a:p>
            <a:r>
              <a:rPr lang="en-US" altLang="en-US" i="1"/>
              <a:t> </a:t>
            </a:r>
            <a:r>
              <a:rPr lang="en-US" altLang="en-US" b="1" i="1"/>
              <a:t> </a:t>
            </a:r>
            <a:r>
              <a:rPr lang="en-US" altLang="en-US" b="1"/>
              <a:t>case </a:t>
            </a:r>
            <a:r>
              <a:rPr lang="en-US" altLang="en-US" i="1"/>
              <a:t>ekspresi_case_2 :</a:t>
            </a:r>
          </a:p>
          <a:p>
            <a:r>
              <a:rPr lang="en-US" altLang="en-US" i="1"/>
              <a:t>     pernyataan_2;</a:t>
            </a:r>
          </a:p>
          <a:p>
            <a:r>
              <a:rPr lang="en-US" altLang="en-US" i="1"/>
              <a:t>     break;</a:t>
            </a:r>
          </a:p>
          <a:p>
            <a:r>
              <a:rPr lang="en-US" altLang="en-US" i="1"/>
              <a:t>  …….</a:t>
            </a:r>
          </a:p>
          <a:p>
            <a:r>
              <a:rPr lang="en-US" altLang="en-US" i="1"/>
              <a:t>   </a:t>
            </a:r>
            <a:r>
              <a:rPr lang="en-US" altLang="en-US" b="1"/>
              <a:t>default :</a:t>
            </a:r>
          </a:p>
          <a:p>
            <a:r>
              <a:rPr lang="en-US" altLang="en-US"/>
              <a:t>     </a:t>
            </a:r>
            <a:r>
              <a:rPr lang="en-US" altLang="en-US" i="1"/>
              <a:t>pernyataan_n;</a:t>
            </a:r>
          </a:p>
          <a:p>
            <a:r>
              <a:rPr lang="en-US" altLang="en-US"/>
              <a:t>}</a:t>
            </a:r>
          </a:p>
          <a:p>
            <a:endParaRPr lang="en-US" altLang="en-US"/>
          </a:p>
        </p:txBody>
      </p:sp>
      <p:pic>
        <p:nvPicPr>
          <p:cNvPr id="1024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908050"/>
            <a:ext cx="3300413"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8396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783751-049D-41DE-9418-073376279E19}" type="slidenum">
              <a:rPr lang="en-US" altLang="en-US"/>
              <a:pPr eaLnBrk="1" hangingPunct="1"/>
              <a:t>54</a:t>
            </a:fld>
            <a:endParaRPr lang="en-US" altLang="en-US"/>
          </a:p>
        </p:txBody>
      </p:sp>
      <p:sp>
        <p:nvSpPr>
          <p:cNvPr id="11267" name="Rectangle 2"/>
          <p:cNvSpPr>
            <a:spLocks noGrp="1" noChangeArrowheads="1"/>
          </p:cNvSpPr>
          <p:nvPr>
            <p:ph type="title"/>
          </p:nvPr>
        </p:nvSpPr>
        <p:spPr>
          <a:xfrm>
            <a:off x="457200" y="115888"/>
            <a:ext cx="8507413" cy="777875"/>
          </a:xfrm>
        </p:spPr>
        <p:txBody>
          <a:bodyPr/>
          <a:lstStyle/>
          <a:p>
            <a:pPr eaLnBrk="1" hangingPunct="1"/>
            <a:r>
              <a:rPr lang="en-US" altLang="en-US" sz="3200" b="1" smtClean="0"/>
              <a:t>Pernyataan Kontrol :  While dan Do..While</a:t>
            </a:r>
          </a:p>
        </p:txBody>
      </p:sp>
      <p:sp>
        <p:nvSpPr>
          <p:cNvPr id="11268" name="Rectangle 3"/>
          <p:cNvSpPr>
            <a:spLocks noGrp="1" noChangeArrowheads="1"/>
          </p:cNvSpPr>
          <p:nvPr>
            <p:ph type="body" idx="1"/>
          </p:nvPr>
        </p:nvSpPr>
        <p:spPr>
          <a:xfrm>
            <a:off x="457200" y="836613"/>
            <a:ext cx="3322638" cy="504825"/>
          </a:xfrm>
        </p:spPr>
        <p:txBody>
          <a:bodyPr>
            <a:normAutofit fontScale="92500"/>
          </a:bodyPr>
          <a:lstStyle/>
          <a:p>
            <a:pPr eaLnBrk="1" hangingPunct="1">
              <a:buFontTx/>
              <a:buNone/>
            </a:pPr>
            <a:r>
              <a:rPr lang="en-US" altLang="en-US" sz="2400" smtClean="0"/>
              <a:t>Struktur Kontrol While :</a:t>
            </a:r>
          </a:p>
        </p:txBody>
      </p:sp>
      <p:sp>
        <p:nvSpPr>
          <p:cNvPr id="11269" name="Rectangle 4"/>
          <p:cNvSpPr>
            <a:spLocks noChangeArrowheads="1"/>
          </p:cNvSpPr>
          <p:nvPr/>
        </p:nvSpPr>
        <p:spPr bwMode="auto">
          <a:xfrm>
            <a:off x="611188" y="1268413"/>
            <a:ext cx="2089150" cy="1193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while </a:t>
            </a:r>
            <a:r>
              <a:rPr lang="en-US" altLang="en-US"/>
              <a:t>(</a:t>
            </a:r>
            <a:r>
              <a:rPr lang="en-US" altLang="en-US" i="1"/>
              <a:t>ekspres</a:t>
            </a:r>
            <a:r>
              <a:rPr lang="en-US" altLang="en-US"/>
              <a:t>i)</a:t>
            </a:r>
          </a:p>
          <a:p>
            <a:r>
              <a:rPr lang="en-US" altLang="en-US"/>
              <a:t>{</a:t>
            </a:r>
          </a:p>
          <a:p>
            <a:r>
              <a:rPr lang="en-US" altLang="en-US" i="1"/>
              <a:t>   pernyataan;</a:t>
            </a:r>
          </a:p>
          <a:p>
            <a:r>
              <a:rPr lang="en-US" altLang="en-US"/>
              <a:t>}</a:t>
            </a: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81300"/>
            <a:ext cx="25908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268413"/>
            <a:ext cx="15843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8"/>
          <p:cNvSpPr>
            <a:spLocks noChangeArrowheads="1"/>
          </p:cNvSpPr>
          <p:nvPr/>
        </p:nvSpPr>
        <p:spPr bwMode="auto">
          <a:xfrm>
            <a:off x="4932363" y="908050"/>
            <a:ext cx="38163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en-US" sz="2400"/>
              <a:t>Struktur Kontrol Do..While </a:t>
            </a:r>
          </a:p>
        </p:txBody>
      </p:sp>
      <p:sp>
        <p:nvSpPr>
          <p:cNvPr id="11273" name="Rectangle 9"/>
          <p:cNvSpPr>
            <a:spLocks noChangeArrowheads="1"/>
          </p:cNvSpPr>
          <p:nvPr/>
        </p:nvSpPr>
        <p:spPr bwMode="auto">
          <a:xfrm>
            <a:off x="5024437" y="1801019"/>
            <a:ext cx="2089150" cy="91916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t>Do </a:t>
            </a:r>
            <a:r>
              <a:rPr lang="en-US" altLang="en-US" dirty="0"/>
              <a:t>{</a:t>
            </a:r>
          </a:p>
          <a:p>
            <a:r>
              <a:rPr lang="en-US" altLang="en-US" i="1" dirty="0"/>
              <a:t>   </a:t>
            </a:r>
            <a:r>
              <a:rPr lang="en-US" altLang="en-US" i="1" dirty="0" err="1"/>
              <a:t>pernyataan</a:t>
            </a:r>
            <a:r>
              <a:rPr lang="en-US" altLang="en-US" i="1" dirty="0"/>
              <a:t>;</a:t>
            </a:r>
          </a:p>
          <a:p>
            <a:r>
              <a:rPr lang="en-US" altLang="en-US" dirty="0"/>
              <a:t>} </a:t>
            </a:r>
            <a:r>
              <a:rPr lang="en-US" altLang="en-US" b="1" dirty="0"/>
              <a:t>while</a:t>
            </a:r>
            <a:r>
              <a:rPr lang="en-US" altLang="en-US" dirty="0"/>
              <a:t> (</a:t>
            </a:r>
            <a:r>
              <a:rPr lang="en-US" altLang="en-US" dirty="0" err="1"/>
              <a:t>ekpresi</a:t>
            </a:r>
            <a:r>
              <a:rPr lang="en-US" altLang="en-US" dirty="0"/>
              <a:t>);</a:t>
            </a:r>
          </a:p>
        </p:txBody>
      </p:sp>
      <p:pic>
        <p:nvPicPr>
          <p:cNvPr id="112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040062"/>
            <a:ext cx="25622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873" y="3031430"/>
            <a:ext cx="1643062"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6769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6093ED-8921-4FA1-AE25-7428AE3C6D40}" type="slidenum">
              <a:rPr lang="en-US" altLang="en-US"/>
              <a:pPr eaLnBrk="1" hangingPunct="1"/>
              <a:t>55</a:t>
            </a:fld>
            <a:endParaRPr lang="en-US" altLang="en-US"/>
          </a:p>
        </p:txBody>
      </p:sp>
      <p:sp>
        <p:nvSpPr>
          <p:cNvPr id="12291" name="Rectangle 2"/>
          <p:cNvSpPr>
            <a:spLocks noGrp="1" noChangeArrowheads="1"/>
          </p:cNvSpPr>
          <p:nvPr>
            <p:ph type="title"/>
          </p:nvPr>
        </p:nvSpPr>
        <p:spPr>
          <a:xfrm>
            <a:off x="457200" y="274638"/>
            <a:ext cx="8229600" cy="561975"/>
          </a:xfrm>
        </p:spPr>
        <p:txBody>
          <a:bodyPr>
            <a:normAutofit fontScale="90000"/>
          </a:bodyPr>
          <a:lstStyle/>
          <a:p>
            <a:pPr eaLnBrk="1" hangingPunct="1"/>
            <a:r>
              <a:rPr lang="en-US" altLang="en-US" sz="3600" b="1" smtClean="0"/>
              <a:t>Pernyataan Kontrol : For</a:t>
            </a:r>
          </a:p>
        </p:txBody>
      </p:sp>
      <p:sp>
        <p:nvSpPr>
          <p:cNvPr id="12292" name="Rectangle 4"/>
          <p:cNvSpPr>
            <a:spLocks noChangeArrowheads="1"/>
          </p:cNvSpPr>
          <p:nvPr/>
        </p:nvSpPr>
        <p:spPr bwMode="auto">
          <a:xfrm>
            <a:off x="250825" y="1412875"/>
            <a:ext cx="3455988" cy="1193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For  </a:t>
            </a:r>
            <a:r>
              <a:rPr lang="en-US" altLang="en-US"/>
              <a:t>(</a:t>
            </a:r>
            <a:r>
              <a:rPr lang="en-US" altLang="en-US" i="1"/>
              <a:t>ekspr</a:t>
            </a:r>
            <a:r>
              <a:rPr lang="en-US" altLang="en-US"/>
              <a:t>i1; ekspr2; ekspr3)</a:t>
            </a:r>
          </a:p>
          <a:p>
            <a:r>
              <a:rPr lang="en-US" altLang="en-US"/>
              <a:t>{</a:t>
            </a:r>
          </a:p>
          <a:p>
            <a:r>
              <a:rPr lang="en-US" altLang="en-US" i="1"/>
              <a:t>   pernyataan;</a:t>
            </a:r>
          </a:p>
          <a:p>
            <a:r>
              <a:rPr lang="en-US" altLang="en-US"/>
              <a:t>}</a:t>
            </a:r>
          </a:p>
        </p:txBody>
      </p:sp>
      <p:sp>
        <p:nvSpPr>
          <p:cNvPr id="12293" name="Rectangle 5"/>
          <p:cNvSpPr>
            <a:spLocks noGrp="1" noChangeArrowheads="1"/>
          </p:cNvSpPr>
          <p:nvPr>
            <p:ph type="body" idx="1"/>
          </p:nvPr>
        </p:nvSpPr>
        <p:spPr>
          <a:xfrm>
            <a:off x="457200" y="836613"/>
            <a:ext cx="3322638" cy="504825"/>
          </a:xfrm>
          <a:noFill/>
        </p:spPr>
        <p:txBody>
          <a:bodyPr/>
          <a:lstStyle/>
          <a:p>
            <a:pPr eaLnBrk="1" hangingPunct="1">
              <a:buFontTx/>
              <a:buNone/>
            </a:pPr>
            <a:r>
              <a:rPr lang="en-US" altLang="en-US" sz="2400" smtClean="0"/>
              <a:t>Struktur Kontrol For :</a:t>
            </a: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852738"/>
            <a:ext cx="3095625"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708275"/>
            <a:ext cx="2514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790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77BC13-66AD-4C61-A7C9-A03A114F85F9}" type="slidenum">
              <a:rPr lang="en-US" altLang="en-US"/>
              <a:pPr eaLnBrk="1" hangingPunct="1"/>
              <a:t>56</a:t>
            </a:fld>
            <a:endParaRPr lang="en-US" altLang="en-US"/>
          </a:p>
        </p:txBody>
      </p:sp>
      <p:sp>
        <p:nvSpPr>
          <p:cNvPr id="13315" name="Rectangle 2"/>
          <p:cNvSpPr>
            <a:spLocks noGrp="1" noChangeArrowheads="1"/>
          </p:cNvSpPr>
          <p:nvPr>
            <p:ph type="title"/>
          </p:nvPr>
        </p:nvSpPr>
        <p:spPr>
          <a:xfrm>
            <a:off x="457200" y="274638"/>
            <a:ext cx="8229600" cy="633412"/>
          </a:xfrm>
        </p:spPr>
        <p:txBody>
          <a:bodyPr>
            <a:normAutofit fontScale="90000"/>
          </a:bodyPr>
          <a:lstStyle/>
          <a:p>
            <a:pPr eaLnBrk="1" hangingPunct="1"/>
            <a:r>
              <a:rPr lang="en-US" altLang="en-US" sz="3600" b="1" smtClean="0"/>
              <a:t>Array</a:t>
            </a:r>
          </a:p>
        </p:txBody>
      </p:sp>
      <p:sp>
        <p:nvSpPr>
          <p:cNvPr id="13316" name="Rectangle 3"/>
          <p:cNvSpPr>
            <a:spLocks noGrp="1" noChangeArrowheads="1"/>
          </p:cNvSpPr>
          <p:nvPr>
            <p:ph type="body" idx="1"/>
          </p:nvPr>
        </p:nvSpPr>
        <p:spPr>
          <a:xfrm>
            <a:off x="457200" y="981075"/>
            <a:ext cx="8229600" cy="2519363"/>
          </a:xfrm>
        </p:spPr>
        <p:txBody>
          <a:bodyPr/>
          <a:lstStyle/>
          <a:p>
            <a:pPr eaLnBrk="1" hangingPunct="1"/>
            <a:r>
              <a:rPr lang="en-US" altLang="en-US" sz="2000" b="1" smtClean="0"/>
              <a:t>Array</a:t>
            </a:r>
            <a:r>
              <a:rPr lang="en-US" altLang="en-US" sz="2000" smtClean="0"/>
              <a:t> adalah wadah yang dapat menyimpan sejumlah nilai skalar. Masing-masing nilai diakses melalui indeks yang disebut </a:t>
            </a:r>
            <a:r>
              <a:rPr lang="en-US" altLang="en-US" sz="2000" b="1" smtClean="0"/>
              <a:t>subskrip</a:t>
            </a:r>
            <a:r>
              <a:rPr lang="en-US" altLang="en-US" sz="2000" smtClean="0"/>
              <a:t>. </a:t>
            </a:r>
            <a:r>
              <a:rPr lang="en-US" altLang="en-US" sz="2000" b="1" smtClean="0"/>
              <a:t>Indeks</a:t>
            </a:r>
            <a:r>
              <a:rPr lang="en-US" altLang="en-US" sz="2000" smtClean="0"/>
              <a:t> berupa bilangan bulat dimulai dengan nol.</a:t>
            </a:r>
          </a:p>
          <a:p>
            <a:pPr eaLnBrk="1" hangingPunct="1"/>
            <a:r>
              <a:rPr lang="en-US" altLang="en-US" sz="2000" smtClean="0"/>
              <a:t>Bentuk umum pembuatan array dalam PHP :</a:t>
            </a:r>
          </a:p>
          <a:p>
            <a:pPr eaLnBrk="1" hangingPunct="1">
              <a:buFontTx/>
              <a:buNone/>
            </a:pPr>
            <a:r>
              <a:rPr lang="en-US" altLang="en-US" sz="2000" smtClean="0"/>
              <a:t>		$</a:t>
            </a:r>
            <a:r>
              <a:rPr lang="en-US" altLang="en-US" sz="2000" i="1" smtClean="0"/>
              <a:t>namaArray = </a:t>
            </a:r>
            <a:r>
              <a:rPr lang="en-US" altLang="en-US" sz="2000" smtClean="0"/>
              <a:t>array(elemen_1,…., elemen_N);</a:t>
            </a:r>
          </a:p>
          <a:p>
            <a:pPr eaLnBrk="1" hangingPunct="1">
              <a:buFontTx/>
              <a:buNone/>
            </a:pPr>
            <a:endParaRPr lang="en-US" altLang="en-US" sz="2000" smtClean="0"/>
          </a:p>
          <a:p>
            <a:pPr eaLnBrk="1" hangingPunct="1">
              <a:buFontTx/>
              <a:buNone/>
            </a:pPr>
            <a:endParaRPr lang="en-US" altLang="en-US" sz="2000" smtClean="0"/>
          </a:p>
        </p:txBody>
      </p:sp>
      <p:pic>
        <p:nvPicPr>
          <p:cNvPr id="133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068638"/>
            <a:ext cx="36671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68638"/>
            <a:ext cx="2667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7735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7110CD-A0B8-4617-837E-B2044726EA2D}" type="slidenum">
              <a:rPr lang="en-US" altLang="en-US"/>
              <a:pPr eaLnBrk="1" hangingPunct="1"/>
              <a:t>57</a:t>
            </a:fld>
            <a:endParaRPr lang="en-US" altLang="en-US"/>
          </a:p>
        </p:txBody>
      </p:sp>
      <p:sp>
        <p:nvSpPr>
          <p:cNvPr id="14339" name="Rectangle 2"/>
          <p:cNvSpPr>
            <a:spLocks noGrp="1" noChangeArrowheads="1"/>
          </p:cNvSpPr>
          <p:nvPr>
            <p:ph type="title"/>
          </p:nvPr>
        </p:nvSpPr>
        <p:spPr>
          <a:xfrm>
            <a:off x="0" y="331975"/>
            <a:ext cx="8229600" cy="633413"/>
          </a:xfrm>
        </p:spPr>
        <p:txBody>
          <a:bodyPr>
            <a:normAutofit fontScale="90000"/>
          </a:bodyPr>
          <a:lstStyle/>
          <a:p>
            <a:pPr eaLnBrk="1" hangingPunct="1"/>
            <a:r>
              <a:rPr lang="en-US" altLang="en-US" sz="3600" b="1" dirty="0" err="1" smtClean="0"/>
              <a:t>Fungsi</a:t>
            </a:r>
            <a:endParaRPr lang="en-US" altLang="en-US" sz="3600" b="1" dirty="0" smtClean="0"/>
          </a:p>
        </p:txBody>
      </p:sp>
      <p:sp>
        <p:nvSpPr>
          <p:cNvPr id="14340" name="Rectangle 3"/>
          <p:cNvSpPr>
            <a:spLocks noGrp="1" noChangeArrowheads="1"/>
          </p:cNvSpPr>
          <p:nvPr>
            <p:ph type="body" idx="1"/>
          </p:nvPr>
        </p:nvSpPr>
        <p:spPr>
          <a:xfrm>
            <a:off x="468313" y="692150"/>
            <a:ext cx="8229600" cy="2016125"/>
          </a:xfrm>
        </p:spPr>
        <p:txBody>
          <a:bodyPr/>
          <a:lstStyle/>
          <a:p>
            <a:pPr eaLnBrk="1" hangingPunct="1"/>
            <a:r>
              <a:rPr lang="en-US" altLang="en-US" sz="2000" dirty="0" err="1" smtClean="0"/>
              <a:t>Fungsi</a:t>
            </a:r>
            <a:r>
              <a:rPr lang="en-US" altLang="en-US" sz="2000" dirty="0" smtClean="0"/>
              <a:t> </a:t>
            </a:r>
            <a:r>
              <a:rPr lang="en-US" altLang="en-US" sz="2000" dirty="0" err="1" smtClean="0"/>
              <a:t>menyatakan</a:t>
            </a:r>
            <a:r>
              <a:rPr lang="en-US" altLang="en-US" sz="2000" dirty="0" smtClean="0"/>
              <a:t> </a:t>
            </a:r>
            <a:r>
              <a:rPr lang="en-US" altLang="en-US" sz="2000" dirty="0" err="1" smtClean="0"/>
              <a:t>blok</a:t>
            </a:r>
            <a:r>
              <a:rPr lang="en-US" altLang="en-US" sz="2000" dirty="0" smtClean="0"/>
              <a:t> </a:t>
            </a:r>
            <a:r>
              <a:rPr lang="en-US" altLang="en-US" sz="2000" dirty="0" err="1" smtClean="0"/>
              <a:t>kode</a:t>
            </a:r>
            <a:r>
              <a:rPr lang="en-US" altLang="en-US" sz="2000" dirty="0" smtClean="0"/>
              <a:t> yang </a:t>
            </a:r>
            <a:r>
              <a:rPr lang="en-US" altLang="en-US" sz="2000" dirty="0" err="1" smtClean="0"/>
              <a:t>diberi</a:t>
            </a:r>
            <a:r>
              <a:rPr lang="en-US" altLang="en-US" sz="2000" dirty="0" smtClean="0"/>
              <a:t> </a:t>
            </a:r>
            <a:r>
              <a:rPr lang="en-US" altLang="en-US" sz="2000" dirty="0" err="1" smtClean="0"/>
              <a:t>nama</a:t>
            </a:r>
            <a:r>
              <a:rPr lang="en-US" altLang="en-US" sz="2000" dirty="0" smtClean="0"/>
              <a:t>.</a:t>
            </a:r>
          </a:p>
          <a:p>
            <a:pPr eaLnBrk="1" hangingPunct="1"/>
            <a:r>
              <a:rPr lang="en-US" altLang="en-US" sz="2000" dirty="0" err="1" smtClean="0"/>
              <a:t>Bentuk</a:t>
            </a:r>
            <a:r>
              <a:rPr lang="en-US" altLang="en-US" sz="2000" dirty="0" smtClean="0"/>
              <a:t> </a:t>
            </a:r>
            <a:r>
              <a:rPr lang="en-US" altLang="en-US" sz="2000" dirty="0" err="1" smtClean="0"/>
              <a:t>umum</a:t>
            </a:r>
            <a:r>
              <a:rPr lang="en-US" altLang="en-US" sz="2000" dirty="0" smtClean="0"/>
              <a:t> </a:t>
            </a:r>
            <a:r>
              <a:rPr lang="en-US" altLang="en-US" sz="2000" dirty="0" err="1" smtClean="0"/>
              <a:t>fungsi</a:t>
            </a:r>
            <a:r>
              <a:rPr lang="en-US" altLang="en-US" sz="2000" dirty="0" smtClean="0"/>
              <a:t> :</a:t>
            </a:r>
          </a:p>
          <a:p>
            <a:pPr eaLnBrk="1" hangingPunct="1">
              <a:buFontTx/>
              <a:buNone/>
            </a:pPr>
            <a:r>
              <a:rPr lang="en-US" altLang="en-US" sz="2000" dirty="0" smtClean="0"/>
              <a:t>		</a:t>
            </a:r>
            <a:r>
              <a:rPr lang="en-US" altLang="en-US" sz="2000" b="1" dirty="0" smtClean="0"/>
              <a:t>function</a:t>
            </a:r>
            <a:r>
              <a:rPr lang="en-US" altLang="en-US" sz="2000" dirty="0" smtClean="0"/>
              <a:t> </a:t>
            </a:r>
            <a:r>
              <a:rPr lang="en-US" altLang="en-US" sz="2000" i="1" dirty="0" err="1" smtClean="0"/>
              <a:t>nama</a:t>
            </a:r>
            <a:r>
              <a:rPr lang="en-US" altLang="en-US" sz="2000" i="1" dirty="0" smtClean="0"/>
              <a:t>(</a:t>
            </a:r>
            <a:r>
              <a:rPr lang="en-US" altLang="en-US" sz="2000" i="1" dirty="0" err="1" smtClean="0"/>
              <a:t>daftar_parameter</a:t>
            </a:r>
            <a:r>
              <a:rPr lang="en-US" altLang="en-US" sz="2000" i="1" dirty="0" smtClean="0"/>
              <a:t>)</a:t>
            </a:r>
            <a:r>
              <a:rPr lang="en-US" altLang="en-US" sz="2000" dirty="0" smtClean="0"/>
              <a:t> {</a:t>
            </a:r>
          </a:p>
          <a:p>
            <a:pPr eaLnBrk="1" hangingPunct="1">
              <a:buFontTx/>
              <a:buNone/>
            </a:pPr>
            <a:r>
              <a:rPr lang="en-US" altLang="en-US" sz="2000" dirty="0" smtClean="0"/>
              <a:t>               </a:t>
            </a:r>
            <a:r>
              <a:rPr lang="en-US" altLang="en-US" sz="2000" dirty="0" err="1" smtClean="0"/>
              <a:t>pernyataan</a:t>
            </a:r>
            <a:r>
              <a:rPr lang="en-US" altLang="en-US" sz="2000" dirty="0" smtClean="0"/>
              <a:t>;</a:t>
            </a:r>
          </a:p>
          <a:p>
            <a:pPr eaLnBrk="1" hangingPunct="1">
              <a:buFontTx/>
              <a:buNone/>
            </a:pPr>
            <a:r>
              <a:rPr lang="en-US" altLang="en-US" sz="2000" dirty="0" smtClean="0"/>
              <a:t>          }</a:t>
            </a:r>
          </a:p>
          <a:p>
            <a:pPr eaLnBrk="1" hangingPunct="1">
              <a:buFontTx/>
              <a:buNone/>
            </a:pPr>
            <a:endParaRPr lang="en-US" altLang="en-US" sz="2000" dirty="0" smtClean="0"/>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36838"/>
            <a:ext cx="25146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2" name="Group 12"/>
          <p:cNvGrpSpPr>
            <a:grpSpLocks/>
          </p:cNvGrpSpPr>
          <p:nvPr/>
        </p:nvGrpSpPr>
        <p:grpSpPr bwMode="auto">
          <a:xfrm>
            <a:off x="2700338" y="2133600"/>
            <a:ext cx="6632575" cy="4019550"/>
            <a:chOff x="108" y="1616"/>
            <a:chExt cx="4178" cy="2532"/>
          </a:xfrm>
        </p:grpSpPr>
        <p:pic>
          <p:nvPicPr>
            <p:cNvPr id="143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1616"/>
              <a:ext cx="2310" cy="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6"/>
            <p:cNvSpPr>
              <a:spLocks noChangeArrowheads="1"/>
            </p:cNvSpPr>
            <p:nvPr/>
          </p:nvSpPr>
          <p:spPr bwMode="auto">
            <a:xfrm>
              <a:off x="2744" y="3113"/>
              <a:ext cx="1542" cy="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1400"/>
                <a:t>&lt;?php</a:t>
              </a:r>
            </a:p>
            <a:p>
              <a:r>
                <a:rPr lang="es-ES" altLang="en-US" sz="1400"/>
                <a:t>  function tukar(&amp;$x, &amp;$y) {</a:t>
              </a:r>
            </a:p>
            <a:p>
              <a:r>
                <a:rPr lang="es-ES" altLang="en-US" sz="1400"/>
                <a:t>    $tmp = $x;</a:t>
              </a:r>
            </a:p>
            <a:p>
              <a:r>
                <a:rPr lang="es-ES" altLang="en-US" sz="1400"/>
                <a:t>    $x   = $y;</a:t>
              </a:r>
            </a:p>
            <a:p>
              <a:r>
                <a:rPr lang="es-ES" altLang="en-US" sz="1400"/>
                <a:t>    $y   = $tmp;</a:t>
              </a:r>
            </a:p>
            <a:p>
              <a:r>
                <a:rPr lang="es-ES" altLang="en-US" sz="1400"/>
                <a:t>  }</a:t>
              </a:r>
              <a:endParaRPr lang="en-US" altLang="en-US" sz="1400"/>
            </a:p>
          </p:txBody>
        </p:sp>
        <p:sp>
          <p:nvSpPr>
            <p:cNvPr id="14347" name="Rectangle 7"/>
            <p:cNvSpPr>
              <a:spLocks noChangeArrowheads="1"/>
            </p:cNvSpPr>
            <p:nvPr/>
          </p:nvSpPr>
          <p:spPr bwMode="auto">
            <a:xfrm>
              <a:off x="108" y="2296"/>
              <a:ext cx="1882" cy="4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Line 8"/>
            <p:cNvSpPr>
              <a:spLocks noChangeShapeType="1"/>
            </p:cNvSpPr>
            <p:nvPr/>
          </p:nvSpPr>
          <p:spPr bwMode="auto">
            <a:xfrm>
              <a:off x="1791" y="2704"/>
              <a:ext cx="908" cy="5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434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981075"/>
            <a:ext cx="248602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3"/>
          <p:cNvSpPr txBox="1">
            <a:spLocks noChangeArrowheads="1"/>
          </p:cNvSpPr>
          <p:nvPr/>
        </p:nvSpPr>
        <p:spPr bwMode="auto">
          <a:xfrm>
            <a:off x="250825" y="5054600"/>
            <a:ext cx="2376488"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a:t>Isi variabel a dan b tidak bertukar. Penyebabnya, yang dilewatkan ke dalam fungsi adalah nilai dari argumen, karenanya isi variabel a dan b tidak berubah</a:t>
            </a:r>
          </a:p>
        </p:txBody>
      </p:sp>
    </p:spTree>
    <p:extLst>
      <p:ext uri="{BB962C8B-B14F-4D97-AF65-F5344CB8AC3E}">
        <p14:creationId xmlns:p14="http://schemas.microsoft.com/office/powerpoint/2010/main" val="28321900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Lingkup Variabel</a:t>
            </a:r>
          </a:p>
        </p:txBody>
      </p:sp>
      <p:sp>
        <p:nvSpPr>
          <p:cNvPr id="29699" name="Rectangle 3"/>
          <p:cNvSpPr>
            <a:spLocks noGrp="1" noChangeArrowheads="1"/>
          </p:cNvSpPr>
          <p:nvPr>
            <p:ph idx="1"/>
          </p:nvPr>
        </p:nvSpPr>
        <p:spPr/>
        <p:txBody>
          <a:bodyPr/>
          <a:lstStyle/>
          <a:p>
            <a:pPr eaLnBrk="1" hangingPunct="1">
              <a:buFont typeface="Wingdings" pitchFamily="2" charset="2"/>
              <a:buNone/>
            </a:pPr>
            <a:r>
              <a:rPr lang="en-US" smtClean="0"/>
              <a:t>Lingkup suatu Variabel </a:t>
            </a:r>
          </a:p>
          <a:p>
            <a:pPr algn="just" eaLnBrk="1" hangingPunct="1">
              <a:buFont typeface="Wingdings" pitchFamily="2" charset="2"/>
              <a:buNone/>
            </a:pPr>
            <a:r>
              <a:rPr lang="en-US" smtClean="0"/>
              <a:t>	adalah konteks dimana variabel tersebut didefinisikan. Pada prinsipnya, variabel dalam PHP memiliki lingkup tunggal.</a:t>
            </a:r>
          </a:p>
        </p:txBody>
      </p:sp>
      <p:sp>
        <p:nvSpPr>
          <p:cNvPr id="2" name="Slide Number Placeholder 1"/>
          <p:cNvSpPr>
            <a:spLocks noGrp="1"/>
          </p:cNvSpPr>
          <p:nvPr>
            <p:ph type="sldNum" sz="quarter" idx="12"/>
          </p:nvPr>
        </p:nvSpPr>
        <p:spPr/>
        <p:txBody>
          <a:bodyPr/>
          <a:lstStyle/>
          <a:p>
            <a:fld id="{0D71EAF9-DB67-464C-8987-984D7DE842F6}" type="slidenum">
              <a:rPr lang="id-ID" smtClean="0"/>
              <a:t>58</a:t>
            </a:fld>
            <a:endParaRPr lang="id-ID"/>
          </a:p>
        </p:txBody>
      </p:sp>
    </p:spTree>
    <p:extLst>
      <p:ext uri="{BB962C8B-B14F-4D97-AF65-F5344CB8AC3E}">
        <p14:creationId xmlns:p14="http://schemas.microsoft.com/office/powerpoint/2010/main" val="38670009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E5DB2F-64EF-4106-B02B-DE4C0E224332}" type="slidenum">
              <a:rPr lang="en-US" altLang="en-US"/>
              <a:pPr eaLnBrk="1" hangingPunct="1"/>
              <a:t>59</a:t>
            </a:fld>
            <a:endParaRPr lang="en-US" altLang="en-US"/>
          </a:p>
        </p:txBody>
      </p:sp>
      <p:sp>
        <p:nvSpPr>
          <p:cNvPr id="15363" name="Rectangle 2"/>
          <p:cNvSpPr>
            <a:spLocks noGrp="1" noChangeArrowheads="1"/>
          </p:cNvSpPr>
          <p:nvPr>
            <p:ph type="title"/>
          </p:nvPr>
        </p:nvSpPr>
        <p:spPr>
          <a:xfrm>
            <a:off x="468313" y="0"/>
            <a:ext cx="8229600" cy="922338"/>
          </a:xfrm>
        </p:spPr>
        <p:txBody>
          <a:bodyPr/>
          <a:lstStyle/>
          <a:p>
            <a:pPr eaLnBrk="1" hangingPunct="1"/>
            <a:r>
              <a:rPr lang="en-US" altLang="en-US" sz="3600" b="1" smtClean="0"/>
              <a:t>Variabel Lokal dan Global</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68413"/>
            <a:ext cx="33782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323850" y="836613"/>
            <a:ext cx="1944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Variabel Lokal</a:t>
            </a:r>
          </a:p>
        </p:txBody>
      </p:sp>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221163"/>
            <a:ext cx="19145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268413"/>
            <a:ext cx="32099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8"/>
          <p:cNvSpPr txBox="1">
            <a:spLocks noChangeArrowheads="1"/>
          </p:cNvSpPr>
          <p:nvPr/>
        </p:nvSpPr>
        <p:spPr bwMode="auto">
          <a:xfrm>
            <a:off x="4067175" y="836613"/>
            <a:ext cx="1944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Variabel Global</a:t>
            </a:r>
          </a:p>
        </p:txBody>
      </p:sp>
      <p:sp>
        <p:nvSpPr>
          <p:cNvPr id="15369" name="Text Box 16"/>
          <p:cNvSpPr txBox="1">
            <a:spLocks noChangeArrowheads="1"/>
          </p:cNvSpPr>
          <p:nvPr/>
        </p:nvSpPr>
        <p:spPr bwMode="auto">
          <a:xfrm>
            <a:off x="6711950" y="5002213"/>
            <a:ext cx="243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pic>
        <p:nvPicPr>
          <p:cNvPr id="1537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4005263"/>
            <a:ext cx="22987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587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r>
              <a:rPr lang="id-ID" smtClean="0"/>
              <a:t>Xampp adalah salah satu paket instalasi Apache, PHP  dan MySQL secara instan yg dpt digunakan utk membantu proses instalasi produk tersebut.</a:t>
            </a:r>
          </a:p>
          <a:p>
            <a:r>
              <a:rPr lang="id-ID" smtClean="0"/>
              <a:t>XAMPP juga memberikan fasilitas pilihan penggunaan  PHP 4 atau PHP 5</a:t>
            </a:r>
          </a:p>
          <a:p>
            <a:r>
              <a:rPr lang="id-ID" smtClean="0"/>
              <a:t>Sama halnya dengan PHP, XAMPP bersifat free untuk digunakan</a:t>
            </a:r>
          </a:p>
        </p:txBody>
      </p:sp>
      <p:sp>
        <p:nvSpPr>
          <p:cNvPr id="2" name="Title 1"/>
          <p:cNvSpPr>
            <a:spLocks noGrp="1"/>
          </p:cNvSpPr>
          <p:nvPr>
            <p:ph type="title"/>
          </p:nvPr>
        </p:nvSpPr>
        <p:spPr/>
        <p:txBody>
          <a:bodyPr/>
          <a:lstStyle/>
          <a:p>
            <a:pPr algn="r" fontAlgn="auto">
              <a:spcAft>
                <a:spcPts val="0"/>
              </a:spcAft>
              <a:defRPr/>
            </a:pPr>
            <a:r>
              <a:rPr lang="id-ID" dirty="0" smtClean="0">
                <a:solidFill>
                  <a:schemeClr val="tx2">
                    <a:satMod val="130000"/>
                  </a:schemeClr>
                </a:solidFill>
              </a:rPr>
              <a:t>XAMPP</a:t>
            </a:r>
            <a:endParaRPr lang="id-ID" dirty="0">
              <a:solidFill>
                <a:schemeClr val="tx2">
                  <a:satMod val="130000"/>
                </a:schemeClr>
              </a:solidFill>
            </a:endParaRPr>
          </a:p>
        </p:txBody>
      </p:sp>
      <p:sp>
        <p:nvSpPr>
          <p:cNvPr id="3" name="Slide Number Placeholder 2"/>
          <p:cNvSpPr>
            <a:spLocks noGrp="1"/>
          </p:cNvSpPr>
          <p:nvPr>
            <p:ph type="sldNum" sz="quarter" idx="12"/>
          </p:nvPr>
        </p:nvSpPr>
        <p:spPr/>
        <p:txBody>
          <a:bodyPr/>
          <a:lstStyle/>
          <a:p>
            <a:fld id="{0D71EAF9-DB67-464C-8987-984D7DE842F6}" type="slidenum">
              <a:rPr lang="id-ID" smtClean="0"/>
              <a:t>6</a:t>
            </a:fld>
            <a:endParaRPr lang="id-ID"/>
          </a:p>
        </p:txBody>
      </p:sp>
    </p:spTree>
    <p:extLst>
      <p:ext uri="{BB962C8B-B14F-4D97-AF65-F5344CB8AC3E}">
        <p14:creationId xmlns:p14="http://schemas.microsoft.com/office/powerpoint/2010/main" val="4110209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365760" indent="-283464" fontAlgn="auto">
              <a:spcAft>
                <a:spcPts val="0"/>
              </a:spcAft>
              <a:buFont typeface="Wingdings 2"/>
              <a:buChar char=""/>
              <a:defRPr/>
            </a:pPr>
            <a:r>
              <a:rPr lang="id-ID" dirty="0" smtClean="0"/>
              <a:t>Dalam paket XAMPP, kita akan memperoleh beberapa fitur :</a:t>
            </a:r>
          </a:p>
          <a:p>
            <a:pPr marL="365760" indent="-283464" fontAlgn="auto">
              <a:spcAft>
                <a:spcPts val="0"/>
              </a:spcAft>
              <a:buFont typeface="Wingdings 2"/>
              <a:buNone/>
              <a:defRPr/>
            </a:pPr>
            <a:r>
              <a:rPr lang="id-ID" dirty="0" smtClean="0"/>
              <a:t>	- Apache</a:t>
            </a:r>
          </a:p>
          <a:p>
            <a:pPr marL="365760" indent="-283464" fontAlgn="auto">
              <a:spcAft>
                <a:spcPts val="0"/>
              </a:spcAft>
              <a:buFont typeface="Wingdings 2"/>
              <a:buNone/>
              <a:defRPr/>
            </a:pPr>
            <a:r>
              <a:rPr lang="id-ID" dirty="0" smtClean="0"/>
              <a:t>   - Cgi – Bin</a:t>
            </a:r>
          </a:p>
          <a:p>
            <a:pPr marL="365760" indent="-283464" fontAlgn="auto">
              <a:spcAft>
                <a:spcPts val="0"/>
              </a:spcAft>
              <a:buFont typeface="Wingdings 2"/>
              <a:buNone/>
              <a:defRPr/>
            </a:pPr>
            <a:r>
              <a:rPr lang="id-ID" dirty="0" smtClean="0"/>
              <a:t>   - PHP</a:t>
            </a:r>
          </a:p>
          <a:p>
            <a:pPr marL="365760" indent="-283464" fontAlgn="auto">
              <a:spcAft>
                <a:spcPts val="0"/>
              </a:spcAft>
              <a:buFont typeface="Wingdings 2"/>
              <a:buNone/>
              <a:defRPr/>
            </a:pPr>
            <a:r>
              <a:rPr lang="id-ID" dirty="0" smtClean="0"/>
              <a:t>   - MySQL</a:t>
            </a:r>
          </a:p>
          <a:p>
            <a:pPr marL="365760" indent="-283464" fontAlgn="auto">
              <a:spcAft>
                <a:spcPts val="0"/>
              </a:spcAft>
              <a:buFont typeface="Wingdings 2"/>
              <a:buNone/>
              <a:defRPr/>
            </a:pPr>
            <a:r>
              <a:rPr lang="id-ID" dirty="0" smtClean="0"/>
              <a:t>   - FTP</a:t>
            </a:r>
          </a:p>
          <a:p>
            <a:pPr marL="365760" indent="-283464" fontAlgn="auto">
              <a:spcAft>
                <a:spcPts val="0"/>
              </a:spcAft>
              <a:buFont typeface="Wingdings 2"/>
              <a:buNone/>
              <a:defRPr/>
            </a:pPr>
            <a:r>
              <a:rPr lang="id-ID" dirty="0" smtClean="0"/>
              <a:t>   - Mercury Mail (SMTP)</a:t>
            </a:r>
          </a:p>
          <a:p>
            <a:pPr marL="365760" indent="-283464" fontAlgn="auto">
              <a:spcAft>
                <a:spcPts val="0"/>
              </a:spcAft>
              <a:buFont typeface="Wingdings 2"/>
              <a:buNone/>
              <a:defRPr/>
            </a:pPr>
            <a:r>
              <a:rPr lang="id-ID" dirty="0" smtClean="0"/>
              <a:t>   - PHP MyAdmin </a:t>
            </a:r>
          </a:p>
          <a:p>
            <a:pPr marL="365760" indent="-283464" fontAlgn="auto">
              <a:spcAft>
                <a:spcPts val="0"/>
              </a:spcAft>
              <a:buFont typeface="Wingdings 2"/>
              <a:buNone/>
              <a:defRPr/>
            </a:pPr>
            <a:r>
              <a:rPr lang="id-ID" dirty="0" smtClean="0"/>
              <a:t>   - perl</a:t>
            </a:r>
          </a:p>
          <a:p>
            <a:pPr marL="365760" indent="-283464" fontAlgn="auto">
              <a:spcAft>
                <a:spcPts val="0"/>
              </a:spcAft>
              <a:buFont typeface="Wingdings 2"/>
              <a:buNone/>
              <a:defRPr/>
            </a:pPr>
            <a:r>
              <a:rPr lang="id-ID" dirty="0" smtClean="0"/>
              <a:t>   - Webalizer</a:t>
            </a:r>
          </a:p>
          <a:p>
            <a:pPr marL="365760" indent="-283464" fontAlgn="auto">
              <a:spcAft>
                <a:spcPts val="0"/>
              </a:spcAft>
              <a:buFont typeface="Wingdings 2"/>
              <a:buNone/>
              <a:defRPr/>
            </a:pPr>
            <a:r>
              <a:rPr lang="id-ID" dirty="0" smtClean="0"/>
              <a:t>   - dll</a:t>
            </a:r>
          </a:p>
        </p:txBody>
      </p:sp>
      <p:sp>
        <p:nvSpPr>
          <p:cNvPr id="2" name="Title 1"/>
          <p:cNvSpPr>
            <a:spLocks noGrp="1"/>
          </p:cNvSpPr>
          <p:nvPr>
            <p:ph type="title"/>
          </p:nvPr>
        </p:nvSpPr>
        <p:spPr/>
        <p:txBody>
          <a:bodyPr/>
          <a:lstStyle/>
          <a:p>
            <a:pPr algn="r" fontAlgn="auto">
              <a:spcAft>
                <a:spcPts val="0"/>
              </a:spcAft>
              <a:defRPr/>
            </a:pPr>
            <a:r>
              <a:rPr lang="id-ID" dirty="0" smtClean="0">
                <a:solidFill>
                  <a:schemeClr val="tx2">
                    <a:satMod val="130000"/>
                  </a:schemeClr>
                </a:solidFill>
              </a:rPr>
              <a:t>XAMPP (2)</a:t>
            </a:r>
            <a:endParaRPr lang="id-ID" dirty="0">
              <a:solidFill>
                <a:schemeClr val="tx2">
                  <a:satMod val="130000"/>
                </a:schemeClr>
              </a:solidFill>
            </a:endParaRPr>
          </a:p>
        </p:txBody>
      </p:sp>
      <p:sp>
        <p:nvSpPr>
          <p:cNvPr id="4" name="Slide Number Placeholder 3"/>
          <p:cNvSpPr>
            <a:spLocks noGrp="1"/>
          </p:cNvSpPr>
          <p:nvPr>
            <p:ph type="sldNum" sz="quarter" idx="12"/>
          </p:nvPr>
        </p:nvSpPr>
        <p:spPr/>
        <p:txBody>
          <a:bodyPr/>
          <a:lstStyle/>
          <a:p>
            <a:fld id="{0D71EAF9-DB67-464C-8987-984D7DE842F6}" type="slidenum">
              <a:rPr lang="id-ID" smtClean="0"/>
              <a:t>7</a:t>
            </a:fld>
            <a:endParaRPr lang="id-ID"/>
          </a:p>
        </p:txBody>
      </p:sp>
    </p:spTree>
    <p:extLst>
      <p:ext uri="{BB962C8B-B14F-4D97-AF65-F5344CB8AC3E}">
        <p14:creationId xmlns:p14="http://schemas.microsoft.com/office/powerpoint/2010/main" val="3447195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r>
              <a:rPr lang="id-ID" smtClean="0"/>
              <a:t>Script PHP disimpan sbg plain text dlm format ASCII, yg memungkinkan script PHP dpt ditulis di hampir semua text editor seperti : notepad, wordpad, dll.</a:t>
            </a:r>
          </a:p>
          <a:p>
            <a:pPr algn="just"/>
            <a:r>
              <a:rPr lang="id-ID" smtClean="0"/>
              <a:t>Script PHP adalah kode yang disertakan di sebuah halaman HTML &amp; kode tsb dijalankan oleh server yg akan dieksekusi sebelum dikirim ke browser</a:t>
            </a:r>
          </a:p>
        </p:txBody>
      </p:sp>
      <p:sp>
        <p:nvSpPr>
          <p:cNvPr id="2" name="Title 1"/>
          <p:cNvSpPr>
            <a:spLocks noGrp="1"/>
          </p:cNvSpPr>
          <p:nvPr>
            <p:ph type="title"/>
          </p:nvPr>
        </p:nvSpPr>
        <p:spPr/>
        <p:txBody>
          <a:bodyPr/>
          <a:lstStyle/>
          <a:p>
            <a:pPr algn="r" fontAlgn="auto">
              <a:spcAft>
                <a:spcPts val="0"/>
              </a:spcAft>
              <a:defRPr/>
            </a:pPr>
            <a:r>
              <a:rPr lang="id-ID" dirty="0" smtClean="0">
                <a:solidFill>
                  <a:schemeClr val="tx2">
                    <a:satMod val="130000"/>
                  </a:schemeClr>
                </a:solidFill>
              </a:rPr>
              <a:t>Dasar Pemrograman PHP</a:t>
            </a:r>
            <a:endParaRPr lang="id-ID" dirty="0">
              <a:solidFill>
                <a:schemeClr val="tx2">
                  <a:satMod val="130000"/>
                </a:schemeClr>
              </a:solidFill>
            </a:endParaRPr>
          </a:p>
        </p:txBody>
      </p:sp>
      <p:sp>
        <p:nvSpPr>
          <p:cNvPr id="3" name="Slide Number Placeholder 2"/>
          <p:cNvSpPr>
            <a:spLocks noGrp="1"/>
          </p:cNvSpPr>
          <p:nvPr>
            <p:ph type="sldNum" sz="quarter" idx="12"/>
          </p:nvPr>
        </p:nvSpPr>
        <p:spPr/>
        <p:txBody>
          <a:bodyPr/>
          <a:lstStyle/>
          <a:p>
            <a:fld id="{0D71EAF9-DB67-464C-8987-984D7DE842F6}" type="slidenum">
              <a:rPr lang="id-ID" smtClean="0"/>
              <a:t>8</a:t>
            </a:fld>
            <a:endParaRPr lang="id-ID"/>
          </a:p>
        </p:txBody>
      </p:sp>
    </p:spTree>
    <p:extLst>
      <p:ext uri="{BB962C8B-B14F-4D97-AF65-F5344CB8AC3E}">
        <p14:creationId xmlns:p14="http://schemas.microsoft.com/office/powerpoint/2010/main" val="36683205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pPr algn="just"/>
            <a:r>
              <a:rPr lang="en-US" sz="2400" dirty="0" err="1" smtClean="0"/>
              <a:t>Sebelum</a:t>
            </a:r>
            <a:r>
              <a:rPr lang="en-US" sz="2400" dirty="0" smtClean="0"/>
              <a:t> </a:t>
            </a:r>
            <a:r>
              <a:rPr lang="en-US" sz="2400" dirty="0" err="1" smtClean="0"/>
              <a:t>memulai</a:t>
            </a:r>
            <a:r>
              <a:rPr lang="en-US" sz="2400" dirty="0" smtClean="0"/>
              <a:t> file PHP </a:t>
            </a:r>
            <a:r>
              <a:rPr lang="en-US" sz="2400" dirty="0" err="1" smtClean="0"/>
              <a:t>pertama</a:t>
            </a:r>
            <a:r>
              <a:rPr lang="en-US" sz="2400" dirty="0" smtClean="0"/>
              <a:t>, </a:t>
            </a:r>
            <a:r>
              <a:rPr lang="en-US" sz="2400" dirty="0" err="1" smtClean="0"/>
              <a:t>perlu</a:t>
            </a:r>
            <a:r>
              <a:rPr lang="en-US" sz="2400" dirty="0" smtClean="0"/>
              <a:t> </a:t>
            </a:r>
            <a:r>
              <a:rPr lang="en-US" sz="2400" dirty="0" err="1" smtClean="0"/>
              <a:t>diketahui</a:t>
            </a:r>
            <a:r>
              <a:rPr lang="en-US" sz="2400" dirty="0" smtClean="0"/>
              <a:t> </a:t>
            </a:r>
            <a:r>
              <a:rPr lang="en-US" sz="2400" dirty="0" err="1" smtClean="0"/>
              <a:t>bahwa</a:t>
            </a:r>
            <a:r>
              <a:rPr lang="en-US" sz="2400" dirty="0" smtClean="0"/>
              <a:t> file PHP </a:t>
            </a:r>
            <a:r>
              <a:rPr lang="en-US" sz="2400" dirty="0" err="1" smtClean="0"/>
              <a:t>harus</a:t>
            </a:r>
            <a:r>
              <a:rPr lang="en-US" sz="2400" dirty="0" smtClean="0"/>
              <a:t> </a:t>
            </a:r>
            <a:r>
              <a:rPr lang="en-US" sz="2400" dirty="0" err="1" smtClean="0"/>
              <a:t>diletakkan</a:t>
            </a:r>
            <a:r>
              <a:rPr lang="en-US" sz="2400" dirty="0" smtClean="0"/>
              <a:t> </a:t>
            </a:r>
            <a:r>
              <a:rPr lang="en-US" sz="2400" dirty="0" err="1" smtClean="0"/>
              <a:t>pada</a:t>
            </a:r>
            <a:r>
              <a:rPr lang="en-US" sz="2400" dirty="0" smtClean="0"/>
              <a:t> home </a:t>
            </a:r>
            <a:r>
              <a:rPr lang="en-US" sz="2400" dirty="0" err="1" smtClean="0"/>
              <a:t>direktori</a:t>
            </a:r>
            <a:r>
              <a:rPr lang="en-US" sz="2400" dirty="0" smtClean="0"/>
              <a:t> </a:t>
            </a:r>
            <a:r>
              <a:rPr lang="en-US" sz="2400" dirty="0" err="1" smtClean="0"/>
              <a:t>jika</a:t>
            </a:r>
            <a:r>
              <a:rPr lang="en-US" sz="2400" dirty="0" smtClean="0"/>
              <a:t> </a:t>
            </a:r>
            <a:r>
              <a:rPr lang="en-US" sz="2400" dirty="0" err="1" smtClean="0"/>
              <a:t>pada</a:t>
            </a:r>
            <a:r>
              <a:rPr lang="en-US" sz="2400" dirty="0" smtClean="0"/>
              <a:t> apache </a:t>
            </a:r>
            <a:r>
              <a:rPr lang="en-US" sz="2400" dirty="0" err="1" smtClean="0"/>
              <a:t>biasanya</a:t>
            </a:r>
            <a:r>
              <a:rPr lang="en-US" sz="2400" dirty="0" smtClean="0"/>
              <a:t> </a:t>
            </a:r>
            <a:r>
              <a:rPr lang="en-US" sz="2400" dirty="0" err="1" smtClean="0"/>
              <a:t>berada</a:t>
            </a:r>
            <a:r>
              <a:rPr lang="en-US" sz="2400" dirty="0" smtClean="0"/>
              <a:t> di c:\apache\htdocs </a:t>
            </a:r>
            <a:r>
              <a:rPr lang="en-US" sz="2400" dirty="0" err="1" smtClean="0"/>
              <a:t>Jika</a:t>
            </a:r>
            <a:r>
              <a:rPr lang="en-US" sz="2400" dirty="0" smtClean="0"/>
              <a:t> </a:t>
            </a:r>
            <a:r>
              <a:rPr lang="en-US" sz="2400" dirty="0" err="1" smtClean="0"/>
              <a:t>menggunakan</a:t>
            </a:r>
            <a:r>
              <a:rPr lang="en-US" sz="2400" dirty="0" smtClean="0"/>
              <a:t> </a:t>
            </a:r>
            <a:r>
              <a:rPr lang="en-US" sz="2400" dirty="0" err="1" smtClean="0"/>
              <a:t>xampp</a:t>
            </a:r>
            <a:r>
              <a:rPr lang="en-US" sz="2400" dirty="0" smtClean="0"/>
              <a:t> </a:t>
            </a:r>
            <a:r>
              <a:rPr lang="en-US" sz="2400" dirty="0" err="1" smtClean="0"/>
              <a:t>berada</a:t>
            </a:r>
            <a:r>
              <a:rPr lang="en-US" sz="2400" dirty="0" smtClean="0"/>
              <a:t> di </a:t>
            </a:r>
            <a:r>
              <a:rPr lang="en-US" sz="2400" dirty="0"/>
              <a:t>d</a:t>
            </a:r>
            <a:r>
              <a:rPr lang="en-US" sz="2400" dirty="0" smtClean="0"/>
              <a:t>:\xampp\htdocs.  </a:t>
            </a:r>
            <a:r>
              <a:rPr lang="en-US" sz="2400" dirty="0" err="1" smtClean="0"/>
              <a:t>Jika</a:t>
            </a:r>
            <a:r>
              <a:rPr lang="en-US" sz="2400" dirty="0" smtClean="0"/>
              <a:t> </a:t>
            </a:r>
            <a:r>
              <a:rPr lang="en-US" sz="2400" dirty="0" err="1" smtClean="0"/>
              <a:t>menggunakan</a:t>
            </a:r>
            <a:r>
              <a:rPr lang="en-US" sz="2400" dirty="0" smtClean="0"/>
              <a:t> IIS </a:t>
            </a:r>
            <a:r>
              <a:rPr lang="en-US" sz="2400" dirty="0" err="1" smtClean="0"/>
              <a:t>berada</a:t>
            </a:r>
            <a:r>
              <a:rPr lang="en-US" sz="2400" dirty="0" smtClean="0"/>
              <a:t> di c:\inetpub\wwwroot</a:t>
            </a:r>
          </a:p>
          <a:p>
            <a:pPr algn="just"/>
            <a:endParaRPr lang="id-ID" sz="2400" dirty="0" smtClean="0"/>
          </a:p>
        </p:txBody>
      </p:sp>
      <p:sp>
        <p:nvSpPr>
          <p:cNvPr id="2" name="Title 1"/>
          <p:cNvSpPr>
            <a:spLocks noGrp="1"/>
          </p:cNvSpPr>
          <p:nvPr>
            <p:ph type="title"/>
          </p:nvPr>
        </p:nvSpPr>
        <p:spPr/>
        <p:txBody>
          <a:bodyPr/>
          <a:lstStyle/>
          <a:p>
            <a:pPr algn="r" fontAlgn="auto">
              <a:spcAft>
                <a:spcPts val="0"/>
              </a:spcAft>
              <a:defRPr/>
            </a:pPr>
            <a:r>
              <a:rPr lang="id-ID" dirty="0" smtClean="0">
                <a:solidFill>
                  <a:schemeClr val="tx2">
                    <a:satMod val="130000"/>
                  </a:schemeClr>
                </a:solidFill>
              </a:rPr>
              <a:t>Dasar Pemrograman PHP</a:t>
            </a:r>
            <a:endParaRPr lang="id-ID" dirty="0">
              <a:solidFill>
                <a:schemeClr val="tx2">
                  <a:satMod val="130000"/>
                </a:schemeClr>
              </a:solidFill>
            </a:endParaRPr>
          </a:p>
        </p:txBody>
      </p:sp>
      <p:sp>
        <p:nvSpPr>
          <p:cNvPr id="3" name="Slide Number Placeholder 2"/>
          <p:cNvSpPr>
            <a:spLocks noGrp="1"/>
          </p:cNvSpPr>
          <p:nvPr>
            <p:ph type="sldNum" sz="quarter" idx="12"/>
          </p:nvPr>
        </p:nvSpPr>
        <p:spPr/>
        <p:txBody>
          <a:bodyPr/>
          <a:lstStyle/>
          <a:p>
            <a:fld id="{0D71EAF9-DB67-464C-8987-984D7DE842F6}" type="slidenum">
              <a:rPr lang="id-ID" smtClean="0"/>
              <a:t>9</a:t>
            </a:fld>
            <a:endParaRPr lang="id-ID"/>
          </a:p>
        </p:txBody>
      </p:sp>
    </p:spTree>
    <p:extLst>
      <p:ext uri="{BB962C8B-B14F-4D97-AF65-F5344CB8AC3E}">
        <p14:creationId xmlns:p14="http://schemas.microsoft.com/office/powerpoint/2010/main" val="17979795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7438</TotalTime>
  <Words>2075</Words>
  <Application>Microsoft Office PowerPoint</Application>
  <PresentationFormat>On-screen Show (4:3)</PresentationFormat>
  <Paragraphs>622</Paragraphs>
  <Slides>59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Georgia</vt:lpstr>
      <vt:lpstr>Tahoma</vt:lpstr>
      <vt:lpstr>Trebuchet MS</vt:lpstr>
      <vt:lpstr>Verdana</vt:lpstr>
      <vt:lpstr>Wingdings</vt:lpstr>
      <vt:lpstr>Wingdings 2</vt:lpstr>
      <vt:lpstr>Wingdings 3</vt:lpstr>
      <vt:lpstr>Urban</vt:lpstr>
      <vt:lpstr>Perancangan dan Pemrograman Web</vt:lpstr>
      <vt:lpstr>PowerPoint Presentation</vt:lpstr>
      <vt:lpstr>PENGANTAR PHP</vt:lpstr>
      <vt:lpstr>PENGANTAR PHP (2)</vt:lpstr>
      <vt:lpstr>PENGANTAR PHP (3)</vt:lpstr>
      <vt:lpstr>XAMPP</vt:lpstr>
      <vt:lpstr>XAMPP (2)</vt:lpstr>
      <vt:lpstr>Dasar Pemrograman PHP</vt:lpstr>
      <vt:lpstr>Dasar Pemrograman PHP</vt:lpstr>
      <vt:lpstr>Dasar Pemrograman PHP (2)</vt:lpstr>
      <vt:lpstr>Dasar Pemrograman PHP (3)</vt:lpstr>
      <vt:lpstr>Dasar Pemrograman PHP (4)</vt:lpstr>
      <vt:lpstr>Skema Hubungan  Web Browser-Web Server-PHP</vt:lpstr>
      <vt:lpstr>Syntax PHP</vt:lpstr>
      <vt:lpstr>Contoh Skrip PHP</vt:lpstr>
      <vt:lpstr>Komentar</vt:lpstr>
      <vt:lpstr>Variabel, Tipe Data dan Konstanta</vt:lpstr>
      <vt:lpstr>Contoh</vt:lpstr>
      <vt:lpstr>Operator</vt:lpstr>
      <vt:lpstr>VARIABEL</vt:lpstr>
      <vt:lpstr>Contoh Penamaan Variabel</vt:lpstr>
      <vt:lpstr>Lingkup Variabel</vt:lpstr>
      <vt:lpstr>Variabel Global</vt:lpstr>
      <vt:lpstr>Variabel Lokal</vt:lpstr>
      <vt:lpstr>Variabel Static</vt:lpstr>
      <vt:lpstr>Variabel Variabel</vt:lpstr>
      <vt:lpstr>Variabel dari luar PHP</vt:lpstr>
      <vt:lpstr>Variabel Server Web</vt:lpstr>
      <vt:lpstr>Tipe Data</vt:lpstr>
      <vt:lpstr>Boolean</vt:lpstr>
      <vt:lpstr>Contoh Penggunaan Tipe data Boolean</vt:lpstr>
      <vt:lpstr>Integer</vt:lpstr>
      <vt:lpstr>Contoh Penggunaan Tipe data Integer</vt:lpstr>
      <vt:lpstr>Floating-Point</vt:lpstr>
      <vt:lpstr>Contoh Penggunaan Tipe data Floating </vt:lpstr>
      <vt:lpstr>String</vt:lpstr>
      <vt:lpstr>Tanda Petik Tunggal (Single Quoted)</vt:lpstr>
      <vt:lpstr>Tanda Petik ganda (double quoted)</vt:lpstr>
      <vt:lpstr>Tabel Character Escape</vt:lpstr>
      <vt:lpstr>Tanda Petik Ganda</vt:lpstr>
      <vt:lpstr>Contoh :</vt:lpstr>
      <vt:lpstr>Heredoc Sintax(“&lt;&lt;&lt;“)</vt:lpstr>
      <vt:lpstr>Contoh</vt:lpstr>
      <vt:lpstr>Tipe Data Object</vt:lpstr>
      <vt:lpstr>Resources</vt:lpstr>
      <vt:lpstr>Tipe Data NULL</vt:lpstr>
      <vt:lpstr>Tipe Juggling</vt:lpstr>
      <vt:lpstr>Contoh :</vt:lpstr>
      <vt:lpstr>Tipe Casting</vt:lpstr>
      <vt:lpstr>Operator Casting</vt:lpstr>
      <vt:lpstr>Contoh :</vt:lpstr>
      <vt:lpstr>Pernyataan Kontrol :  IF</vt:lpstr>
      <vt:lpstr>Pernyataan Kontrol :  Switch</vt:lpstr>
      <vt:lpstr>Pernyataan Kontrol :  While dan Do..While</vt:lpstr>
      <vt:lpstr>Pernyataan Kontrol : For</vt:lpstr>
      <vt:lpstr>Array</vt:lpstr>
      <vt:lpstr>Fungsi</vt:lpstr>
      <vt:lpstr>Lingkup Variabel</vt:lpstr>
      <vt:lpstr>Variabel Lokal dan Global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Admins</cp:lastModifiedBy>
  <cp:revision>523</cp:revision>
  <dcterms:created xsi:type="dcterms:W3CDTF">2011-09-16T02:11:44Z</dcterms:created>
  <dcterms:modified xsi:type="dcterms:W3CDTF">2018-02-19T06:30:39Z</dcterms:modified>
</cp:coreProperties>
</file>