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337" r:id="rId2"/>
    <p:sldId id="340" r:id="rId3"/>
    <p:sldId id="341" r:id="rId4"/>
    <p:sldId id="343" r:id="rId5"/>
    <p:sldId id="344" r:id="rId6"/>
    <p:sldId id="345" r:id="rId7"/>
    <p:sldId id="346" r:id="rId8"/>
    <p:sldId id="347" r:id="rId9"/>
    <p:sldId id="349" r:id="rId10"/>
    <p:sldId id="350" r:id="rId11"/>
    <p:sldId id="269" r:id="rId12"/>
  </p:sldIdLst>
  <p:sldSz cx="9144000" cy="6858000" type="screen4x3"/>
  <p:notesSz cx="6858000" cy="9144000"/>
  <p:defaultTextStyle>
    <a:defPPr>
      <a:defRPr lang="id-ID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6" autoAdjust="0"/>
    <p:restoredTop sz="89946" autoAdjust="0"/>
  </p:normalViewPr>
  <p:slideViewPr>
    <p:cSldViewPr>
      <p:cViewPr>
        <p:scale>
          <a:sx n="75" d="100"/>
          <a:sy n="75" d="100"/>
        </p:scale>
        <p:origin x="-72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BBDB06-D69F-4AA4-816E-0DC292291C75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2F0D08-D719-4EC7-9C13-C3BD5E4CC3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0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1630-4371-4F68-A9D5-1E19DA5037D8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F57ADA-AE06-45F0-AF3A-77E7A02246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98521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51A5-F4F0-490D-819F-AB7EFBE163EB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DEB0-B546-4040-9FF1-FDCE77E8F3A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14009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23BD-BB40-4405-A954-5D9CAD5A98DF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511E-53B0-4FA3-9123-5300223F2B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16529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107" fontAlgn="auto">
              <a:spcAft>
                <a:spcPts val="0"/>
              </a:spcAft>
              <a:defRPr/>
            </a:pP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E130-B469-4F5E-BEE6-0DFFC4C2F1BA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2E8C-EDAF-4D92-8F08-A21C87B2506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6106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2215-CF4F-44E2-A3F4-26F7AC5EECDF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1E7A-7F76-48E0-B842-ECDD0467A0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9835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309A-FEE1-4D5B-822A-457F94AEF036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A28B-7C81-4095-9900-BFD27D9B3E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92419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FB06DD-7B79-4F15-9672-68B0FAD44EED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ACC0D1-9E8D-43A2-9A4B-55FF82FA3F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51528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A38B-3659-4B98-BD9B-075030D37B6C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4870-700E-4C46-99F0-3AC7754511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45502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1FFB-E6D2-4BB7-BA33-3C2688FC7701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1C27-ADD4-4003-9BB2-A9E2997EE7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88822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DC3D-3A0F-484A-B9AA-3DF17E94FB97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8FDC-EC3F-4166-91A0-4235D44DD7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80533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8C0D-924E-4956-B39E-A8787DE08603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E066-E18E-403A-A113-D5AAD08995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65690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AA888-5944-4D53-B70C-CB2A1F850737}" type="datetimeFigureOut">
              <a:rPr lang="id-ID"/>
              <a:pPr>
                <a:defRPr/>
              </a:pPr>
              <a:t>29/02/2016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4F27-9DE1-4C42-B4D9-4CB58EDFD2F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7925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349500"/>
            <a:ext cx="7262813" cy="1155700"/>
          </a:xfrm>
        </p:spPr>
        <p:txBody>
          <a:bodyPr/>
          <a:lstStyle/>
          <a:p>
            <a:pPr algn="r" eaLnBrk="1" hangingPunct="1"/>
            <a:r>
              <a:rPr lang="en-US" b="1" dirty="0" err="1" smtClean="0">
                <a:solidFill>
                  <a:srgbClr val="FFFF00"/>
                </a:solidFill>
              </a:rPr>
              <a:t>Keamanan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Administrasi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Jaringan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995738" y="4286250"/>
            <a:ext cx="1702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Week </a:t>
            </a:r>
            <a:r>
              <a:rPr lang="en-US" dirty="0" smtClean="0"/>
              <a:t>5. DHCP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2219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0140" y="2411596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client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57" y="2996952"/>
            <a:ext cx="40481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695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096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773238"/>
            <a:ext cx="72199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Instalasi DHCP Server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melakukan identifikasi terhadap hal-hal berikut:</a:t>
            </a:r>
          </a:p>
          <a:p>
            <a:pPr lvl="1" eaLnBrk="1" hangingPunct="1"/>
            <a:r>
              <a:rPr lang="en-US" sz="2400" smtClean="0"/>
              <a:t>Persyaratan penyimpanan dan hardware untuk server DHCP</a:t>
            </a:r>
          </a:p>
          <a:p>
            <a:pPr lvl="1" eaLnBrk="1" hangingPunct="1"/>
            <a:r>
              <a:rPr lang="en-US" sz="2400" smtClean="0"/>
              <a:t>Komputer mana yang dikonfigurasikan sebagai client DHCP untuk konfigurasi TCP/IP dinamis dan komputer mana yang statis</a:t>
            </a:r>
          </a:p>
          <a:p>
            <a:pPr lvl="1" eaLnBrk="1" hangingPunct="1"/>
            <a:r>
              <a:rPr lang="en-US" sz="2400" smtClean="0"/>
              <a:t>Tipe-tipe pilihan DHCP dan angka-angkanya ditentukan sebelumnya untuk client DHCP.</a:t>
            </a:r>
          </a:p>
        </p:txBody>
      </p:sp>
    </p:spTree>
    <p:extLst>
      <p:ext uri="{BB962C8B-B14F-4D97-AF65-F5344CB8AC3E}">
        <p14:creationId xmlns:p14="http://schemas.microsoft.com/office/powerpoint/2010/main" val="916362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Konfigurasi DHCP Server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Pembuatan Scope</a:t>
            </a:r>
          </a:p>
          <a:p>
            <a:pPr eaLnBrk="1" hangingPunct="1"/>
            <a:r>
              <a:rPr lang="en-US" smtClean="0"/>
              <a:t>Konfigurasi Client</a:t>
            </a:r>
          </a:p>
          <a:p>
            <a:pPr eaLnBrk="1" hangingPunct="1"/>
            <a:r>
              <a:rPr lang="en-US" smtClean="0"/>
              <a:t>Mengesahkan DHCP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16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2494012"/>
          </a:xfrm>
        </p:spPr>
        <p:txBody>
          <a:bodyPr/>
          <a:lstStyle/>
          <a:p>
            <a:pPr marL="114300" indent="0" algn="just">
              <a:buFont typeface="Arial" charset="0"/>
              <a:buNone/>
            </a:pPr>
            <a:r>
              <a:rPr lang="id-ID" sz="2400" dirty="0" smtClean="0">
                <a:solidFill>
                  <a:srgbClr val="0000FF"/>
                </a:solidFill>
              </a:rPr>
              <a:t>DHCP atau D</a:t>
            </a:r>
            <a:r>
              <a:rPr lang="en-US" sz="2400" dirty="0" smtClean="0">
                <a:solidFill>
                  <a:srgbClr val="0000FF"/>
                </a:solidFill>
              </a:rPr>
              <a:t>y</a:t>
            </a:r>
            <a:r>
              <a:rPr lang="id-ID" sz="2400" dirty="0" smtClean="0">
                <a:solidFill>
                  <a:srgbClr val="0000FF"/>
                </a:solidFill>
              </a:rPr>
              <a:t>nam</a:t>
            </a:r>
            <a:r>
              <a:rPr lang="en-US" sz="2400" dirty="0" smtClean="0">
                <a:solidFill>
                  <a:srgbClr val="0000FF"/>
                </a:solidFill>
              </a:rPr>
              <a:t>i</a:t>
            </a:r>
            <a:r>
              <a:rPr lang="id-ID" sz="2400" dirty="0" smtClean="0">
                <a:solidFill>
                  <a:srgbClr val="0000FF"/>
                </a:solidFill>
              </a:rPr>
              <a:t>c Host Configuration Protocol adalah sebuah layanan yang secara otomatis memberikan nomor IP kepada komputer yang memintanya. </a:t>
            </a:r>
          </a:p>
          <a:p>
            <a:pPr marL="114300" indent="0" algn="just">
              <a:buFont typeface="Arial" charset="0"/>
              <a:buNone/>
            </a:pPr>
            <a:r>
              <a:rPr lang="id-ID" sz="2400" dirty="0" smtClean="0">
                <a:solidFill>
                  <a:srgbClr val="0000FF"/>
                </a:solidFill>
              </a:rPr>
              <a:t>Komputer yang memberikan nomor IP inilah yang disebut sebagai DHCP server, sedangkan komputer yang melakukan request disebut DHCP Client.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5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6948264" cy="540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73" y="1186731"/>
            <a:ext cx="546735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568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2219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17" y="2416324"/>
            <a:ext cx="8905493" cy="385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0863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2219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420888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DHCP pool: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820664"/>
            <a:ext cx="8672943" cy="240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3150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2219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0140" y="2411596"/>
            <a:ext cx="710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DHCP  Exclude , </a:t>
            </a:r>
            <a:r>
              <a:rPr lang="en-US" dirty="0" err="1" smtClean="0"/>
              <a:t>Ip</a:t>
            </a:r>
            <a:r>
              <a:rPr lang="en-US" dirty="0" smtClean="0"/>
              <a:t> address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user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09" y="2780928"/>
            <a:ext cx="742515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7082" y="6453336"/>
            <a:ext cx="589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perintah</a:t>
            </a:r>
            <a:r>
              <a:rPr lang="en-US" dirty="0" smtClean="0"/>
              <a:t> #show running-</a:t>
            </a:r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657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DHCP - CISCO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2219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0140" y="2411596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Jadikan</a:t>
            </a:r>
            <a:r>
              <a:rPr lang="en-US" dirty="0" smtClean="0"/>
              <a:t> router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dhcp</a:t>
            </a:r>
            <a:r>
              <a:rPr lang="en-US" dirty="0" smtClean="0"/>
              <a:t> client 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764248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591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7671</TotalTime>
  <Words>163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Keamanan dan Administrasi Jaringan</vt:lpstr>
      <vt:lpstr>Instalasi DHCP Server</vt:lpstr>
      <vt:lpstr>Konfigurasi DHCP Server</vt:lpstr>
      <vt:lpstr>DHCP</vt:lpstr>
      <vt:lpstr>Konfigurasi DHCP - CISCO</vt:lpstr>
      <vt:lpstr>Konfigurasi DHCP - CISCO</vt:lpstr>
      <vt:lpstr>Konfigurasi DHCP - CISCO</vt:lpstr>
      <vt:lpstr>Konfigurasi DHCP - CISCO</vt:lpstr>
      <vt:lpstr>Konfigurasi DHCP - CISCO</vt:lpstr>
      <vt:lpstr>Konfigurasi DHCP - CISCO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</cp:lastModifiedBy>
  <cp:revision>548</cp:revision>
  <dcterms:created xsi:type="dcterms:W3CDTF">2011-09-16T02:11:44Z</dcterms:created>
  <dcterms:modified xsi:type="dcterms:W3CDTF">2016-02-29T09:26:15Z</dcterms:modified>
</cp:coreProperties>
</file>