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87" r:id="rId1"/>
  </p:sldMasterIdLst>
  <p:notesMasterIdLst>
    <p:notesMasterId r:id="rId76"/>
  </p:notesMasterIdLst>
  <p:handoutMasterIdLst>
    <p:handoutMasterId r:id="rId77"/>
  </p:handoutMasterIdLst>
  <p:sldIdLst>
    <p:sldId id="262" r:id="rId2"/>
    <p:sldId id="264" r:id="rId3"/>
    <p:sldId id="265" r:id="rId4"/>
    <p:sldId id="328" r:id="rId5"/>
    <p:sldId id="329" r:id="rId6"/>
    <p:sldId id="322" r:id="rId7"/>
    <p:sldId id="323" r:id="rId8"/>
    <p:sldId id="324" r:id="rId9"/>
    <p:sldId id="325" r:id="rId10"/>
    <p:sldId id="326" r:id="rId11"/>
    <p:sldId id="327" r:id="rId12"/>
    <p:sldId id="269" r:id="rId13"/>
    <p:sldId id="332" r:id="rId14"/>
    <p:sldId id="330" r:id="rId15"/>
    <p:sldId id="331" r:id="rId16"/>
    <p:sldId id="271" r:id="rId17"/>
    <p:sldId id="272" r:id="rId18"/>
    <p:sldId id="273" r:id="rId19"/>
    <p:sldId id="343" r:id="rId20"/>
    <p:sldId id="344" r:id="rId21"/>
    <p:sldId id="337" r:id="rId22"/>
    <p:sldId id="338" r:id="rId23"/>
    <p:sldId id="345" r:id="rId24"/>
    <p:sldId id="339" r:id="rId25"/>
    <p:sldId id="347" r:id="rId26"/>
    <p:sldId id="346" r:id="rId27"/>
    <p:sldId id="341" r:id="rId28"/>
    <p:sldId id="348" r:id="rId29"/>
    <p:sldId id="357" r:id="rId30"/>
    <p:sldId id="358" r:id="rId31"/>
    <p:sldId id="361" r:id="rId32"/>
    <p:sldId id="368" r:id="rId33"/>
    <p:sldId id="367" r:id="rId34"/>
    <p:sldId id="281" r:id="rId35"/>
    <p:sldId id="365" r:id="rId36"/>
    <p:sldId id="369" r:id="rId37"/>
    <p:sldId id="363" r:id="rId38"/>
    <p:sldId id="288" r:id="rId39"/>
    <p:sldId id="290" r:id="rId40"/>
    <p:sldId id="291" r:id="rId41"/>
    <p:sldId id="376" r:id="rId42"/>
    <p:sldId id="377" r:id="rId43"/>
    <p:sldId id="378" r:id="rId44"/>
    <p:sldId id="379" r:id="rId45"/>
    <p:sldId id="371" r:id="rId46"/>
    <p:sldId id="372" r:id="rId47"/>
    <p:sldId id="373" r:id="rId48"/>
    <p:sldId id="374" r:id="rId49"/>
    <p:sldId id="375" r:id="rId50"/>
    <p:sldId id="294" r:id="rId51"/>
    <p:sldId id="295" r:id="rId52"/>
    <p:sldId id="296" r:id="rId53"/>
    <p:sldId id="297" r:id="rId54"/>
    <p:sldId id="298" r:id="rId55"/>
    <p:sldId id="299" r:id="rId56"/>
    <p:sldId id="300" r:id="rId57"/>
    <p:sldId id="301" r:id="rId58"/>
    <p:sldId id="302" r:id="rId59"/>
    <p:sldId id="303" r:id="rId60"/>
    <p:sldId id="304" r:id="rId61"/>
    <p:sldId id="305" r:id="rId62"/>
    <p:sldId id="306" r:id="rId63"/>
    <p:sldId id="307" r:id="rId64"/>
    <p:sldId id="308" r:id="rId65"/>
    <p:sldId id="309" r:id="rId66"/>
    <p:sldId id="310" r:id="rId67"/>
    <p:sldId id="311" r:id="rId68"/>
    <p:sldId id="312" r:id="rId69"/>
    <p:sldId id="313" r:id="rId70"/>
    <p:sldId id="314" r:id="rId71"/>
    <p:sldId id="315" r:id="rId72"/>
    <p:sldId id="316" r:id="rId73"/>
    <p:sldId id="317" r:id="rId74"/>
    <p:sldId id="319" r:id="rId75"/>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AB21"/>
    <a:srgbClr val="FAFAF6"/>
    <a:srgbClr val="988734"/>
    <a:srgbClr val="FFFF00"/>
    <a:srgbClr val="CC9900"/>
    <a:srgbClr val="FF3300"/>
    <a:srgbClr val="CC66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95821A-2D04-4C62-AB7E-8CC362ADB3B1}" v="34" dt="2021-07-21T07:39:15.9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47" autoAdjust="0"/>
    <p:restoredTop sz="89377" autoAdjust="0"/>
  </p:normalViewPr>
  <p:slideViewPr>
    <p:cSldViewPr>
      <p:cViewPr varScale="1">
        <p:scale>
          <a:sx n="78" d="100"/>
          <a:sy n="78" d="100"/>
        </p:scale>
        <p:origin x="946" y="67"/>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0026"/>
    </p:cViewPr>
  </p:sorterViewPr>
  <p:notesViewPr>
    <p:cSldViewPr>
      <p:cViewPr varScale="1">
        <p:scale>
          <a:sx n="45" d="100"/>
          <a:sy n="45" d="100"/>
        </p:scale>
        <p:origin x="-1409" y="-73"/>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microsoft.com/office/2016/11/relationships/changesInfo" Target="changesInfos/changesInfo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cello Singadji" userId="8bffbbdb-4fbc-4a87-b9c3-46ced084e620" providerId="ADAL" clId="{AB95821A-2D04-4C62-AB7E-8CC362ADB3B1}"/>
    <pc:docChg chg="custSel modSld">
      <pc:chgData name="Marcello Singadji" userId="8bffbbdb-4fbc-4a87-b9c3-46ced084e620" providerId="ADAL" clId="{AB95821A-2D04-4C62-AB7E-8CC362ADB3B1}" dt="2021-07-21T07:39:15.991" v="41" actId="1076"/>
      <pc:docMkLst>
        <pc:docMk/>
      </pc:docMkLst>
      <pc:sldChg chg="addSp delSp modSp mod modClrScheme chgLayout">
        <pc:chgData name="Marcello Singadji" userId="8bffbbdb-4fbc-4a87-b9c3-46ced084e620" providerId="ADAL" clId="{AB95821A-2D04-4C62-AB7E-8CC362ADB3B1}" dt="2021-07-21T07:39:15.991" v="41" actId="1076"/>
        <pc:sldMkLst>
          <pc:docMk/>
          <pc:sldMk cId="0" sldId="269"/>
        </pc:sldMkLst>
        <pc:spChg chg="add mod">
          <ac:chgData name="Marcello Singadji" userId="8bffbbdb-4fbc-4a87-b9c3-46ced084e620" providerId="ADAL" clId="{AB95821A-2D04-4C62-AB7E-8CC362ADB3B1}" dt="2021-07-21T07:38:49.123" v="36"/>
          <ac:spMkLst>
            <pc:docMk/>
            <pc:sldMk cId="0" sldId="269"/>
            <ac:spMk id="2" creationId="{FDD527E0-83C2-492A-8977-0F338B8128A9}"/>
          </ac:spMkLst>
        </pc:spChg>
        <pc:spChg chg="del mod ord">
          <ac:chgData name="Marcello Singadji" userId="8bffbbdb-4fbc-4a87-b9c3-46ced084e620" providerId="ADAL" clId="{AB95821A-2D04-4C62-AB7E-8CC362ADB3B1}" dt="2021-07-21T07:38:44.699" v="35" actId="478"/>
          <ac:spMkLst>
            <pc:docMk/>
            <pc:sldMk cId="0" sldId="269"/>
            <ac:spMk id="20482" creationId="{6DB67ABF-D65D-4032-B1E3-69D0400245A0}"/>
          </ac:spMkLst>
        </pc:spChg>
        <pc:spChg chg="mod ord">
          <ac:chgData name="Marcello Singadji" userId="8bffbbdb-4fbc-4a87-b9c3-46ced084e620" providerId="ADAL" clId="{AB95821A-2D04-4C62-AB7E-8CC362ADB3B1}" dt="2021-07-21T07:39:07.367" v="40" actId="14100"/>
          <ac:spMkLst>
            <pc:docMk/>
            <pc:sldMk cId="0" sldId="269"/>
            <ac:spMk id="20483" creationId="{2D8C6E15-907D-4CA3-BA72-4B53C37A54D7}"/>
          </ac:spMkLst>
        </pc:spChg>
        <pc:spChg chg="mod ord">
          <ac:chgData name="Marcello Singadji" userId="8bffbbdb-4fbc-4a87-b9c3-46ced084e620" providerId="ADAL" clId="{AB95821A-2D04-4C62-AB7E-8CC362ADB3B1}" dt="2021-07-21T07:39:15.991" v="41" actId="1076"/>
          <ac:spMkLst>
            <pc:docMk/>
            <pc:sldMk cId="0" sldId="269"/>
            <ac:spMk id="20484" creationId="{2E176B9A-9E5D-44EA-A564-61A9A0623072}"/>
          </ac:spMkLst>
        </pc:spChg>
      </pc:sldChg>
      <pc:sldChg chg="addSp modSp modAnim">
        <pc:chgData name="Marcello Singadji" userId="8bffbbdb-4fbc-4a87-b9c3-46ced084e620" providerId="ADAL" clId="{AB95821A-2D04-4C62-AB7E-8CC362ADB3B1}" dt="2021-07-21T07:33:28.732" v="6" actId="164"/>
        <pc:sldMkLst>
          <pc:docMk/>
          <pc:sldMk cId="0" sldId="322"/>
        </pc:sldMkLst>
        <pc:spChg chg="mod">
          <ac:chgData name="Marcello Singadji" userId="8bffbbdb-4fbc-4a87-b9c3-46ced084e620" providerId="ADAL" clId="{AB95821A-2D04-4C62-AB7E-8CC362ADB3B1}" dt="2021-07-21T07:33:28.732" v="6" actId="164"/>
          <ac:spMkLst>
            <pc:docMk/>
            <pc:sldMk cId="0" sldId="322"/>
            <ac:spMk id="11266" creationId="{A6A6493E-428E-45FD-B507-CCC2C4C87387}"/>
          </ac:spMkLst>
        </pc:spChg>
        <pc:spChg chg="mod">
          <ac:chgData name="Marcello Singadji" userId="8bffbbdb-4fbc-4a87-b9c3-46ced084e620" providerId="ADAL" clId="{AB95821A-2D04-4C62-AB7E-8CC362ADB3B1}" dt="2021-07-21T07:33:28.732" v="6" actId="164"/>
          <ac:spMkLst>
            <pc:docMk/>
            <pc:sldMk cId="0" sldId="322"/>
            <ac:spMk id="11267" creationId="{F9CFB68E-02F3-4A29-B150-EC1A8BEEE4A2}"/>
          </ac:spMkLst>
        </pc:spChg>
        <pc:spChg chg="mod">
          <ac:chgData name="Marcello Singadji" userId="8bffbbdb-4fbc-4a87-b9c3-46ced084e620" providerId="ADAL" clId="{AB95821A-2D04-4C62-AB7E-8CC362ADB3B1}" dt="2021-07-21T07:33:28.732" v="6" actId="164"/>
          <ac:spMkLst>
            <pc:docMk/>
            <pc:sldMk cId="0" sldId="322"/>
            <ac:spMk id="11268" creationId="{4F9B2004-17B3-4C02-90F8-992EFACC0393}"/>
          </ac:spMkLst>
        </pc:spChg>
        <pc:spChg chg="mod">
          <ac:chgData name="Marcello Singadji" userId="8bffbbdb-4fbc-4a87-b9c3-46ced084e620" providerId="ADAL" clId="{AB95821A-2D04-4C62-AB7E-8CC362ADB3B1}" dt="2021-07-21T07:33:28.732" v="6" actId="164"/>
          <ac:spMkLst>
            <pc:docMk/>
            <pc:sldMk cId="0" sldId="322"/>
            <ac:spMk id="11269" creationId="{241721EA-1F2A-4E09-8975-B226DB6852C7}"/>
          </ac:spMkLst>
        </pc:spChg>
        <pc:spChg chg="mod">
          <ac:chgData name="Marcello Singadji" userId="8bffbbdb-4fbc-4a87-b9c3-46ced084e620" providerId="ADAL" clId="{AB95821A-2D04-4C62-AB7E-8CC362ADB3B1}" dt="2021-07-21T07:33:28.732" v="6" actId="164"/>
          <ac:spMkLst>
            <pc:docMk/>
            <pc:sldMk cId="0" sldId="322"/>
            <ac:spMk id="11270" creationId="{CB613522-85D9-4F51-8ED4-3D4F339BF11F}"/>
          </ac:spMkLst>
        </pc:spChg>
        <pc:spChg chg="mod">
          <ac:chgData name="Marcello Singadji" userId="8bffbbdb-4fbc-4a87-b9c3-46ced084e620" providerId="ADAL" clId="{AB95821A-2D04-4C62-AB7E-8CC362ADB3B1}" dt="2021-07-21T07:33:28.732" v="6" actId="164"/>
          <ac:spMkLst>
            <pc:docMk/>
            <pc:sldMk cId="0" sldId="322"/>
            <ac:spMk id="11271" creationId="{CE7C44DF-A17B-403B-B87E-0848403FCBCC}"/>
          </ac:spMkLst>
        </pc:spChg>
        <pc:spChg chg="mod">
          <ac:chgData name="Marcello Singadji" userId="8bffbbdb-4fbc-4a87-b9c3-46ced084e620" providerId="ADAL" clId="{AB95821A-2D04-4C62-AB7E-8CC362ADB3B1}" dt="2021-07-21T07:33:28.732" v="6" actId="164"/>
          <ac:spMkLst>
            <pc:docMk/>
            <pc:sldMk cId="0" sldId="322"/>
            <ac:spMk id="11272" creationId="{AE5986A9-E79E-4446-907E-DF4C214AF9B4}"/>
          </ac:spMkLst>
        </pc:spChg>
        <pc:spChg chg="mod">
          <ac:chgData name="Marcello Singadji" userId="8bffbbdb-4fbc-4a87-b9c3-46ced084e620" providerId="ADAL" clId="{AB95821A-2D04-4C62-AB7E-8CC362ADB3B1}" dt="2021-07-21T07:33:28.732" v="6" actId="164"/>
          <ac:spMkLst>
            <pc:docMk/>
            <pc:sldMk cId="0" sldId="322"/>
            <ac:spMk id="11273" creationId="{28291BD6-193C-4FEB-8E1F-108F23EFD6F0}"/>
          </ac:spMkLst>
        </pc:spChg>
        <pc:spChg chg="mod">
          <ac:chgData name="Marcello Singadji" userId="8bffbbdb-4fbc-4a87-b9c3-46ced084e620" providerId="ADAL" clId="{AB95821A-2D04-4C62-AB7E-8CC362ADB3B1}" dt="2021-07-21T07:33:28.732" v="6" actId="164"/>
          <ac:spMkLst>
            <pc:docMk/>
            <pc:sldMk cId="0" sldId="322"/>
            <ac:spMk id="11274" creationId="{F2430A5B-FCF5-4D64-9E57-91F7242918AC}"/>
          </ac:spMkLst>
        </pc:spChg>
        <pc:spChg chg="mod">
          <ac:chgData name="Marcello Singadji" userId="8bffbbdb-4fbc-4a87-b9c3-46ced084e620" providerId="ADAL" clId="{AB95821A-2D04-4C62-AB7E-8CC362ADB3B1}" dt="2021-07-21T07:33:28.732" v="6" actId="164"/>
          <ac:spMkLst>
            <pc:docMk/>
            <pc:sldMk cId="0" sldId="322"/>
            <ac:spMk id="11275" creationId="{A34D143E-9805-4ABE-89E0-2BD18924D1F1}"/>
          </ac:spMkLst>
        </pc:spChg>
        <pc:spChg chg="mod">
          <ac:chgData name="Marcello Singadji" userId="8bffbbdb-4fbc-4a87-b9c3-46ced084e620" providerId="ADAL" clId="{AB95821A-2D04-4C62-AB7E-8CC362ADB3B1}" dt="2021-07-21T07:33:28.732" v="6" actId="164"/>
          <ac:spMkLst>
            <pc:docMk/>
            <pc:sldMk cId="0" sldId="322"/>
            <ac:spMk id="11276" creationId="{A539907F-2ED2-45E0-B114-3DFAEB49BBC7}"/>
          </ac:spMkLst>
        </pc:spChg>
        <pc:spChg chg="mod">
          <ac:chgData name="Marcello Singadji" userId="8bffbbdb-4fbc-4a87-b9c3-46ced084e620" providerId="ADAL" clId="{AB95821A-2D04-4C62-AB7E-8CC362ADB3B1}" dt="2021-07-21T07:33:28.732" v="6" actId="164"/>
          <ac:spMkLst>
            <pc:docMk/>
            <pc:sldMk cId="0" sldId="322"/>
            <ac:spMk id="11277" creationId="{6955D05A-A053-49B6-BC7D-6043E1101401}"/>
          </ac:spMkLst>
        </pc:spChg>
        <pc:spChg chg="mod">
          <ac:chgData name="Marcello Singadji" userId="8bffbbdb-4fbc-4a87-b9c3-46ced084e620" providerId="ADAL" clId="{AB95821A-2D04-4C62-AB7E-8CC362ADB3B1}" dt="2021-07-21T07:33:28.732" v="6" actId="164"/>
          <ac:spMkLst>
            <pc:docMk/>
            <pc:sldMk cId="0" sldId="322"/>
            <ac:spMk id="11278" creationId="{85956166-C19D-4A9A-A7D4-775527340556}"/>
          </ac:spMkLst>
        </pc:spChg>
        <pc:spChg chg="mod">
          <ac:chgData name="Marcello Singadji" userId="8bffbbdb-4fbc-4a87-b9c3-46ced084e620" providerId="ADAL" clId="{AB95821A-2D04-4C62-AB7E-8CC362ADB3B1}" dt="2021-07-21T07:33:28.732" v="6" actId="164"/>
          <ac:spMkLst>
            <pc:docMk/>
            <pc:sldMk cId="0" sldId="322"/>
            <ac:spMk id="11279" creationId="{42BC9153-4E01-4627-BCF9-275333A9CE0C}"/>
          </ac:spMkLst>
        </pc:spChg>
        <pc:spChg chg="mod">
          <ac:chgData name="Marcello Singadji" userId="8bffbbdb-4fbc-4a87-b9c3-46ced084e620" providerId="ADAL" clId="{AB95821A-2D04-4C62-AB7E-8CC362ADB3B1}" dt="2021-07-21T07:33:28.732" v="6" actId="164"/>
          <ac:spMkLst>
            <pc:docMk/>
            <pc:sldMk cId="0" sldId="322"/>
            <ac:spMk id="11280" creationId="{7F04BF57-8441-4650-BD00-E9151107DC55}"/>
          </ac:spMkLst>
        </pc:spChg>
        <pc:spChg chg="mod">
          <ac:chgData name="Marcello Singadji" userId="8bffbbdb-4fbc-4a87-b9c3-46ced084e620" providerId="ADAL" clId="{AB95821A-2D04-4C62-AB7E-8CC362ADB3B1}" dt="2021-07-21T07:33:28.732" v="6" actId="164"/>
          <ac:spMkLst>
            <pc:docMk/>
            <pc:sldMk cId="0" sldId="322"/>
            <ac:spMk id="11281" creationId="{3CA6EBC9-4D7D-465B-9FF5-3B65B61E33F5}"/>
          </ac:spMkLst>
        </pc:spChg>
        <pc:spChg chg="mod">
          <ac:chgData name="Marcello Singadji" userId="8bffbbdb-4fbc-4a87-b9c3-46ced084e620" providerId="ADAL" clId="{AB95821A-2D04-4C62-AB7E-8CC362ADB3B1}" dt="2021-07-21T07:33:28.732" v="6" actId="164"/>
          <ac:spMkLst>
            <pc:docMk/>
            <pc:sldMk cId="0" sldId="322"/>
            <ac:spMk id="11282" creationId="{43808287-0206-4FDF-9F42-4887664EE031}"/>
          </ac:spMkLst>
        </pc:spChg>
        <pc:spChg chg="mod">
          <ac:chgData name="Marcello Singadji" userId="8bffbbdb-4fbc-4a87-b9c3-46ced084e620" providerId="ADAL" clId="{AB95821A-2D04-4C62-AB7E-8CC362ADB3B1}" dt="2021-07-21T07:33:28.732" v="6" actId="164"/>
          <ac:spMkLst>
            <pc:docMk/>
            <pc:sldMk cId="0" sldId="322"/>
            <ac:spMk id="11283" creationId="{EB94CDFA-E685-43DB-A396-80561F29D2B4}"/>
          </ac:spMkLst>
        </pc:spChg>
        <pc:spChg chg="mod">
          <ac:chgData name="Marcello Singadji" userId="8bffbbdb-4fbc-4a87-b9c3-46ced084e620" providerId="ADAL" clId="{AB95821A-2D04-4C62-AB7E-8CC362ADB3B1}" dt="2021-07-21T07:33:28.732" v="6" actId="164"/>
          <ac:spMkLst>
            <pc:docMk/>
            <pc:sldMk cId="0" sldId="322"/>
            <ac:spMk id="11284" creationId="{93A7D4C1-3BE9-4280-8941-D80D20EBC344}"/>
          </ac:spMkLst>
        </pc:spChg>
        <pc:spChg chg="mod">
          <ac:chgData name="Marcello Singadji" userId="8bffbbdb-4fbc-4a87-b9c3-46ced084e620" providerId="ADAL" clId="{AB95821A-2D04-4C62-AB7E-8CC362ADB3B1}" dt="2021-07-21T07:33:28.732" v="6" actId="164"/>
          <ac:spMkLst>
            <pc:docMk/>
            <pc:sldMk cId="0" sldId="322"/>
            <ac:spMk id="11285" creationId="{D89B7F19-1CDD-4DE4-8E30-05C3D0C7CCC7}"/>
          </ac:spMkLst>
        </pc:spChg>
        <pc:spChg chg="mod">
          <ac:chgData name="Marcello Singadji" userId="8bffbbdb-4fbc-4a87-b9c3-46ced084e620" providerId="ADAL" clId="{AB95821A-2D04-4C62-AB7E-8CC362ADB3B1}" dt="2021-07-21T07:33:28.732" v="6" actId="164"/>
          <ac:spMkLst>
            <pc:docMk/>
            <pc:sldMk cId="0" sldId="322"/>
            <ac:spMk id="11286" creationId="{FAEA7127-5546-4835-A15F-B99C75211557}"/>
          </ac:spMkLst>
        </pc:spChg>
        <pc:spChg chg="mod">
          <ac:chgData name="Marcello Singadji" userId="8bffbbdb-4fbc-4a87-b9c3-46ced084e620" providerId="ADAL" clId="{AB95821A-2D04-4C62-AB7E-8CC362ADB3B1}" dt="2021-07-21T07:33:28.732" v="6" actId="164"/>
          <ac:spMkLst>
            <pc:docMk/>
            <pc:sldMk cId="0" sldId="322"/>
            <ac:spMk id="11287" creationId="{6795934D-3394-4270-BDA0-07F9FFF232E9}"/>
          </ac:spMkLst>
        </pc:spChg>
        <pc:spChg chg="mod">
          <ac:chgData name="Marcello Singadji" userId="8bffbbdb-4fbc-4a87-b9c3-46ced084e620" providerId="ADAL" clId="{AB95821A-2D04-4C62-AB7E-8CC362ADB3B1}" dt="2021-07-21T07:33:28.732" v="6" actId="164"/>
          <ac:spMkLst>
            <pc:docMk/>
            <pc:sldMk cId="0" sldId="322"/>
            <ac:spMk id="11288" creationId="{914DE796-9DA4-4C88-801B-BA98D960A3C6}"/>
          </ac:spMkLst>
        </pc:spChg>
        <pc:spChg chg="mod">
          <ac:chgData name="Marcello Singadji" userId="8bffbbdb-4fbc-4a87-b9c3-46ced084e620" providerId="ADAL" clId="{AB95821A-2D04-4C62-AB7E-8CC362ADB3B1}" dt="2021-07-21T07:33:28.732" v="6" actId="164"/>
          <ac:spMkLst>
            <pc:docMk/>
            <pc:sldMk cId="0" sldId="322"/>
            <ac:spMk id="11289" creationId="{DDEC71DC-6E9F-424A-A4F6-F5E54B4D630A}"/>
          </ac:spMkLst>
        </pc:spChg>
        <pc:spChg chg="mod">
          <ac:chgData name="Marcello Singadji" userId="8bffbbdb-4fbc-4a87-b9c3-46ced084e620" providerId="ADAL" clId="{AB95821A-2D04-4C62-AB7E-8CC362ADB3B1}" dt="2021-07-21T07:33:28.732" v="6" actId="164"/>
          <ac:spMkLst>
            <pc:docMk/>
            <pc:sldMk cId="0" sldId="322"/>
            <ac:spMk id="11290" creationId="{4E336DCC-CA15-45EB-94BC-08B0EFE5045E}"/>
          </ac:spMkLst>
        </pc:spChg>
        <pc:spChg chg="mod">
          <ac:chgData name="Marcello Singadji" userId="8bffbbdb-4fbc-4a87-b9c3-46ced084e620" providerId="ADAL" clId="{AB95821A-2D04-4C62-AB7E-8CC362ADB3B1}" dt="2021-07-21T07:33:28.732" v="6" actId="164"/>
          <ac:spMkLst>
            <pc:docMk/>
            <pc:sldMk cId="0" sldId="322"/>
            <ac:spMk id="11291" creationId="{93784201-DA96-4AF8-AEE9-119494172201}"/>
          </ac:spMkLst>
        </pc:spChg>
        <pc:spChg chg="mod">
          <ac:chgData name="Marcello Singadji" userId="8bffbbdb-4fbc-4a87-b9c3-46ced084e620" providerId="ADAL" clId="{AB95821A-2D04-4C62-AB7E-8CC362ADB3B1}" dt="2021-07-21T07:33:28.732" v="6" actId="164"/>
          <ac:spMkLst>
            <pc:docMk/>
            <pc:sldMk cId="0" sldId="322"/>
            <ac:spMk id="11292" creationId="{8E714F86-B886-45A1-910A-471774E1D691}"/>
          </ac:spMkLst>
        </pc:spChg>
        <pc:spChg chg="mod">
          <ac:chgData name="Marcello Singadji" userId="8bffbbdb-4fbc-4a87-b9c3-46ced084e620" providerId="ADAL" clId="{AB95821A-2D04-4C62-AB7E-8CC362ADB3B1}" dt="2021-07-21T07:33:28.732" v="6" actId="164"/>
          <ac:spMkLst>
            <pc:docMk/>
            <pc:sldMk cId="0" sldId="322"/>
            <ac:spMk id="11293" creationId="{05682144-3C65-41C4-BF1A-D6EE5BACD022}"/>
          </ac:spMkLst>
        </pc:spChg>
        <pc:spChg chg="mod">
          <ac:chgData name="Marcello Singadji" userId="8bffbbdb-4fbc-4a87-b9c3-46ced084e620" providerId="ADAL" clId="{AB95821A-2D04-4C62-AB7E-8CC362ADB3B1}" dt="2021-07-21T07:33:28.732" v="6" actId="164"/>
          <ac:spMkLst>
            <pc:docMk/>
            <pc:sldMk cId="0" sldId="322"/>
            <ac:spMk id="11294" creationId="{A92257CC-FB10-4FB0-96EA-D4720C8D8655}"/>
          </ac:spMkLst>
        </pc:spChg>
        <pc:spChg chg="mod">
          <ac:chgData name="Marcello Singadji" userId="8bffbbdb-4fbc-4a87-b9c3-46ced084e620" providerId="ADAL" clId="{AB95821A-2D04-4C62-AB7E-8CC362ADB3B1}" dt="2021-07-21T07:33:28.732" v="6" actId="164"/>
          <ac:spMkLst>
            <pc:docMk/>
            <pc:sldMk cId="0" sldId="322"/>
            <ac:spMk id="11295" creationId="{D0645B5D-21CE-4A95-B1EA-5BCA3FF8754C}"/>
          </ac:spMkLst>
        </pc:spChg>
        <pc:spChg chg="mod">
          <ac:chgData name="Marcello Singadji" userId="8bffbbdb-4fbc-4a87-b9c3-46ced084e620" providerId="ADAL" clId="{AB95821A-2D04-4C62-AB7E-8CC362ADB3B1}" dt="2021-07-21T07:33:28.732" v="6" actId="164"/>
          <ac:spMkLst>
            <pc:docMk/>
            <pc:sldMk cId="0" sldId="322"/>
            <ac:spMk id="11296" creationId="{E30A4E51-465B-4F56-B441-9251C26E68B1}"/>
          </ac:spMkLst>
        </pc:spChg>
        <pc:spChg chg="mod">
          <ac:chgData name="Marcello Singadji" userId="8bffbbdb-4fbc-4a87-b9c3-46ced084e620" providerId="ADAL" clId="{AB95821A-2D04-4C62-AB7E-8CC362ADB3B1}" dt="2021-07-21T07:33:28.732" v="6" actId="164"/>
          <ac:spMkLst>
            <pc:docMk/>
            <pc:sldMk cId="0" sldId="322"/>
            <ac:spMk id="11297" creationId="{8DB374D4-63A9-4D00-8FB8-47B7D6215E22}"/>
          </ac:spMkLst>
        </pc:spChg>
        <pc:spChg chg="mod">
          <ac:chgData name="Marcello Singadji" userId="8bffbbdb-4fbc-4a87-b9c3-46ced084e620" providerId="ADAL" clId="{AB95821A-2D04-4C62-AB7E-8CC362ADB3B1}" dt="2021-07-21T07:33:28.732" v="6" actId="164"/>
          <ac:spMkLst>
            <pc:docMk/>
            <pc:sldMk cId="0" sldId="322"/>
            <ac:spMk id="11298" creationId="{46B5F577-119A-401A-83A8-2B534B6C0F90}"/>
          </ac:spMkLst>
        </pc:spChg>
        <pc:spChg chg="mod">
          <ac:chgData name="Marcello Singadji" userId="8bffbbdb-4fbc-4a87-b9c3-46ced084e620" providerId="ADAL" clId="{AB95821A-2D04-4C62-AB7E-8CC362ADB3B1}" dt="2021-07-21T07:33:28.732" v="6" actId="164"/>
          <ac:spMkLst>
            <pc:docMk/>
            <pc:sldMk cId="0" sldId="322"/>
            <ac:spMk id="11299" creationId="{40A6A8CB-8D47-432E-AA93-1C0E653E556D}"/>
          </ac:spMkLst>
        </pc:spChg>
        <pc:spChg chg="mod">
          <ac:chgData name="Marcello Singadji" userId="8bffbbdb-4fbc-4a87-b9c3-46ced084e620" providerId="ADAL" clId="{AB95821A-2D04-4C62-AB7E-8CC362ADB3B1}" dt="2021-07-21T07:33:28.732" v="6" actId="164"/>
          <ac:spMkLst>
            <pc:docMk/>
            <pc:sldMk cId="0" sldId="322"/>
            <ac:spMk id="11303" creationId="{7468B888-D28E-4BBB-9E94-B6E7B78EFE58}"/>
          </ac:spMkLst>
        </pc:spChg>
        <pc:spChg chg="mod">
          <ac:chgData name="Marcello Singadji" userId="8bffbbdb-4fbc-4a87-b9c3-46ced084e620" providerId="ADAL" clId="{AB95821A-2D04-4C62-AB7E-8CC362ADB3B1}" dt="2021-07-21T07:33:28.732" v="6" actId="164"/>
          <ac:spMkLst>
            <pc:docMk/>
            <pc:sldMk cId="0" sldId="322"/>
            <ac:spMk id="227386" creationId="{953FEB15-9881-43BC-8066-541CD53509C8}"/>
          </ac:spMkLst>
        </pc:spChg>
        <pc:spChg chg="mod">
          <ac:chgData name="Marcello Singadji" userId="8bffbbdb-4fbc-4a87-b9c3-46ced084e620" providerId="ADAL" clId="{AB95821A-2D04-4C62-AB7E-8CC362ADB3B1}" dt="2021-07-21T07:33:28.732" v="6" actId="164"/>
          <ac:spMkLst>
            <pc:docMk/>
            <pc:sldMk cId="0" sldId="322"/>
            <ac:spMk id="227387" creationId="{4F941A13-ABE7-4D86-AB0B-4EF8E84F49BD}"/>
          </ac:spMkLst>
        </pc:spChg>
        <pc:spChg chg="mod">
          <ac:chgData name="Marcello Singadji" userId="8bffbbdb-4fbc-4a87-b9c3-46ced084e620" providerId="ADAL" clId="{AB95821A-2D04-4C62-AB7E-8CC362ADB3B1}" dt="2021-07-21T07:33:28.732" v="6" actId="164"/>
          <ac:spMkLst>
            <pc:docMk/>
            <pc:sldMk cId="0" sldId="322"/>
            <ac:spMk id="227388" creationId="{62DC97A5-F44B-4040-8C8E-053B7B391FF8}"/>
          </ac:spMkLst>
        </pc:spChg>
        <pc:grpChg chg="add mod">
          <ac:chgData name="Marcello Singadji" userId="8bffbbdb-4fbc-4a87-b9c3-46ced084e620" providerId="ADAL" clId="{AB95821A-2D04-4C62-AB7E-8CC362ADB3B1}" dt="2021-07-21T07:33:28.732" v="6" actId="164"/>
          <ac:grpSpMkLst>
            <pc:docMk/>
            <pc:sldMk cId="0" sldId="322"/>
            <ac:grpSpMk id="2" creationId="{D8A2D48E-1F93-4C22-BE92-57B1B8CF3D32}"/>
          </ac:grpSpMkLst>
        </pc:grpChg>
        <pc:grpChg chg="mod">
          <ac:chgData name="Marcello Singadji" userId="8bffbbdb-4fbc-4a87-b9c3-46ced084e620" providerId="ADAL" clId="{AB95821A-2D04-4C62-AB7E-8CC362ADB3B1}" dt="2021-07-21T07:33:28.732" v="6" actId="164"/>
          <ac:grpSpMkLst>
            <pc:docMk/>
            <pc:sldMk cId="0" sldId="322"/>
            <ac:grpSpMk id="11300" creationId="{838D941D-C864-4458-9D39-B0E29AE94516}"/>
          </ac:grpSpMkLst>
        </pc:grpChg>
        <pc:grpChg chg="mod">
          <ac:chgData name="Marcello Singadji" userId="8bffbbdb-4fbc-4a87-b9c3-46ced084e620" providerId="ADAL" clId="{AB95821A-2D04-4C62-AB7E-8CC362ADB3B1}" dt="2021-07-21T07:33:28.732" v="6" actId="164"/>
          <ac:grpSpMkLst>
            <pc:docMk/>
            <pc:sldMk cId="0" sldId="322"/>
            <ac:grpSpMk id="11301" creationId="{24EBDC78-5832-447D-86CA-8C895350309C}"/>
          </ac:grpSpMkLst>
        </pc:grpChg>
        <pc:grpChg chg="mod">
          <ac:chgData name="Marcello Singadji" userId="8bffbbdb-4fbc-4a87-b9c3-46ced084e620" providerId="ADAL" clId="{AB95821A-2D04-4C62-AB7E-8CC362ADB3B1}" dt="2021-07-21T07:33:28.732" v="6" actId="164"/>
          <ac:grpSpMkLst>
            <pc:docMk/>
            <pc:sldMk cId="0" sldId="322"/>
            <ac:grpSpMk id="11302" creationId="{1EE1A273-A5C0-4F22-99B7-3B62B7445299}"/>
          </ac:grpSpMkLst>
        </pc:grpChg>
        <pc:picChg chg="mod">
          <ac:chgData name="Marcello Singadji" userId="8bffbbdb-4fbc-4a87-b9c3-46ced084e620" providerId="ADAL" clId="{AB95821A-2D04-4C62-AB7E-8CC362ADB3B1}" dt="2021-07-21T07:33:28.732" v="6" actId="164"/>
          <ac:picMkLst>
            <pc:docMk/>
            <pc:sldMk cId="0" sldId="322"/>
            <ac:picMk id="11307" creationId="{C64DBA2A-6D08-48FF-A0A3-E726EEDACE24}"/>
          </ac:picMkLst>
        </pc:picChg>
        <pc:picChg chg="mod">
          <ac:chgData name="Marcello Singadji" userId="8bffbbdb-4fbc-4a87-b9c3-46ced084e620" providerId="ADAL" clId="{AB95821A-2D04-4C62-AB7E-8CC362ADB3B1}" dt="2021-07-21T07:33:28.732" v="6" actId="164"/>
          <ac:picMkLst>
            <pc:docMk/>
            <pc:sldMk cId="0" sldId="322"/>
            <ac:picMk id="11308" creationId="{23979B46-7534-44CF-BE96-D8BFBFE4F030}"/>
          </ac:picMkLst>
        </pc:picChg>
      </pc:sldChg>
      <pc:sldChg chg="addSp delSp modSp mod">
        <pc:chgData name="Marcello Singadji" userId="8bffbbdb-4fbc-4a87-b9c3-46ced084e620" providerId="ADAL" clId="{AB95821A-2D04-4C62-AB7E-8CC362ADB3B1}" dt="2021-07-21T07:33:57.514" v="14" actId="403"/>
        <pc:sldMkLst>
          <pc:docMk/>
          <pc:sldMk cId="0" sldId="323"/>
        </pc:sldMkLst>
        <pc:spChg chg="add mod">
          <ac:chgData name="Marcello Singadji" userId="8bffbbdb-4fbc-4a87-b9c3-46ced084e620" providerId="ADAL" clId="{AB95821A-2D04-4C62-AB7E-8CC362ADB3B1}" dt="2021-07-21T07:33:42.046" v="8"/>
          <ac:spMkLst>
            <pc:docMk/>
            <pc:sldMk cId="0" sldId="323"/>
            <ac:spMk id="2" creationId="{DED8C4BD-A7AB-495B-ADA0-3A4FE4438B28}"/>
          </ac:spMkLst>
        </pc:spChg>
        <pc:spChg chg="add mod">
          <ac:chgData name="Marcello Singadji" userId="8bffbbdb-4fbc-4a87-b9c3-46ced084e620" providerId="ADAL" clId="{AB95821A-2D04-4C62-AB7E-8CC362ADB3B1}" dt="2021-07-21T07:33:57.514" v="14" actId="403"/>
          <ac:spMkLst>
            <pc:docMk/>
            <pc:sldMk cId="0" sldId="323"/>
            <ac:spMk id="3" creationId="{236A2C5C-D305-4239-BCCA-F3FFBF362ECE}"/>
          </ac:spMkLst>
        </pc:spChg>
        <pc:spChg chg="del">
          <ac:chgData name="Marcello Singadji" userId="8bffbbdb-4fbc-4a87-b9c3-46ced084e620" providerId="ADAL" clId="{AB95821A-2D04-4C62-AB7E-8CC362ADB3B1}" dt="2021-07-21T07:33:39.351" v="7" actId="478"/>
          <ac:spMkLst>
            <pc:docMk/>
            <pc:sldMk cId="0" sldId="323"/>
            <ac:spMk id="12290" creationId="{920D6266-A55F-4AD8-B57A-8EC1882A7005}"/>
          </ac:spMkLst>
        </pc:spChg>
        <pc:spChg chg="del">
          <ac:chgData name="Marcello Singadji" userId="8bffbbdb-4fbc-4a87-b9c3-46ced084e620" providerId="ADAL" clId="{AB95821A-2D04-4C62-AB7E-8CC362ADB3B1}" dt="2021-07-21T07:33:49.654" v="9" actId="478"/>
          <ac:spMkLst>
            <pc:docMk/>
            <pc:sldMk cId="0" sldId="323"/>
            <ac:spMk id="12291" creationId="{B508F09A-FDDA-426F-8381-CEA45281A303}"/>
          </ac:spMkLst>
        </pc:spChg>
      </pc:sldChg>
      <pc:sldChg chg="addSp delSp modSp mod">
        <pc:chgData name="Marcello Singadji" userId="8bffbbdb-4fbc-4a87-b9c3-46ced084e620" providerId="ADAL" clId="{AB95821A-2D04-4C62-AB7E-8CC362ADB3B1}" dt="2021-07-21T07:35:35.387" v="18" actId="403"/>
        <pc:sldMkLst>
          <pc:docMk/>
          <pc:sldMk cId="0" sldId="324"/>
        </pc:sldMkLst>
        <pc:spChg chg="add mod">
          <ac:chgData name="Marcello Singadji" userId="8bffbbdb-4fbc-4a87-b9c3-46ced084e620" providerId="ADAL" clId="{AB95821A-2D04-4C62-AB7E-8CC362ADB3B1}" dt="2021-07-21T07:35:29.997" v="16"/>
          <ac:spMkLst>
            <pc:docMk/>
            <pc:sldMk cId="0" sldId="324"/>
            <ac:spMk id="2" creationId="{AA2282BB-FD3C-4870-8326-366860D6BFAB}"/>
          </ac:spMkLst>
        </pc:spChg>
        <pc:spChg chg="del">
          <ac:chgData name="Marcello Singadji" userId="8bffbbdb-4fbc-4a87-b9c3-46ced084e620" providerId="ADAL" clId="{AB95821A-2D04-4C62-AB7E-8CC362ADB3B1}" dt="2021-07-21T07:35:26.806" v="15" actId="478"/>
          <ac:spMkLst>
            <pc:docMk/>
            <pc:sldMk cId="0" sldId="324"/>
            <ac:spMk id="14338" creationId="{6CF783E0-49B8-4F87-B287-BF76C0C37059}"/>
          </ac:spMkLst>
        </pc:spChg>
        <pc:spChg chg="mod">
          <ac:chgData name="Marcello Singadji" userId="8bffbbdb-4fbc-4a87-b9c3-46ced084e620" providerId="ADAL" clId="{AB95821A-2D04-4C62-AB7E-8CC362ADB3B1}" dt="2021-07-21T07:35:35.387" v="18" actId="403"/>
          <ac:spMkLst>
            <pc:docMk/>
            <pc:sldMk cId="0" sldId="324"/>
            <ac:spMk id="14339" creationId="{7B3E3980-DBC5-4151-80EA-9DCECC30349D}"/>
          </ac:spMkLst>
        </pc:spChg>
      </pc:sldChg>
      <pc:sldChg chg="addSp delSp modSp mod">
        <pc:chgData name="Marcello Singadji" userId="8bffbbdb-4fbc-4a87-b9c3-46ced084e620" providerId="ADAL" clId="{AB95821A-2D04-4C62-AB7E-8CC362ADB3B1}" dt="2021-07-21T07:35:46.615" v="22" actId="403"/>
        <pc:sldMkLst>
          <pc:docMk/>
          <pc:sldMk cId="0" sldId="325"/>
        </pc:sldMkLst>
        <pc:spChg chg="add mod">
          <ac:chgData name="Marcello Singadji" userId="8bffbbdb-4fbc-4a87-b9c3-46ced084e620" providerId="ADAL" clId="{AB95821A-2D04-4C62-AB7E-8CC362ADB3B1}" dt="2021-07-21T07:35:44.054" v="20"/>
          <ac:spMkLst>
            <pc:docMk/>
            <pc:sldMk cId="0" sldId="325"/>
            <ac:spMk id="2" creationId="{4808DE04-0373-49F3-9A4B-B48EB1B151C8}"/>
          </ac:spMkLst>
        </pc:spChg>
        <pc:spChg chg="del">
          <ac:chgData name="Marcello Singadji" userId="8bffbbdb-4fbc-4a87-b9c3-46ced084e620" providerId="ADAL" clId="{AB95821A-2D04-4C62-AB7E-8CC362ADB3B1}" dt="2021-07-21T07:35:41.602" v="19" actId="478"/>
          <ac:spMkLst>
            <pc:docMk/>
            <pc:sldMk cId="0" sldId="325"/>
            <ac:spMk id="16386" creationId="{32C225EA-228E-4D5C-8C16-F1BDF7687B99}"/>
          </ac:spMkLst>
        </pc:spChg>
        <pc:spChg chg="mod">
          <ac:chgData name="Marcello Singadji" userId="8bffbbdb-4fbc-4a87-b9c3-46ced084e620" providerId="ADAL" clId="{AB95821A-2D04-4C62-AB7E-8CC362ADB3B1}" dt="2021-07-21T07:35:46.615" v="22" actId="403"/>
          <ac:spMkLst>
            <pc:docMk/>
            <pc:sldMk cId="0" sldId="325"/>
            <ac:spMk id="232451" creationId="{B065A715-C3FC-492E-8A66-BC0D27B11EB9}"/>
          </ac:spMkLst>
        </pc:spChg>
      </pc:sldChg>
      <pc:sldChg chg="addSp modSp modAnim">
        <pc:chgData name="Marcello Singadji" userId="8bffbbdb-4fbc-4a87-b9c3-46ced084e620" providerId="ADAL" clId="{AB95821A-2D04-4C62-AB7E-8CC362ADB3B1}" dt="2021-07-21T07:36:40.924" v="27" actId="164"/>
        <pc:sldMkLst>
          <pc:docMk/>
          <pc:sldMk cId="0" sldId="326"/>
        </pc:sldMkLst>
        <pc:spChg chg="mod">
          <ac:chgData name="Marcello Singadji" userId="8bffbbdb-4fbc-4a87-b9c3-46ced084e620" providerId="ADAL" clId="{AB95821A-2D04-4C62-AB7E-8CC362ADB3B1}" dt="2021-07-21T07:36:40.924" v="27" actId="164"/>
          <ac:spMkLst>
            <pc:docMk/>
            <pc:sldMk cId="0" sldId="326"/>
            <ac:spMk id="18435" creationId="{DFAB75A5-FD08-4EBE-A1BF-9898E3F0951D}"/>
          </ac:spMkLst>
        </pc:spChg>
        <pc:spChg chg="mod">
          <ac:chgData name="Marcello Singadji" userId="8bffbbdb-4fbc-4a87-b9c3-46ced084e620" providerId="ADAL" clId="{AB95821A-2D04-4C62-AB7E-8CC362ADB3B1}" dt="2021-07-21T07:36:40.924" v="27" actId="164"/>
          <ac:spMkLst>
            <pc:docMk/>
            <pc:sldMk cId="0" sldId="326"/>
            <ac:spMk id="18445" creationId="{E263BEBC-DE2C-4AC2-A6C7-7946F023B5E3}"/>
          </ac:spMkLst>
        </pc:spChg>
        <pc:spChg chg="mod">
          <ac:chgData name="Marcello Singadji" userId="8bffbbdb-4fbc-4a87-b9c3-46ced084e620" providerId="ADAL" clId="{AB95821A-2D04-4C62-AB7E-8CC362ADB3B1}" dt="2021-07-21T07:36:13.911" v="26" actId="207"/>
          <ac:spMkLst>
            <pc:docMk/>
            <pc:sldMk cId="0" sldId="326"/>
            <ac:spMk id="18447" creationId="{630897EC-46F1-4D3A-A2A2-E6772A9AEA8B}"/>
          </ac:spMkLst>
        </pc:spChg>
        <pc:spChg chg="mod">
          <ac:chgData name="Marcello Singadji" userId="8bffbbdb-4fbc-4a87-b9c3-46ced084e620" providerId="ADAL" clId="{AB95821A-2D04-4C62-AB7E-8CC362ADB3B1}" dt="2021-07-21T07:36:00.739" v="24" actId="207"/>
          <ac:spMkLst>
            <pc:docMk/>
            <pc:sldMk cId="0" sldId="326"/>
            <ac:spMk id="234498" creationId="{F96E97F4-BEB0-46EB-91F3-8F973588DA37}"/>
          </ac:spMkLst>
        </pc:spChg>
        <pc:spChg chg="mod">
          <ac:chgData name="Marcello Singadji" userId="8bffbbdb-4fbc-4a87-b9c3-46ced084e620" providerId="ADAL" clId="{AB95821A-2D04-4C62-AB7E-8CC362ADB3B1}" dt="2021-07-21T07:36:40.924" v="27" actId="164"/>
          <ac:spMkLst>
            <pc:docMk/>
            <pc:sldMk cId="0" sldId="326"/>
            <ac:spMk id="234500" creationId="{9B6A7151-C707-40E7-B2BB-7B85156A68D6}"/>
          </ac:spMkLst>
        </pc:spChg>
        <pc:spChg chg="mod">
          <ac:chgData name="Marcello Singadji" userId="8bffbbdb-4fbc-4a87-b9c3-46ced084e620" providerId="ADAL" clId="{AB95821A-2D04-4C62-AB7E-8CC362ADB3B1}" dt="2021-07-21T07:36:40.924" v="27" actId="164"/>
          <ac:spMkLst>
            <pc:docMk/>
            <pc:sldMk cId="0" sldId="326"/>
            <ac:spMk id="234501" creationId="{9DDA42BC-924E-4433-9EA1-CF6DB4290765}"/>
          </ac:spMkLst>
        </pc:spChg>
        <pc:spChg chg="mod">
          <ac:chgData name="Marcello Singadji" userId="8bffbbdb-4fbc-4a87-b9c3-46ced084e620" providerId="ADAL" clId="{AB95821A-2D04-4C62-AB7E-8CC362ADB3B1}" dt="2021-07-21T07:36:40.924" v="27" actId="164"/>
          <ac:spMkLst>
            <pc:docMk/>
            <pc:sldMk cId="0" sldId="326"/>
            <ac:spMk id="234534" creationId="{2C1AD78C-C859-4477-BFDA-15AF08A5743A}"/>
          </ac:spMkLst>
        </pc:spChg>
        <pc:grpChg chg="add mod">
          <ac:chgData name="Marcello Singadji" userId="8bffbbdb-4fbc-4a87-b9c3-46ced084e620" providerId="ADAL" clId="{AB95821A-2D04-4C62-AB7E-8CC362ADB3B1}" dt="2021-07-21T07:36:40.924" v="27" actId="164"/>
          <ac:grpSpMkLst>
            <pc:docMk/>
            <pc:sldMk cId="0" sldId="326"/>
            <ac:grpSpMk id="2" creationId="{930E0EB4-4DE5-4C01-94D7-65D5A3739CB5}"/>
          </ac:grpSpMkLst>
        </pc:grpChg>
        <pc:grpChg chg="mod">
          <ac:chgData name="Marcello Singadji" userId="8bffbbdb-4fbc-4a87-b9c3-46ced084e620" providerId="ADAL" clId="{AB95821A-2D04-4C62-AB7E-8CC362ADB3B1}" dt="2021-07-21T07:36:40.924" v="27" actId="164"/>
          <ac:grpSpMkLst>
            <pc:docMk/>
            <pc:sldMk cId="0" sldId="326"/>
            <ac:grpSpMk id="18438" creationId="{E4961AE5-D9DD-49B7-BA74-74080F7F6D4E}"/>
          </ac:grpSpMkLst>
        </pc:grpChg>
        <pc:grpChg chg="mod">
          <ac:chgData name="Marcello Singadji" userId="8bffbbdb-4fbc-4a87-b9c3-46ced084e620" providerId="ADAL" clId="{AB95821A-2D04-4C62-AB7E-8CC362ADB3B1}" dt="2021-07-21T07:36:40.924" v="27" actId="164"/>
          <ac:grpSpMkLst>
            <pc:docMk/>
            <pc:sldMk cId="0" sldId="326"/>
            <ac:grpSpMk id="234505" creationId="{0BDFE442-4066-41AE-959D-C7DE44D2343F}"/>
          </ac:grpSpMkLst>
        </pc:grpChg>
        <pc:grpChg chg="mod">
          <ac:chgData name="Marcello Singadji" userId="8bffbbdb-4fbc-4a87-b9c3-46ced084e620" providerId="ADAL" clId="{AB95821A-2D04-4C62-AB7E-8CC362ADB3B1}" dt="2021-07-21T07:36:40.924" v="27" actId="164"/>
          <ac:grpSpMkLst>
            <pc:docMk/>
            <pc:sldMk cId="0" sldId="326"/>
            <ac:grpSpMk id="234510" creationId="{1677E62C-93C0-4A65-8F4A-99AB67CE0E88}"/>
          </ac:grpSpMkLst>
        </pc:grpChg>
        <pc:grpChg chg="mod">
          <ac:chgData name="Marcello Singadji" userId="8bffbbdb-4fbc-4a87-b9c3-46ced084e620" providerId="ADAL" clId="{AB95821A-2D04-4C62-AB7E-8CC362ADB3B1}" dt="2021-07-21T07:36:40.924" v="27" actId="164"/>
          <ac:grpSpMkLst>
            <pc:docMk/>
            <pc:sldMk cId="0" sldId="326"/>
            <ac:grpSpMk id="234515" creationId="{98DC0F53-F789-4ADC-9624-775B70B7A5F9}"/>
          </ac:grpSpMkLst>
        </pc:grpChg>
        <pc:grpChg chg="mod">
          <ac:chgData name="Marcello Singadji" userId="8bffbbdb-4fbc-4a87-b9c3-46ced084e620" providerId="ADAL" clId="{AB95821A-2D04-4C62-AB7E-8CC362ADB3B1}" dt="2021-07-21T07:36:40.924" v="27" actId="164"/>
          <ac:grpSpMkLst>
            <pc:docMk/>
            <pc:sldMk cId="0" sldId="326"/>
            <ac:grpSpMk id="234520" creationId="{F93F590C-567E-4915-8556-6041ECE7D8B5}"/>
          </ac:grpSpMkLst>
        </pc:grpChg>
        <pc:grpChg chg="mod">
          <ac:chgData name="Marcello Singadji" userId="8bffbbdb-4fbc-4a87-b9c3-46ced084e620" providerId="ADAL" clId="{AB95821A-2D04-4C62-AB7E-8CC362ADB3B1}" dt="2021-07-21T07:36:40.924" v="27" actId="164"/>
          <ac:grpSpMkLst>
            <pc:docMk/>
            <pc:sldMk cId="0" sldId="326"/>
            <ac:grpSpMk id="234524" creationId="{927CD832-65AD-4210-BED0-549B6CFFB3B4}"/>
          </ac:grpSpMkLst>
        </pc:grpChg>
        <pc:grpChg chg="mod">
          <ac:chgData name="Marcello Singadji" userId="8bffbbdb-4fbc-4a87-b9c3-46ced084e620" providerId="ADAL" clId="{AB95821A-2D04-4C62-AB7E-8CC362ADB3B1}" dt="2021-07-21T07:36:40.924" v="27" actId="164"/>
          <ac:grpSpMkLst>
            <pc:docMk/>
            <pc:sldMk cId="0" sldId="326"/>
            <ac:grpSpMk id="234528" creationId="{C24ED60A-7EE8-4040-A344-FFBA91E4FCDA}"/>
          </ac:grpSpMkLst>
        </pc:grpChg>
      </pc:sldChg>
      <pc:sldChg chg="modSp">
        <pc:chgData name="Marcello Singadji" userId="8bffbbdb-4fbc-4a87-b9c3-46ced084e620" providerId="ADAL" clId="{AB95821A-2D04-4C62-AB7E-8CC362ADB3B1}" dt="2021-07-21T07:37:01.428" v="33" actId="404"/>
        <pc:sldMkLst>
          <pc:docMk/>
          <pc:sldMk cId="0" sldId="327"/>
        </pc:sldMkLst>
        <pc:spChg chg="mod">
          <ac:chgData name="Marcello Singadji" userId="8bffbbdb-4fbc-4a87-b9c3-46ced084e620" providerId="ADAL" clId="{AB95821A-2D04-4C62-AB7E-8CC362ADB3B1}" dt="2021-07-21T07:37:01.428" v="33" actId="404"/>
          <ac:spMkLst>
            <pc:docMk/>
            <pc:sldMk cId="0" sldId="327"/>
            <ac:spMk id="19458" creationId="{267A327F-96AD-46E2-A81D-DE33C6D3BFFE}"/>
          </ac:spMkLst>
        </pc:spChg>
        <pc:spChg chg="mod">
          <ac:chgData name="Marcello Singadji" userId="8bffbbdb-4fbc-4a87-b9c3-46ced084e620" providerId="ADAL" clId="{AB95821A-2D04-4C62-AB7E-8CC362ADB3B1}" dt="2021-07-21T07:37:01.428" v="33" actId="404"/>
          <ac:spMkLst>
            <pc:docMk/>
            <pc:sldMk cId="0" sldId="327"/>
            <ac:spMk id="19459" creationId="{44667ADE-A8E0-4BB5-86DE-DE0854E9AA02}"/>
          </ac:spMkLst>
        </pc:spChg>
        <pc:spChg chg="mod">
          <ac:chgData name="Marcello Singadji" userId="8bffbbdb-4fbc-4a87-b9c3-46ced084e620" providerId="ADAL" clId="{AB95821A-2D04-4C62-AB7E-8CC362ADB3B1}" dt="2021-07-21T07:37:01.428" v="33" actId="404"/>
          <ac:spMkLst>
            <pc:docMk/>
            <pc:sldMk cId="0" sldId="327"/>
            <ac:spMk id="19460" creationId="{79F33D67-1F70-47FA-8D11-C1F3BCB899A6}"/>
          </ac:spMkLst>
        </pc:spChg>
        <pc:spChg chg="mod">
          <ac:chgData name="Marcello Singadji" userId="8bffbbdb-4fbc-4a87-b9c3-46ced084e620" providerId="ADAL" clId="{AB95821A-2D04-4C62-AB7E-8CC362ADB3B1}" dt="2021-07-21T07:37:01.428" v="33" actId="404"/>
          <ac:spMkLst>
            <pc:docMk/>
            <pc:sldMk cId="0" sldId="327"/>
            <ac:spMk id="19461" creationId="{00293BA8-3BC6-4BC0-85C2-6934D4CBE324}"/>
          </ac:spMkLst>
        </pc:spChg>
        <pc:spChg chg="mod">
          <ac:chgData name="Marcello Singadji" userId="8bffbbdb-4fbc-4a87-b9c3-46ced084e620" providerId="ADAL" clId="{AB95821A-2D04-4C62-AB7E-8CC362ADB3B1}" dt="2021-07-21T07:37:01.428" v="33" actId="404"/>
          <ac:spMkLst>
            <pc:docMk/>
            <pc:sldMk cId="0" sldId="327"/>
            <ac:spMk id="19462" creationId="{8655E30F-3871-4206-9568-43F2A03BB67C}"/>
          </ac:spMkLst>
        </pc:spChg>
        <pc:spChg chg="mod">
          <ac:chgData name="Marcello Singadji" userId="8bffbbdb-4fbc-4a87-b9c3-46ced084e620" providerId="ADAL" clId="{AB95821A-2D04-4C62-AB7E-8CC362ADB3B1}" dt="2021-07-21T07:37:01.428" v="33" actId="404"/>
          <ac:spMkLst>
            <pc:docMk/>
            <pc:sldMk cId="0" sldId="327"/>
            <ac:spMk id="19463" creationId="{E4D400AD-9D6C-403F-B124-F36ABE0C5FB5}"/>
          </ac:spMkLst>
        </pc:spChg>
        <pc:spChg chg="mod">
          <ac:chgData name="Marcello Singadji" userId="8bffbbdb-4fbc-4a87-b9c3-46ced084e620" providerId="ADAL" clId="{AB95821A-2D04-4C62-AB7E-8CC362ADB3B1}" dt="2021-07-21T07:37:01.428" v="33" actId="404"/>
          <ac:spMkLst>
            <pc:docMk/>
            <pc:sldMk cId="0" sldId="327"/>
            <ac:spMk id="19464" creationId="{ED59CFC7-6679-4C89-B824-C697805B4564}"/>
          </ac:spMkLst>
        </pc:spChg>
        <pc:spChg chg="mod">
          <ac:chgData name="Marcello Singadji" userId="8bffbbdb-4fbc-4a87-b9c3-46ced084e620" providerId="ADAL" clId="{AB95821A-2D04-4C62-AB7E-8CC362ADB3B1}" dt="2021-07-21T07:37:01.428" v="33" actId="404"/>
          <ac:spMkLst>
            <pc:docMk/>
            <pc:sldMk cId="0" sldId="327"/>
            <ac:spMk id="19465" creationId="{B56F5650-61DA-4564-A092-6D56BFEC320E}"/>
          </ac:spMkLst>
        </pc:spChg>
        <pc:spChg chg="mod">
          <ac:chgData name="Marcello Singadji" userId="8bffbbdb-4fbc-4a87-b9c3-46ced084e620" providerId="ADAL" clId="{AB95821A-2D04-4C62-AB7E-8CC362ADB3B1}" dt="2021-07-21T07:37:01.428" v="33" actId="404"/>
          <ac:spMkLst>
            <pc:docMk/>
            <pc:sldMk cId="0" sldId="327"/>
            <ac:spMk id="19466" creationId="{9799C279-E3B4-4A6F-89E7-F1D2C46CBD1D}"/>
          </ac:spMkLst>
        </pc:spChg>
        <pc:spChg chg="mod">
          <ac:chgData name="Marcello Singadji" userId="8bffbbdb-4fbc-4a87-b9c3-46ced084e620" providerId="ADAL" clId="{AB95821A-2D04-4C62-AB7E-8CC362ADB3B1}" dt="2021-07-21T07:37:01.428" v="33" actId="404"/>
          <ac:spMkLst>
            <pc:docMk/>
            <pc:sldMk cId="0" sldId="327"/>
            <ac:spMk id="19467" creationId="{78770B48-6202-47B7-BBDD-1A062952B886}"/>
          </ac:spMkLst>
        </pc:spChg>
        <pc:spChg chg="mod">
          <ac:chgData name="Marcello Singadji" userId="8bffbbdb-4fbc-4a87-b9c3-46ced084e620" providerId="ADAL" clId="{AB95821A-2D04-4C62-AB7E-8CC362ADB3B1}" dt="2021-07-21T07:37:01.428" v="33" actId="404"/>
          <ac:spMkLst>
            <pc:docMk/>
            <pc:sldMk cId="0" sldId="327"/>
            <ac:spMk id="19468" creationId="{7DF6A62B-048B-432A-ACF9-799ACB35146F}"/>
          </ac:spMkLst>
        </pc:spChg>
        <pc:spChg chg="mod">
          <ac:chgData name="Marcello Singadji" userId="8bffbbdb-4fbc-4a87-b9c3-46ced084e620" providerId="ADAL" clId="{AB95821A-2D04-4C62-AB7E-8CC362ADB3B1}" dt="2021-07-21T07:37:01.428" v="33" actId="404"/>
          <ac:spMkLst>
            <pc:docMk/>
            <pc:sldMk cId="0" sldId="327"/>
            <ac:spMk id="19469" creationId="{1F644C71-9C02-4F24-8875-0F01F2FF47B8}"/>
          </ac:spMkLst>
        </pc:spChg>
        <pc:spChg chg="mod">
          <ac:chgData name="Marcello Singadji" userId="8bffbbdb-4fbc-4a87-b9c3-46ced084e620" providerId="ADAL" clId="{AB95821A-2D04-4C62-AB7E-8CC362ADB3B1}" dt="2021-07-21T07:37:01.428" v="33" actId="404"/>
          <ac:spMkLst>
            <pc:docMk/>
            <pc:sldMk cId="0" sldId="327"/>
            <ac:spMk id="19470" creationId="{917A2995-F917-476D-B4EE-D3EA9A8C9206}"/>
          </ac:spMkLst>
        </pc:spChg>
        <pc:spChg chg="mod">
          <ac:chgData name="Marcello Singadji" userId="8bffbbdb-4fbc-4a87-b9c3-46ced084e620" providerId="ADAL" clId="{AB95821A-2D04-4C62-AB7E-8CC362ADB3B1}" dt="2021-07-21T07:37:01.428" v="33" actId="404"/>
          <ac:spMkLst>
            <pc:docMk/>
            <pc:sldMk cId="0" sldId="327"/>
            <ac:spMk id="19471" creationId="{9298E7A7-172A-4A4E-94D5-250B22313A87}"/>
          </ac:spMkLst>
        </pc:spChg>
        <pc:spChg chg="mod">
          <ac:chgData name="Marcello Singadji" userId="8bffbbdb-4fbc-4a87-b9c3-46ced084e620" providerId="ADAL" clId="{AB95821A-2D04-4C62-AB7E-8CC362ADB3B1}" dt="2021-07-21T07:37:01.428" v="33" actId="404"/>
          <ac:spMkLst>
            <pc:docMk/>
            <pc:sldMk cId="0" sldId="327"/>
            <ac:spMk id="19472" creationId="{664D6235-D3DA-490D-B06D-C878E8B82792}"/>
          </ac:spMkLst>
        </pc:spChg>
        <pc:spChg chg="mod">
          <ac:chgData name="Marcello Singadji" userId="8bffbbdb-4fbc-4a87-b9c3-46ced084e620" providerId="ADAL" clId="{AB95821A-2D04-4C62-AB7E-8CC362ADB3B1}" dt="2021-07-21T07:37:01.428" v="33" actId="404"/>
          <ac:spMkLst>
            <pc:docMk/>
            <pc:sldMk cId="0" sldId="327"/>
            <ac:spMk id="19473" creationId="{0BFE1738-AA50-4F31-ACF7-8910F2A32055}"/>
          </ac:spMkLst>
        </pc:spChg>
        <pc:spChg chg="mod">
          <ac:chgData name="Marcello Singadji" userId="8bffbbdb-4fbc-4a87-b9c3-46ced084e620" providerId="ADAL" clId="{AB95821A-2D04-4C62-AB7E-8CC362ADB3B1}" dt="2021-07-21T07:37:01.428" v="33" actId="404"/>
          <ac:spMkLst>
            <pc:docMk/>
            <pc:sldMk cId="0" sldId="327"/>
            <ac:spMk id="19474" creationId="{435811D3-EF46-4B6E-AF5D-BBCF5E11C056}"/>
          </ac:spMkLst>
        </pc:spChg>
        <pc:spChg chg="mod">
          <ac:chgData name="Marcello Singadji" userId="8bffbbdb-4fbc-4a87-b9c3-46ced084e620" providerId="ADAL" clId="{AB95821A-2D04-4C62-AB7E-8CC362ADB3B1}" dt="2021-07-21T07:37:01.428" v="33" actId="404"/>
          <ac:spMkLst>
            <pc:docMk/>
            <pc:sldMk cId="0" sldId="327"/>
            <ac:spMk id="19475" creationId="{764C39A0-2269-4FDD-B930-8676E4B8F9EB}"/>
          </ac:spMkLst>
        </pc:spChg>
        <pc:spChg chg="mod">
          <ac:chgData name="Marcello Singadji" userId="8bffbbdb-4fbc-4a87-b9c3-46ced084e620" providerId="ADAL" clId="{AB95821A-2D04-4C62-AB7E-8CC362ADB3B1}" dt="2021-07-21T07:37:01.428" v="33" actId="404"/>
          <ac:spMkLst>
            <pc:docMk/>
            <pc:sldMk cId="0" sldId="327"/>
            <ac:spMk id="19476" creationId="{B0CDD69C-EB14-4A3B-92E5-FB7FECED87B9}"/>
          </ac:spMkLst>
        </pc:spChg>
        <pc:spChg chg="mod">
          <ac:chgData name="Marcello Singadji" userId="8bffbbdb-4fbc-4a87-b9c3-46ced084e620" providerId="ADAL" clId="{AB95821A-2D04-4C62-AB7E-8CC362ADB3B1}" dt="2021-07-21T07:37:01.428" v="33" actId="404"/>
          <ac:spMkLst>
            <pc:docMk/>
            <pc:sldMk cId="0" sldId="327"/>
            <ac:spMk id="19477" creationId="{5FB6A4A4-8ACB-48F3-B775-80507706F75D}"/>
          </ac:spMkLst>
        </pc:spChg>
        <pc:spChg chg="mod">
          <ac:chgData name="Marcello Singadji" userId="8bffbbdb-4fbc-4a87-b9c3-46ced084e620" providerId="ADAL" clId="{AB95821A-2D04-4C62-AB7E-8CC362ADB3B1}" dt="2021-07-21T07:37:01.428" v="33" actId="404"/>
          <ac:spMkLst>
            <pc:docMk/>
            <pc:sldMk cId="0" sldId="327"/>
            <ac:spMk id="19478" creationId="{14D508DC-9253-4D88-A957-1422A95FBCA5}"/>
          </ac:spMkLst>
        </pc:spChg>
        <pc:spChg chg="mod">
          <ac:chgData name="Marcello Singadji" userId="8bffbbdb-4fbc-4a87-b9c3-46ced084e620" providerId="ADAL" clId="{AB95821A-2D04-4C62-AB7E-8CC362ADB3B1}" dt="2021-07-21T07:37:01.428" v="33" actId="404"/>
          <ac:spMkLst>
            <pc:docMk/>
            <pc:sldMk cId="0" sldId="327"/>
            <ac:spMk id="19479" creationId="{8429B229-1C4C-43E5-889C-022C0FC76C8B}"/>
          </ac:spMkLst>
        </pc:spChg>
        <pc:spChg chg="mod">
          <ac:chgData name="Marcello Singadji" userId="8bffbbdb-4fbc-4a87-b9c3-46ced084e620" providerId="ADAL" clId="{AB95821A-2D04-4C62-AB7E-8CC362ADB3B1}" dt="2021-07-21T07:37:01.428" v="33" actId="404"/>
          <ac:spMkLst>
            <pc:docMk/>
            <pc:sldMk cId="0" sldId="327"/>
            <ac:spMk id="19480" creationId="{402C960F-9D13-4737-A4E0-BFDC8BCFC8DA}"/>
          </ac:spMkLst>
        </pc:spChg>
        <pc:spChg chg="mod">
          <ac:chgData name="Marcello Singadji" userId="8bffbbdb-4fbc-4a87-b9c3-46ced084e620" providerId="ADAL" clId="{AB95821A-2D04-4C62-AB7E-8CC362ADB3B1}" dt="2021-07-21T07:37:01.428" v="33" actId="404"/>
          <ac:spMkLst>
            <pc:docMk/>
            <pc:sldMk cId="0" sldId="327"/>
            <ac:spMk id="19481" creationId="{C4C995E6-6F4C-4ABF-A8E9-D8CF44F4D7DF}"/>
          </ac:spMkLst>
        </pc:spChg>
        <pc:spChg chg="mod">
          <ac:chgData name="Marcello Singadji" userId="8bffbbdb-4fbc-4a87-b9c3-46ced084e620" providerId="ADAL" clId="{AB95821A-2D04-4C62-AB7E-8CC362ADB3B1}" dt="2021-07-21T07:37:01.428" v="33" actId="404"/>
          <ac:spMkLst>
            <pc:docMk/>
            <pc:sldMk cId="0" sldId="327"/>
            <ac:spMk id="19482" creationId="{9676EFEB-11FB-4649-810B-82135BBE2001}"/>
          </ac:spMkLst>
        </pc:spChg>
        <pc:spChg chg="mod">
          <ac:chgData name="Marcello Singadji" userId="8bffbbdb-4fbc-4a87-b9c3-46ced084e620" providerId="ADAL" clId="{AB95821A-2D04-4C62-AB7E-8CC362ADB3B1}" dt="2021-07-21T07:37:01.428" v="33" actId="404"/>
          <ac:spMkLst>
            <pc:docMk/>
            <pc:sldMk cId="0" sldId="327"/>
            <ac:spMk id="19483" creationId="{5A50FE85-8CCB-4E40-8F21-8E8D87CE889F}"/>
          </ac:spMkLst>
        </pc:spChg>
        <pc:spChg chg="mod">
          <ac:chgData name="Marcello Singadji" userId="8bffbbdb-4fbc-4a87-b9c3-46ced084e620" providerId="ADAL" clId="{AB95821A-2D04-4C62-AB7E-8CC362ADB3B1}" dt="2021-07-21T07:37:01.428" v="33" actId="404"/>
          <ac:spMkLst>
            <pc:docMk/>
            <pc:sldMk cId="0" sldId="327"/>
            <ac:spMk id="19484" creationId="{118FE3A4-83BB-4039-8321-22227D1705AB}"/>
          </ac:spMkLst>
        </pc:spChg>
        <pc:spChg chg="mod">
          <ac:chgData name="Marcello Singadji" userId="8bffbbdb-4fbc-4a87-b9c3-46ced084e620" providerId="ADAL" clId="{AB95821A-2D04-4C62-AB7E-8CC362ADB3B1}" dt="2021-07-21T07:37:01.428" v="33" actId="404"/>
          <ac:spMkLst>
            <pc:docMk/>
            <pc:sldMk cId="0" sldId="327"/>
            <ac:spMk id="19485" creationId="{9DEFD08B-18A8-4AF3-ACDE-08D0B604FFD9}"/>
          </ac:spMkLst>
        </pc:spChg>
        <pc:spChg chg="mod">
          <ac:chgData name="Marcello Singadji" userId="8bffbbdb-4fbc-4a87-b9c3-46ced084e620" providerId="ADAL" clId="{AB95821A-2D04-4C62-AB7E-8CC362ADB3B1}" dt="2021-07-21T07:37:01.428" v="33" actId="404"/>
          <ac:spMkLst>
            <pc:docMk/>
            <pc:sldMk cId="0" sldId="327"/>
            <ac:spMk id="19486" creationId="{8E76E9CC-3AEB-426C-8A0C-0737C0495CFC}"/>
          </ac:spMkLst>
        </pc:spChg>
        <pc:spChg chg="mod">
          <ac:chgData name="Marcello Singadji" userId="8bffbbdb-4fbc-4a87-b9c3-46ced084e620" providerId="ADAL" clId="{AB95821A-2D04-4C62-AB7E-8CC362ADB3B1}" dt="2021-07-21T07:37:01.428" v="33" actId="404"/>
          <ac:spMkLst>
            <pc:docMk/>
            <pc:sldMk cId="0" sldId="327"/>
            <ac:spMk id="19487" creationId="{4A66594C-38F2-4444-906A-96BD37830486}"/>
          </ac:spMkLst>
        </pc:spChg>
        <pc:spChg chg="mod">
          <ac:chgData name="Marcello Singadji" userId="8bffbbdb-4fbc-4a87-b9c3-46ced084e620" providerId="ADAL" clId="{AB95821A-2D04-4C62-AB7E-8CC362ADB3B1}" dt="2021-07-21T07:37:01.428" v="33" actId="404"/>
          <ac:spMkLst>
            <pc:docMk/>
            <pc:sldMk cId="0" sldId="327"/>
            <ac:spMk id="19488" creationId="{B777C887-E9BA-4CF3-AA24-9C96EF09875D}"/>
          </ac:spMkLst>
        </pc:spChg>
        <pc:spChg chg="mod">
          <ac:chgData name="Marcello Singadji" userId="8bffbbdb-4fbc-4a87-b9c3-46ced084e620" providerId="ADAL" clId="{AB95821A-2D04-4C62-AB7E-8CC362ADB3B1}" dt="2021-07-21T07:37:01.428" v="33" actId="404"/>
          <ac:spMkLst>
            <pc:docMk/>
            <pc:sldMk cId="0" sldId="327"/>
            <ac:spMk id="19489" creationId="{D8D765BD-9F3D-423E-B4C9-AA517A8B8F29}"/>
          </ac:spMkLst>
        </pc:spChg>
        <pc:spChg chg="mod">
          <ac:chgData name="Marcello Singadji" userId="8bffbbdb-4fbc-4a87-b9c3-46ced084e620" providerId="ADAL" clId="{AB95821A-2D04-4C62-AB7E-8CC362ADB3B1}" dt="2021-07-21T07:37:01.428" v="33" actId="404"/>
          <ac:spMkLst>
            <pc:docMk/>
            <pc:sldMk cId="0" sldId="327"/>
            <ac:spMk id="19490" creationId="{2D1B01A9-797A-4A58-9657-36D58E2D50B3}"/>
          </ac:spMkLst>
        </pc:spChg>
        <pc:spChg chg="mod">
          <ac:chgData name="Marcello Singadji" userId="8bffbbdb-4fbc-4a87-b9c3-46ced084e620" providerId="ADAL" clId="{AB95821A-2D04-4C62-AB7E-8CC362ADB3B1}" dt="2021-07-21T07:37:01.428" v="33" actId="404"/>
          <ac:spMkLst>
            <pc:docMk/>
            <pc:sldMk cId="0" sldId="327"/>
            <ac:spMk id="19491" creationId="{41F59BD1-9A20-48AC-AFA1-7A3446E388DB}"/>
          </ac:spMkLst>
        </pc:spChg>
        <pc:spChg chg="mod">
          <ac:chgData name="Marcello Singadji" userId="8bffbbdb-4fbc-4a87-b9c3-46ced084e620" providerId="ADAL" clId="{AB95821A-2D04-4C62-AB7E-8CC362ADB3B1}" dt="2021-07-21T07:37:01.428" v="33" actId="404"/>
          <ac:spMkLst>
            <pc:docMk/>
            <pc:sldMk cId="0" sldId="327"/>
            <ac:spMk id="19492" creationId="{51C497DB-1A54-482C-8BF6-12EAD8DA6FD9}"/>
          </ac:spMkLst>
        </pc:spChg>
        <pc:spChg chg="mod">
          <ac:chgData name="Marcello Singadji" userId="8bffbbdb-4fbc-4a87-b9c3-46ced084e620" providerId="ADAL" clId="{AB95821A-2D04-4C62-AB7E-8CC362ADB3B1}" dt="2021-07-21T07:37:01.428" v="33" actId="404"/>
          <ac:spMkLst>
            <pc:docMk/>
            <pc:sldMk cId="0" sldId="327"/>
            <ac:spMk id="19493" creationId="{BB20BE77-6789-47DF-BB71-D67B98FC4002}"/>
          </ac:spMkLst>
        </pc:spChg>
        <pc:spChg chg="mod">
          <ac:chgData name="Marcello Singadji" userId="8bffbbdb-4fbc-4a87-b9c3-46ced084e620" providerId="ADAL" clId="{AB95821A-2D04-4C62-AB7E-8CC362ADB3B1}" dt="2021-07-21T07:37:01.428" v="33" actId="404"/>
          <ac:spMkLst>
            <pc:docMk/>
            <pc:sldMk cId="0" sldId="327"/>
            <ac:spMk id="19494" creationId="{C847D266-D477-47F6-9266-E6918D1D081E}"/>
          </ac:spMkLst>
        </pc:spChg>
        <pc:spChg chg="mod">
          <ac:chgData name="Marcello Singadji" userId="8bffbbdb-4fbc-4a87-b9c3-46ced084e620" providerId="ADAL" clId="{AB95821A-2D04-4C62-AB7E-8CC362ADB3B1}" dt="2021-07-21T07:37:01.428" v="33" actId="404"/>
          <ac:spMkLst>
            <pc:docMk/>
            <pc:sldMk cId="0" sldId="327"/>
            <ac:spMk id="19495" creationId="{654700C7-9C1A-4FD3-9A37-79712559792D}"/>
          </ac:spMkLst>
        </pc:spChg>
        <pc:spChg chg="mod">
          <ac:chgData name="Marcello Singadji" userId="8bffbbdb-4fbc-4a87-b9c3-46ced084e620" providerId="ADAL" clId="{AB95821A-2D04-4C62-AB7E-8CC362ADB3B1}" dt="2021-07-21T07:37:01.428" v="33" actId="404"/>
          <ac:spMkLst>
            <pc:docMk/>
            <pc:sldMk cId="0" sldId="327"/>
            <ac:spMk id="19496" creationId="{84C9A8CC-F011-4FA6-AE8D-F1363AC209BB}"/>
          </ac:spMkLst>
        </pc:spChg>
        <pc:spChg chg="mod">
          <ac:chgData name="Marcello Singadji" userId="8bffbbdb-4fbc-4a87-b9c3-46ced084e620" providerId="ADAL" clId="{AB95821A-2D04-4C62-AB7E-8CC362ADB3B1}" dt="2021-07-21T07:37:01.428" v="33" actId="404"/>
          <ac:spMkLst>
            <pc:docMk/>
            <pc:sldMk cId="0" sldId="327"/>
            <ac:spMk id="19497" creationId="{12186CE0-A7EB-4B84-90F8-6789B84ECAF7}"/>
          </ac:spMkLst>
        </pc:spChg>
        <pc:spChg chg="mod">
          <ac:chgData name="Marcello Singadji" userId="8bffbbdb-4fbc-4a87-b9c3-46ced084e620" providerId="ADAL" clId="{AB95821A-2D04-4C62-AB7E-8CC362ADB3B1}" dt="2021-07-21T07:37:01.428" v="33" actId="404"/>
          <ac:spMkLst>
            <pc:docMk/>
            <pc:sldMk cId="0" sldId="327"/>
            <ac:spMk id="19498" creationId="{6106BC7B-ACA9-453A-96A3-92AA1CFCDBDE}"/>
          </ac:spMkLst>
        </pc:spChg>
        <pc:spChg chg="mod">
          <ac:chgData name="Marcello Singadji" userId="8bffbbdb-4fbc-4a87-b9c3-46ced084e620" providerId="ADAL" clId="{AB95821A-2D04-4C62-AB7E-8CC362ADB3B1}" dt="2021-07-21T07:37:01.428" v="33" actId="404"/>
          <ac:spMkLst>
            <pc:docMk/>
            <pc:sldMk cId="0" sldId="327"/>
            <ac:spMk id="19499" creationId="{7C41EFD8-025A-4DB1-8000-5455613DD3DA}"/>
          </ac:spMkLst>
        </pc:spChg>
        <pc:spChg chg="mod">
          <ac:chgData name="Marcello Singadji" userId="8bffbbdb-4fbc-4a87-b9c3-46ced084e620" providerId="ADAL" clId="{AB95821A-2D04-4C62-AB7E-8CC362ADB3B1}" dt="2021-07-21T07:37:01.428" v="33" actId="404"/>
          <ac:spMkLst>
            <pc:docMk/>
            <pc:sldMk cId="0" sldId="327"/>
            <ac:spMk id="19500" creationId="{DDF2FEEE-C738-41F9-A3E5-827C116BB5EB}"/>
          </ac:spMkLst>
        </pc:spChg>
        <pc:spChg chg="mod">
          <ac:chgData name="Marcello Singadji" userId="8bffbbdb-4fbc-4a87-b9c3-46ced084e620" providerId="ADAL" clId="{AB95821A-2D04-4C62-AB7E-8CC362ADB3B1}" dt="2021-07-21T07:37:01.428" v="33" actId="404"/>
          <ac:spMkLst>
            <pc:docMk/>
            <pc:sldMk cId="0" sldId="327"/>
            <ac:spMk id="19501" creationId="{20B4C59D-B6EE-400C-AB0C-6853FFEE181D}"/>
          </ac:spMkLst>
        </pc:spChg>
        <pc:spChg chg="mod">
          <ac:chgData name="Marcello Singadji" userId="8bffbbdb-4fbc-4a87-b9c3-46ced084e620" providerId="ADAL" clId="{AB95821A-2D04-4C62-AB7E-8CC362ADB3B1}" dt="2021-07-21T07:37:01.428" v="33" actId="404"/>
          <ac:spMkLst>
            <pc:docMk/>
            <pc:sldMk cId="0" sldId="327"/>
            <ac:spMk id="19502" creationId="{A8EA0BFB-4EDC-4213-A484-DFB91C32C79E}"/>
          </ac:spMkLst>
        </pc:spChg>
        <pc:spChg chg="mod">
          <ac:chgData name="Marcello Singadji" userId="8bffbbdb-4fbc-4a87-b9c3-46ced084e620" providerId="ADAL" clId="{AB95821A-2D04-4C62-AB7E-8CC362ADB3B1}" dt="2021-07-21T07:37:01.428" v="33" actId="404"/>
          <ac:spMkLst>
            <pc:docMk/>
            <pc:sldMk cId="0" sldId="327"/>
            <ac:spMk id="19503" creationId="{40965ED8-00DA-4689-801B-580B1F3BC0B6}"/>
          </ac:spMkLst>
        </pc:spChg>
        <pc:spChg chg="mod">
          <ac:chgData name="Marcello Singadji" userId="8bffbbdb-4fbc-4a87-b9c3-46ced084e620" providerId="ADAL" clId="{AB95821A-2D04-4C62-AB7E-8CC362ADB3B1}" dt="2021-07-21T07:37:01.428" v="33" actId="404"/>
          <ac:spMkLst>
            <pc:docMk/>
            <pc:sldMk cId="0" sldId="327"/>
            <ac:spMk id="19504" creationId="{D4E0F383-544B-4179-AA1B-8B7B4319A6B2}"/>
          </ac:spMkLst>
        </pc:spChg>
        <pc:spChg chg="mod">
          <ac:chgData name="Marcello Singadji" userId="8bffbbdb-4fbc-4a87-b9c3-46ced084e620" providerId="ADAL" clId="{AB95821A-2D04-4C62-AB7E-8CC362ADB3B1}" dt="2021-07-21T07:37:01.428" v="33" actId="404"/>
          <ac:spMkLst>
            <pc:docMk/>
            <pc:sldMk cId="0" sldId="327"/>
            <ac:spMk id="19505" creationId="{E3F0E7E8-3DBD-495F-8C24-1A5DD864EDEA}"/>
          </ac:spMkLst>
        </pc:spChg>
        <pc:spChg chg="mod">
          <ac:chgData name="Marcello Singadji" userId="8bffbbdb-4fbc-4a87-b9c3-46ced084e620" providerId="ADAL" clId="{AB95821A-2D04-4C62-AB7E-8CC362ADB3B1}" dt="2021-07-21T07:37:01.428" v="33" actId="404"/>
          <ac:spMkLst>
            <pc:docMk/>
            <pc:sldMk cId="0" sldId="327"/>
            <ac:spMk id="19506" creationId="{B335F787-9061-4E47-A3CB-68507EA0BE75}"/>
          </ac:spMkLst>
        </pc:spChg>
        <pc:spChg chg="mod">
          <ac:chgData name="Marcello Singadji" userId="8bffbbdb-4fbc-4a87-b9c3-46ced084e620" providerId="ADAL" clId="{AB95821A-2D04-4C62-AB7E-8CC362ADB3B1}" dt="2021-07-21T07:37:01.428" v="33" actId="404"/>
          <ac:spMkLst>
            <pc:docMk/>
            <pc:sldMk cId="0" sldId="327"/>
            <ac:spMk id="19507" creationId="{08453EC2-56EC-4C6D-AFB9-91BFA7E2C197}"/>
          </ac:spMkLst>
        </pc:spChg>
        <pc:spChg chg="mod">
          <ac:chgData name="Marcello Singadji" userId="8bffbbdb-4fbc-4a87-b9c3-46ced084e620" providerId="ADAL" clId="{AB95821A-2D04-4C62-AB7E-8CC362ADB3B1}" dt="2021-07-21T07:37:01.428" v="33" actId="404"/>
          <ac:spMkLst>
            <pc:docMk/>
            <pc:sldMk cId="0" sldId="327"/>
            <ac:spMk id="19508" creationId="{ADE7A9E6-5172-494B-8D4B-0B0DFC6465AE}"/>
          </ac:spMkLst>
        </pc:spChg>
        <pc:spChg chg="mod">
          <ac:chgData name="Marcello Singadji" userId="8bffbbdb-4fbc-4a87-b9c3-46ced084e620" providerId="ADAL" clId="{AB95821A-2D04-4C62-AB7E-8CC362ADB3B1}" dt="2021-07-21T07:37:01.428" v="33" actId="404"/>
          <ac:spMkLst>
            <pc:docMk/>
            <pc:sldMk cId="0" sldId="327"/>
            <ac:spMk id="19509" creationId="{9F4A0F1F-AF92-458D-927D-46A4409E9C18}"/>
          </ac:spMkLst>
        </pc:spChg>
        <pc:grpChg chg="mod">
          <ac:chgData name="Marcello Singadji" userId="8bffbbdb-4fbc-4a87-b9c3-46ced084e620" providerId="ADAL" clId="{AB95821A-2D04-4C62-AB7E-8CC362ADB3B1}" dt="2021-07-21T07:37:01.428" v="33" actId="404"/>
          <ac:grpSpMkLst>
            <pc:docMk/>
            <pc:sldMk cId="0" sldId="327"/>
            <ac:grpSpMk id="2" creationId="{C8EA2F3B-317C-43D6-A824-B29F9866DBE3}"/>
          </ac:grpSpMkLst>
        </pc:grpChg>
      </pc:sldChg>
      <pc:sldChg chg="addSp modSp modAnim">
        <pc:chgData name="Marcello Singadji" userId="8bffbbdb-4fbc-4a87-b9c3-46ced084e620" providerId="ADAL" clId="{AB95821A-2D04-4C62-AB7E-8CC362ADB3B1}" dt="2021-07-21T07:33:20.118" v="5" actId="1076"/>
        <pc:sldMkLst>
          <pc:docMk/>
          <pc:sldMk cId="0" sldId="329"/>
        </pc:sldMkLst>
        <pc:spChg chg="mod">
          <ac:chgData name="Marcello Singadji" userId="8bffbbdb-4fbc-4a87-b9c3-46ced084e620" providerId="ADAL" clId="{AB95821A-2D04-4C62-AB7E-8CC362ADB3B1}" dt="2021-07-21T07:33:20.118" v="5" actId="1076"/>
          <ac:spMkLst>
            <pc:docMk/>
            <pc:sldMk cId="0" sldId="329"/>
            <ac:spMk id="10247" creationId="{160DD28E-0556-4CB0-A684-561140B0AB32}"/>
          </ac:spMkLst>
        </pc:spChg>
        <pc:spChg chg="mod">
          <ac:chgData name="Marcello Singadji" userId="8bffbbdb-4fbc-4a87-b9c3-46ced084e620" providerId="ADAL" clId="{AB95821A-2D04-4C62-AB7E-8CC362ADB3B1}" dt="2021-07-21T07:33:20.118" v="5" actId="1076"/>
          <ac:spMkLst>
            <pc:docMk/>
            <pc:sldMk cId="0" sldId="329"/>
            <ac:spMk id="10248" creationId="{B08CE46D-B3CD-408B-A4EE-E2EA9B7F98FF}"/>
          </ac:spMkLst>
        </pc:spChg>
        <pc:spChg chg="mod">
          <ac:chgData name="Marcello Singadji" userId="8bffbbdb-4fbc-4a87-b9c3-46ced084e620" providerId="ADAL" clId="{AB95821A-2D04-4C62-AB7E-8CC362ADB3B1}" dt="2021-07-21T07:33:20.118" v="5" actId="1076"/>
          <ac:spMkLst>
            <pc:docMk/>
            <pc:sldMk cId="0" sldId="329"/>
            <ac:spMk id="10249" creationId="{5FAFA145-2541-40E7-96CB-4A35BA0894BC}"/>
          </ac:spMkLst>
        </pc:spChg>
        <pc:spChg chg="mod">
          <ac:chgData name="Marcello Singadji" userId="8bffbbdb-4fbc-4a87-b9c3-46ced084e620" providerId="ADAL" clId="{AB95821A-2D04-4C62-AB7E-8CC362ADB3B1}" dt="2021-07-21T07:33:20.118" v="5" actId="1076"/>
          <ac:spMkLst>
            <pc:docMk/>
            <pc:sldMk cId="0" sldId="329"/>
            <ac:spMk id="10250" creationId="{06AE8919-D9DF-427F-9BD4-27E193FF4636}"/>
          </ac:spMkLst>
        </pc:spChg>
        <pc:spChg chg="mod">
          <ac:chgData name="Marcello Singadji" userId="8bffbbdb-4fbc-4a87-b9c3-46ced084e620" providerId="ADAL" clId="{AB95821A-2D04-4C62-AB7E-8CC362ADB3B1}" dt="2021-07-21T07:33:20.118" v="5" actId="1076"/>
          <ac:spMkLst>
            <pc:docMk/>
            <pc:sldMk cId="0" sldId="329"/>
            <ac:spMk id="237572" creationId="{3938C8A0-BAE1-4712-9F91-D6321FEBC452}"/>
          </ac:spMkLst>
        </pc:spChg>
        <pc:spChg chg="mod">
          <ac:chgData name="Marcello Singadji" userId="8bffbbdb-4fbc-4a87-b9c3-46ced084e620" providerId="ADAL" clId="{AB95821A-2D04-4C62-AB7E-8CC362ADB3B1}" dt="2021-07-21T07:33:20.118" v="5" actId="1076"/>
          <ac:spMkLst>
            <pc:docMk/>
            <pc:sldMk cId="0" sldId="329"/>
            <ac:spMk id="237573" creationId="{7A97F161-43B1-42E2-A08B-2E6301873603}"/>
          </ac:spMkLst>
        </pc:spChg>
        <pc:spChg chg="mod">
          <ac:chgData name="Marcello Singadji" userId="8bffbbdb-4fbc-4a87-b9c3-46ced084e620" providerId="ADAL" clId="{AB95821A-2D04-4C62-AB7E-8CC362ADB3B1}" dt="2021-07-21T07:33:20.118" v="5" actId="1076"/>
          <ac:spMkLst>
            <pc:docMk/>
            <pc:sldMk cId="0" sldId="329"/>
            <ac:spMk id="237579" creationId="{C7214AF9-844F-4B1C-91A5-707550FAD43E}"/>
          </ac:spMkLst>
        </pc:spChg>
        <pc:grpChg chg="add mod">
          <ac:chgData name="Marcello Singadji" userId="8bffbbdb-4fbc-4a87-b9c3-46ced084e620" providerId="ADAL" clId="{AB95821A-2D04-4C62-AB7E-8CC362ADB3B1}" dt="2021-07-21T07:33:20.118" v="5" actId="1076"/>
          <ac:grpSpMkLst>
            <pc:docMk/>
            <pc:sldMk cId="0" sldId="329"/>
            <ac:grpSpMk id="2" creationId="{E6762986-472B-48ED-A892-60D5E5A32B58}"/>
          </ac:grpSpMkLst>
        </pc:grpChg>
        <pc:grpChg chg="mod">
          <ac:chgData name="Marcello Singadji" userId="8bffbbdb-4fbc-4a87-b9c3-46ced084e620" providerId="ADAL" clId="{AB95821A-2D04-4C62-AB7E-8CC362ADB3B1}" dt="2021-07-21T07:33:20.118" v="5" actId="1076"/>
          <ac:grpSpMkLst>
            <pc:docMk/>
            <pc:sldMk cId="0" sldId="329"/>
            <ac:grpSpMk id="10245" creationId="{2DFE084C-EE80-4BAB-A3B9-97334FC62147}"/>
          </ac:grpSpMkLst>
        </pc:grpChg>
        <pc:picChg chg="mod">
          <ac:chgData name="Marcello Singadji" userId="8bffbbdb-4fbc-4a87-b9c3-46ced084e620" providerId="ADAL" clId="{AB95821A-2D04-4C62-AB7E-8CC362ADB3B1}" dt="2021-07-21T07:33:20.118" v="5" actId="1076"/>
          <ac:picMkLst>
            <pc:docMk/>
            <pc:sldMk cId="0" sldId="329"/>
            <ac:picMk id="10242" creationId="{7C845EDF-A4CE-4E05-B407-7F39D19AC607}"/>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E6406A3A-35C4-4117-BD6D-5D1D648DF852}"/>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200">
                <a:latin typeface="+mn-lt"/>
              </a:defRPr>
            </a:lvl1pPr>
          </a:lstStyle>
          <a:p>
            <a:pPr>
              <a:defRPr/>
            </a:pPr>
            <a:endParaRPr lang="en-US" altLang="id-ID"/>
          </a:p>
        </p:txBody>
      </p:sp>
      <p:sp>
        <p:nvSpPr>
          <p:cNvPr id="56323" name="Rectangle 3">
            <a:extLst>
              <a:ext uri="{FF2B5EF4-FFF2-40B4-BE49-F238E27FC236}">
                <a16:creationId xmlns:a16="http://schemas.microsoft.com/office/drawing/2014/main" id="{E51F2641-AA5F-4A2C-BD22-086525886938}"/>
              </a:ext>
            </a:extLst>
          </p:cNvPr>
          <p:cNvSpPr>
            <a:spLocks noGrp="1" noChangeArrowheads="1"/>
          </p:cNvSpPr>
          <p:nvPr>
            <p:ph type="dt" sz="quarter" idx="1"/>
          </p:nvPr>
        </p:nvSpPr>
        <p:spPr bwMode="auto">
          <a:xfrm>
            <a:off x="388620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200">
                <a:latin typeface="+mn-lt"/>
              </a:defRPr>
            </a:lvl1pPr>
          </a:lstStyle>
          <a:p>
            <a:pPr>
              <a:defRPr/>
            </a:pPr>
            <a:endParaRPr lang="en-US" altLang="id-ID"/>
          </a:p>
        </p:txBody>
      </p:sp>
      <p:sp>
        <p:nvSpPr>
          <p:cNvPr id="56324" name="Rectangle 4">
            <a:extLst>
              <a:ext uri="{FF2B5EF4-FFF2-40B4-BE49-F238E27FC236}">
                <a16:creationId xmlns:a16="http://schemas.microsoft.com/office/drawing/2014/main" id="{969EC72B-5D23-4880-8856-78EE10B9AAD4}"/>
              </a:ext>
            </a:extLst>
          </p:cNvPr>
          <p:cNvSpPr>
            <a:spLocks noGrp="1" noChangeArrowheads="1"/>
          </p:cNvSpPr>
          <p:nvPr>
            <p:ph type="ftr" sz="quarter" idx="2"/>
          </p:nvPr>
        </p:nvSpPr>
        <p:spPr bwMode="auto">
          <a:xfrm>
            <a:off x="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defRPr sz="1200">
                <a:latin typeface="+mn-lt"/>
              </a:defRPr>
            </a:lvl1pPr>
          </a:lstStyle>
          <a:p>
            <a:pPr>
              <a:defRPr/>
            </a:pPr>
            <a:endParaRPr lang="en-US" altLang="id-ID"/>
          </a:p>
        </p:txBody>
      </p:sp>
      <p:sp>
        <p:nvSpPr>
          <p:cNvPr id="56325" name="Rectangle 5">
            <a:extLst>
              <a:ext uri="{FF2B5EF4-FFF2-40B4-BE49-F238E27FC236}">
                <a16:creationId xmlns:a16="http://schemas.microsoft.com/office/drawing/2014/main" id="{03A2A9D6-C1E2-49C8-873E-D780F3EFBCFC}"/>
              </a:ext>
            </a:extLst>
          </p:cNvPr>
          <p:cNvSpPr>
            <a:spLocks noGrp="1" noChangeArrowheads="1"/>
          </p:cNvSpPr>
          <p:nvPr>
            <p:ph type="sldNum" sz="quarter" idx="3"/>
          </p:nvPr>
        </p:nvSpPr>
        <p:spPr bwMode="auto">
          <a:xfrm>
            <a:off x="388620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fontAlgn="auto" hangingPunct="1">
              <a:spcBef>
                <a:spcPts val="0"/>
              </a:spcBef>
              <a:spcAft>
                <a:spcPts val="0"/>
              </a:spcAft>
              <a:defRPr sz="1200">
                <a:latin typeface="+mn-lt"/>
                <a:cs typeface="Times New Roman" panose="02020603050405020304" pitchFamily="18" charset="0"/>
              </a:defRPr>
            </a:lvl1pPr>
          </a:lstStyle>
          <a:p>
            <a:pPr>
              <a:defRPr/>
            </a:pPr>
            <a:fld id="{03471685-4906-4482-9FB5-E49AAD78138F}" type="slidenum">
              <a:rPr lang="ar-BH" altLang="id-ID"/>
              <a:pPr>
                <a:defRPr/>
              </a:pPr>
              <a:t>‹#›</a:t>
            </a:fld>
            <a:endParaRPr lang="en-US" altLang="id-ID">
              <a:cs typeface="+mn-cs"/>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CB8D3054-AFBB-4D94-BFEE-DFC0905E73C0}"/>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200">
                <a:latin typeface="+mn-lt"/>
              </a:defRPr>
            </a:lvl1pPr>
          </a:lstStyle>
          <a:p>
            <a:pPr>
              <a:defRPr/>
            </a:pPr>
            <a:endParaRPr lang="en-US" altLang="id-ID"/>
          </a:p>
        </p:txBody>
      </p:sp>
      <p:sp>
        <p:nvSpPr>
          <p:cNvPr id="5123" name="Rectangle 3">
            <a:extLst>
              <a:ext uri="{FF2B5EF4-FFF2-40B4-BE49-F238E27FC236}">
                <a16:creationId xmlns:a16="http://schemas.microsoft.com/office/drawing/2014/main" id="{967509CB-FC6C-4C40-921A-D3139770D6D9}"/>
              </a:ext>
            </a:extLst>
          </p:cNvPr>
          <p:cNvSpPr>
            <a:spLocks noGrp="1" noChangeArrowheads="1"/>
          </p:cNvSpPr>
          <p:nvPr>
            <p:ph type="dt" idx="1"/>
          </p:nvPr>
        </p:nvSpPr>
        <p:spPr bwMode="auto">
          <a:xfrm>
            <a:off x="388620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200">
                <a:latin typeface="+mn-lt"/>
              </a:defRPr>
            </a:lvl1pPr>
          </a:lstStyle>
          <a:p>
            <a:pPr>
              <a:defRPr/>
            </a:pPr>
            <a:endParaRPr lang="en-US" altLang="id-ID"/>
          </a:p>
        </p:txBody>
      </p:sp>
      <p:sp>
        <p:nvSpPr>
          <p:cNvPr id="3076" name="Rectangle 4">
            <a:extLst>
              <a:ext uri="{FF2B5EF4-FFF2-40B4-BE49-F238E27FC236}">
                <a16:creationId xmlns:a16="http://schemas.microsoft.com/office/drawing/2014/main" id="{C69690AB-212B-47E6-BEED-614F356983C8}"/>
              </a:ext>
            </a:extLst>
          </p:cNvPr>
          <p:cNvSpPr>
            <a:spLocks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a:extLst>
              <a:ext uri="{FF2B5EF4-FFF2-40B4-BE49-F238E27FC236}">
                <a16:creationId xmlns:a16="http://schemas.microsoft.com/office/drawing/2014/main" id="{21B5D920-0B1D-4E75-BCC6-71E46A778B75}"/>
              </a:ext>
            </a:extLst>
          </p:cNvPr>
          <p:cNvSpPr>
            <a:spLocks noGrp="1" noChangeArrowheads="1"/>
          </p:cNvSpPr>
          <p:nvPr>
            <p:ph type="body" sz="quarter" idx="3"/>
          </p:nvPr>
        </p:nvSpPr>
        <p:spPr bwMode="auto">
          <a:xfrm>
            <a:off x="914400" y="4343400"/>
            <a:ext cx="50292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id-ID" noProof="0"/>
              <a:t>Click to edit Master text styles</a:t>
            </a:r>
          </a:p>
          <a:p>
            <a:pPr lvl="1"/>
            <a:r>
              <a:rPr lang="en-US" altLang="id-ID" noProof="0"/>
              <a:t>Second level</a:t>
            </a:r>
          </a:p>
          <a:p>
            <a:pPr lvl="2"/>
            <a:r>
              <a:rPr lang="en-US" altLang="id-ID" noProof="0"/>
              <a:t>Third level</a:t>
            </a:r>
          </a:p>
          <a:p>
            <a:pPr lvl="3"/>
            <a:r>
              <a:rPr lang="en-US" altLang="id-ID" noProof="0"/>
              <a:t>Fourth level</a:t>
            </a:r>
          </a:p>
          <a:p>
            <a:pPr lvl="4"/>
            <a:r>
              <a:rPr lang="en-US" altLang="id-ID" noProof="0"/>
              <a:t>Fifth level</a:t>
            </a:r>
          </a:p>
        </p:txBody>
      </p:sp>
      <p:sp>
        <p:nvSpPr>
          <p:cNvPr id="5126" name="Rectangle 6">
            <a:extLst>
              <a:ext uri="{FF2B5EF4-FFF2-40B4-BE49-F238E27FC236}">
                <a16:creationId xmlns:a16="http://schemas.microsoft.com/office/drawing/2014/main" id="{3EDAF6E5-8F34-4249-8815-3A1F1CE18D2B}"/>
              </a:ext>
            </a:extLst>
          </p:cNvPr>
          <p:cNvSpPr>
            <a:spLocks noGrp="1" noChangeArrowheads="1"/>
          </p:cNvSpPr>
          <p:nvPr>
            <p:ph type="ftr" sz="quarter" idx="4"/>
          </p:nvPr>
        </p:nvSpPr>
        <p:spPr bwMode="auto">
          <a:xfrm>
            <a:off x="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defRPr sz="1200">
                <a:latin typeface="+mn-lt"/>
              </a:defRPr>
            </a:lvl1pPr>
          </a:lstStyle>
          <a:p>
            <a:pPr>
              <a:defRPr/>
            </a:pPr>
            <a:endParaRPr lang="en-US" altLang="id-ID"/>
          </a:p>
        </p:txBody>
      </p:sp>
      <p:sp>
        <p:nvSpPr>
          <p:cNvPr id="5127" name="Rectangle 7">
            <a:extLst>
              <a:ext uri="{FF2B5EF4-FFF2-40B4-BE49-F238E27FC236}">
                <a16:creationId xmlns:a16="http://schemas.microsoft.com/office/drawing/2014/main" id="{FF5B2829-5045-4E1D-BEA2-E6C5047AF5E2}"/>
              </a:ext>
            </a:extLst>
          </p:cNvPr>
          <p:cNvSpPr>
            <a:spLocks noGrp="1" noChangeArrowheads="1"/>
          </p:cNvSpPr>
          <p:nvPr>
            <p:ph type="sldNum" sz="quarter" idx="5"/>
          </p:nvPr>
        </p:nvSpPr>
        <p:spPr bwMode="auto">
          <a:xfrm>
            <a:off x="388620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fontAlgn="auto" hangingPunct="1">
              <a:spcBef>
                <a:spcPts val="0"/>
              </a:spcBef>
              <a:spcAft>
                <a:spcPts val="0"/>
              </a:spcAft>
              <a:defRPr sz="1200">
                <a:latin typeface="+mn-lt"/>
                <a:cs typeface="Times New Roman" panose="02020603050405020304" pitchFamily="18" charset="0"/>
              </a:defRPr>
            </a:lvl1pPr>
          </a:lstStyle>
          <a:p>
            <a:pPr>
              <a:defRPr/>
            </a:pPr>
            <a:fld id="{227441BC-2386-42D3-8915-051583C22A92}" type="slidenum">
              <a:rPr lang="ar-BH" altLang="id-ID"/>
              <a:pPr>
                <a:defRPr/>
              </a:pPr>
              <a:t>‹#›</a:t>
            </a:fld>
            <a:endParaRPr lang="en-US" altLang="id-ID">
              <a:cs typeface="+mn-cs"/>
            </a:endParaRP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BB85F2E6-BF23-4BBB-9DD7-D1ED9EBB10A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2EFA106-1402-40C7-8397-EBB9196192A2}" type="slidenum">
              <a:rPr lang="ar-BH" altLang="id-ID" smtClean="0"/>
              <a:pPr fontAlgn="base">
                <a:spcBef>
                  <a:spcPct val="0"/>
                </a:spcBef>
                <a:spcAft>
                  <a:spcPct val="0"/>
                </a:spcAft>
              </a:pPr>
              <a:t>1</a:t>
            </a:fld>
            <a:endParaRPr lang="en-US" altLang="id-ID"/>
          </a:p>
        </p:txBody>
      </p:sp>
      <p:sp>
        <p:nvSpPr>
          <p:cNvPr id="6147" name="Rectangle 2">
            <a:extLst>
              <a:ext uri="{FF2B5EF4-FFF2-40B4-BE49-F238E27FC236}">
                <a16:creationId xmlns:a16="http://schemas.microsoft.com/office/drawing/2014/main" id="{CB2BF300-60DD-4978-982B-6A36472A742F}"/>
              </a:ext>
            </a:extLst>
          </p:cNvPr>
          <p:cNvSpPr>
            <a:spLocks noChangeArrowheads="1" noTextEdit="1"/>
          </p:cNvSpPr>
          <p:nvPr>
            <p:ph type="sldImg"/>
          </p:nvPr>
        </p:nvSpPr>
        <p:spPr>
          <a:solidFill>
            <a:srgbClr val="FFFFFF"/>
          </a:solidFill>
          <a:ln/>
        </p:spPr>
      </p:sp>
      <p:sp>
        <p:nvSpPr>
          <p:cNvPr id="6148" name="Rectangle 3">
            <a:extLst>
              <a:ext uri="{FF2B5EF4-FFF2-40B4-BE49-F238E27FC236}">
                <a16:creationId xmlns:a16="http://schemas.microsoft.com/office/drawing/2014/main" id="{4607B132-C31D-4253-9FC2-52273A62A7B2}"/>
              </a:ext>
            </a:extLst>
          </p:cNvPr>
          <p:cNvSpPr>
            <a:spLocks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t-EE" altLang="id-ID"/>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C204C2B4-38C9-460B-8971-B03984DAD5C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4942958-01E4-4859-9B8F-CB6F857C2A70}" type="slidenum">
              <a:rPr lang="ar-BH" altLang="id-ID" smtClean="0"/>
              <a:pPr fontAlgn="base">
                <a:spcBef>
                  <a:spcPct val="0"/>
                </a:spcBef>
                <a:spcAft>
                  <a:spcPct val="0"/>
                </a:spcAft>
              </a:pPr>
              <a:t>29</a:t>
            </a:fld>
            <a:endParaRPr lang="en-US" altLang="id-ID"/>
          </a:p>
        </p:txBody>
      </p:sp>
      <p:sp>
        <p:nvSpPr>
          <p:cNvPr id="44035" name="Rectangle 2">
            <a:extLst>
              <a:ext uri="{FF2B5EF4-FFF2-40B4-BE49-F238E27FC236}">
                <a16:creationId xmlns:a16="http://schemas.microsoft.com/office/drawing/2014/main" id="{6539202F-7A57-404C-97DE-ADB7FC64E24E}"/>
              </a:ext>
            </a:extLst>
          </p:cNvPr>
          <p:cNvSpPr>
            <a:spLocks noChangeArrowheads="1" noTextEdit="1"/>
          </p:cNvSpPr>
          <p:nvPr>
            <p:ph type="sldImg"/>
          </p:nvPr>
        </p:nvSpPr>
        <p:spPr>
          <a:ln/>
        </p:spPr>
      </p:sp>
      <p:sp>
        <p:nvSpPr>
          <p:cNvPr id="44036" name="Rectangle 3">
            <a:extLst>
              <a:ext uri="{FF2B5EF4-FFF2-40B4-BE49-F238E27FC236}">
                <a16:creationId xmlns:a16="http://schemas.microsoft.com/office/drawing/2014/main" id="{8C6A8583-2137-4DA5-9E32-618F5AFDE9E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id-ID" b="1"/>
              <a:t>Business intelligence</a:t>
            </a:r>
            <a:r>
              <a:rPr lang="en-US" altLang="id-ID"/>
              <a:t> – a solution/process to automate the process by using data warehousing and data mining.</a:t>
            </a:r>
          </a:p>
          <a:p>
            <a:r>
              <a:rPr lang="en-US" altLang="id-ID"/>
              <a:t>Another important issue concerns 1) the lack of clear understanding of the online communication process and 2) how online respondents think and interact in cyberspace.</a:t>
            </a:r>
          </a:p>
          <a:p>
            <a:r>
              <a:rPr lang="en-US" altLang="id-ID"/>
              <a:t>Web-based surveys typically have a lower response rate than e-mail surveys, and there is no respondent control for public surveys.</a:t>
            </a:r>
          </a:p>
          <a:p>
            <a:r>
              <a:rPr lang="en-US" altLang="id-ID"/>
              <a:t>Anonymous respondents: 1) more truthful in their opinions, 2) loss of valuable informaiton about the demographics and characteristics, 3) security of information transmitted</a:t>
            </a:r>
          </a:p>
          <a:p>
            <a:r>
              <a:rPr lang="en-US" altLang="id-ID"/>
              <a:t>Future trends: 50% of all market research will be done on the Internet. National telephone suverys will be the subject of research methodology folklore in 10 years (or 20 years). </a:t>
            </a:r>
          </a:p>
          <a:p>
            <a:r>
              <a:rPr lang="en-US" altLang="id-ID"/>
              <a:t>How to overcome this problem – outsource its market research needs.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2802ABCD-89CB-4D83-92C2-1E9A7A9227A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E19400D-3FAE-4984-AC7D-32CC99C61731}" type="slidenum">
              <a:rPr lang="ar-BH" altLang="id-ID" smtClean="0"/>
              <a:pPr fontAlgn="base">
                <a:spcBef>
                  <a:spcPct val="0"/>
                </a:spcBef>
                <a:spcAft>
                  <a:spcPct val="0"/>
                </a:spcAft>
              </a:pPr>
              <a:t>31</a:t>
            </a:fld>
            <a:endParaRPr lang="en-US" altLang="id-ID"/>
          </a:p>
        </p:txBody>
      </p:sp>
      <p:sp>
        <p:nvSpPr>
          <p:cNvPr id="47107" name="Rectangle 2">
            <a:extLst>
              <a:ext uri="{FF2B5EF4-FFF2-40B4-BE49-F238E27FC236}">
                <a16:creationId xmlns:a16="http://schemas.microsoft.com/office/drawing/2014/main" id="{70A4749D-6B22-4478-99B5-6A11B18189D4}"/>
              </a:ext>
            </a:extLst>
          </p:cNvPr>
          <p:cNvSpPr>
            <a:spLocks noChangeArrowheads="1" noTextEdit="1"/>
          </p:cNvSpPr>
          <p:nvPr>
            <p:ph type="sldImg"/>
          </p:nvPr>
        </p:nvSpPr>
        <p:spPr>
          <a:ln/>
        </p:spPr>
      </p:sp>
      <p:sp>
        <p:nvSpPr>
          <p:cNvPr id="47108" name="Rectangle 3">
            <a:extLst>
              <a:ext uri="{FF2B5EF4-FFF2-40B4-BE49-F238E27FC236}">
                <a16:creationId xmlns:a16="http://schemas.microsoft.com/office/drawing/2014/main" id="{A75AF4DB-416E-4522-87EB-E915321A53B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id-ID"/>
              <a:t>On the WEB, the objective is to turn browsers into buyers.</a:t>
            </a:r>
          </a:p>
          <a:p>
            <a:r>
              <a:rPr lang="en-US" altLang="id-ID"/>
              <a:t>Market research includes gathering information about topics such as the economy, industry, firms, products, pricing, distribution, competition, promotion, and consumer purchasing behavior.</a:t>
            </a:r>
          </a:p>
          <a:p>
            <a:r>
              <a:rPr lang="en-US" altLang="id-ID"/>
              <a:t>How? surveyors</a:t>
            </a:r>
          </a:p>
          <a:p>
            <a:r>
              <a:rPr lang="en-US" altLang="id-ID"/>
              <a:t>-- questionnaires, telephone, direct mail, email</a:t>
            </a:r>
          </a:p>
          <a:p>
            <a:r>
              <a:rPr lang="en-US" altLang="id-ID"/>
              <a:t>-- focus groups (selected individuals)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18424ECD-C448-4DA7-BFE6-4DBFD15B9FD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D88064B-1A23-4EB8-82D3-269F67622EC6}" type="slidenum">
              <a:rPr lang="ar-BH" altLang="id-ID" smtClean="0"/>
              <a:pPr fontAlgn="base">
                <a:spcBef>
                  <a:spcPct val="0"/>
                </a:spcBef>
                <a:spcAft>
                  <a:spcPct val="0"/>
                </a:spcAft>
              </a:pPr>
              <a:t>32</a:t>
            </a:fld>
            <a:endParaRPr lang="en-US" altLang="id-ID"/>
          </a:p>
        </p:txBody>
      </p:sp>
      <p:sp>
        <p:nvSpPr>
          <p:cNvPr id="49155" name="Rectangle 2">
            <a:extLst>
              <a:ext uri="{FF2B5EF4-FFF2-40B4-BE49-F238E27FC236}">
                <a16:creationId xmlns:a16="http://schemas.microsoft.com/office/drawing/2014/main" id="{C1944B96-6A1A-48FD-B964-C63A858C510E}"/>
              </a:ext>
            </a:extLst>
          </p:cNvPr>
          <p:cNvSpPr>
            <a:spLocks noChangeArrowheads="1" noTextEdit="1"/>
          </p:cNvSpPr>
          <p:nvPr>
            <p:ph type="sldImg"/>
          </p:nvPr>
        </p:nvSpPr>
        <p:spPr>
          <a:ln/>
        </p:spPr>
      </p:sp>
      <p:sp>
        <p:nvSpPr>
          <p:cNvPr id="49156" name="Rectangle 3">
            <a:extLst>
              <a:ext uri="{FF2B5EF4-FFF2-40B4-BE49-F238E27FC236}">
                <a16:creationId xmlns:a16="http://schemas.microsoft.com/office/drawing/2014/main" id="{14540F2D-8D4E-42F7-969C-E048F49A028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28600" indent="-228600"/>
            <a:r>
              <a:rPr lang="en-US" altLang="id-ID"/>
              <a:t>Major factors that are used for prediction are: product information requested, number of related e-mails, number of orders made, what products/services are ordered, and gender.</a:t>
            </a:r>
          </a:p>
          <a:p>
            <a:pPr marL="228600" indent="-228600"/>
            <a:r>
              <a:rPr lang="en-US" altLang="id-ID"/>
              <a:t>Typical questions that online market research attempts to answer are:</a:t>
            </a:r>
          </a:p>
          <a:p>
            <a:pPr marL="228600" indent="-228600">
              <a:buFontTx/>
              <a:buAutoNum type="arabicParenR"/>
            </a:pPr>
            <a:r>
              <a:rPr lang="en-US" altLang="id-ID"/>
              <a:t>What are the purchase patterns for individuals and groups (segmentation)?</a:t>
            </a:r>
          </a:p>
          <a:p>
            <a:pPr marL="228600" indent="-228600">
              <a:buFontTx/>
              <a:buAutoNum type="arabicParenR"/>
            </a:pPr>
            <a:r>
              <a:rPr lang="en-US" altLang="id-ID"/>
              <a:t> What factors encourage online purchasing?</a:t>
            </a:r>
          </a:p>
          <a:p>
            <a:pPr marL="228600" indent="-228600">
              <a:buFontTx/>
              <a:buAutoNum type="arabicParenR"/>
            </a:pPr>
            <a:r>
              <a:rPr lang="en-US" altLang="id-ID"/>
              <a:t> How can we identify those who are real buyers from those who are just browsing?</a:t>
            </a:r>
          </a:p>
          <a:p>
            <a:pPr marL="228600" indent="-228600">
              <a:buFontTx/>
              <a:buAutoNum type="arabicParenR"/>
            </a:pPr>
            <a:r>
              <a:rPr lang="en-US" altLang="id-ID"/>
              <a:t> How does an individual navigate – check information first or go directly ordering</a:t>
            </a:r>
          </a:p>
          <a:p>
            <a:pPr marL="228600" indent="-228600">
              <a:buFontTx/>
              <a:buAutoNum type="arabicParenR"/>
            </a:pPr>
            <a:r>
              <a:rPr lang="en-US" altLang="id-ID"/>
              <a:t> What is the optimal Web page design?</a:t>
            </a:r>
          </a:p>
          <a:p>
            <a:pPr marL="228600" indent="-228600"/>
            <a:r>
              <a:rPr lang="en-US" altLang="id-ID"/>
              <a:t>Online market research provides marketing organizations with greater ability to understand the customer, the market, and the competition.</a:t>
            </a:r>
          </a:p>
          <a:p>
            <a:pPr marL="228600" indent="-228600"/>
            <a:r>
              <a:rPr lang="en-US" altLang="id-ID"/>
              <a:t>It can identify early shifts in product and customer trends, enabling marketers to identify products and marketing opportunities and to develop those products that customers really want to buy.</a:t>
            </a:r>
            <a:endParaRPr lang="et-EE" altLang="id-ID"/>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7E5247CC-B993-4E20-B43A-A3072767640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992042E-41AE-4364-ACA5-FAD73F893CE3}" type="slidenum">
              <a:rPr lang="ar-BH" altLang="id-ID" smtClean="0"/>
              <a:pPr fontAlgn="base">
                <a:spcBef>
                  <a:spcPct val="0"/>
                </a:spcBef>
                <a:spcAft>
                  <a:spcPct val="0"/>
                </a:spcAft>
              </a:pPr>
              <a:t>37</a:t>
            </a:fld>
            <a:endParaRPr lang="en-US" altLang="id-ID"/>
          </a:p>
        </p:txBody>
      </p:sp>
      <p:sp>
        <p:nvSpPr>
          <p:cNvPr id="55299" name="Rectangle 2">
            <a:extLst>
              <a:ext uri="{FF2B5EF4-FFF2-40B4-BE49-F238E27FC236}">
                <a16:creationId xmlns:a16="http://schemas.microsoft.com/office/drawing/2014/main" id="{F4342F68-D45A-45C7-95E2-120569CDFDFA}"/>
              </a:ext>
            </a:extLst>
          </p:cNvPr>
          <p:cNvSpPr>
            <a:spLocks noChangeArrowheads="1" noTextEdit="1"/>
          </p:cNvSpPr>
          <p:nvPr>
            <p:ph type="sldImg"/>
          </p:nvPr>
        </p:nvSpPr>
        <p:spPr>
          <a:ln/>
        </p:spPr>
      </p:sp>
      <p:sp>
        <p:nvSpPr>
          <p:cNvPr id="55300" name="Rectangle 3">
            <a:extLst>
              <a:ext uri="{FF2B5EF4-FFF2-40B4-BE49-F238E27FC236}">
                <a16:creationId xmlns:a16="http://schemas.microsoft.com/office/drawing/2014/main" id="{4507DAD8-038D-4C47-A211-79BF41BDBB5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id-ID" b="1"/>
              <a:t>Online research methods</a:t>
            </a:r>
            <a:r>
              <a:rPr lang="en-US" altLang="id-ID"/>
              <a:t> range from 1-1 communication with specific customers (email) to moderated focus groups conducted in chat rooms to questionnaires.</a:t>
            </a:r>
          </a:p>
          <a:p>
            <a:r>
              <a:rPr lang="en-US" altLang="id-ID"/>
              <a:t>According to a survey by GIT, more than 40% of the information people place on such questionnaires is incorrect. Therefore, appropriate design of Web questionnaires and incentives for true completion are critical for the validity of the results.</a:t>
            </a:r>
          </a:p>
          <a:p>
            <a:r>
              <a:rPr lang="en-US" altLang="id-ID" b="1"/>
              <a:t>Online focus groups</a:t>
            </a:r>
            <a:r>
              <a:rPr lang="en-US" altLang="id-ID"/>
              <a:t> – may be costly and slow</a:t>
            </a:r>
          </a:p>
          <a:p>
            <a:r>
              <a:rPr lang="en-US" altLang="id-ID" b="1"/>
              <a:t>Customer scenarios</a:t>
            </a:r>
            <a:r>
              <a:rPr lang="en-US" altLang="id-ID"/>
              <a:t> – situations that describe the customer’s needs and the manner in which the product fulfills the needs.</a:t>
            </a:r>
          </a:p>
          <a:p>
            <a:r>
              <a:rPr lang="en-US" altLang="id-ID" b="1"/>
              <a:t>Tracking customer movements</a:t>
            </a:r>
            <a:r>
              <a:rPr lang="en-US" altLang="id-ID"/>
              <a:t> – to learn about customers by observing their behavior rather than by asking them questions (using cookies, web bugs, and spyware – privacy issue; next slide)</a:t>
            </a:r>
          </a:p>
          <a:p>
            <a:endParaRPr lang="et-EE" altLang="id-ID"/>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6EF9B857-1AE2-457A-A6CF-6B5490A9059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3B4FA57-66C9-4F4F-8C78-EEB41BECF117}" type="slidenum">
              <a:rPr lang="ar-BH" altLang="id-ID" smtClean="0"/>
              <a:pPr fontAlgn="base">
                <a:spcBef>
                  <a:spcPct val="0"/>
                </a:spcBef>
                <a:spcAft>
                  <a:spcPct val="0"/>
                </a:spcAft>
              </a:pPr>
              <a:t>42</a:t>
            </a:fld>
            <a:endParaRPr lang="en-US" altLang="id-ID"/>
          </a:p>
        </p:txBody>
      </p:sp>
      <p:sp>
        <p:nvSpPr>
          <p:cNvPr id="61443" name="Rectangle 2">
            <a:extLst>
              <a:ext uri="{FF2B5EF4-FFF2-40B4-BE49-F238E27FC236}">
                <a16:creationId xmlns:a16="http://schemas.microsoft.com/office/drawing/2014/main" id="{38CFA29D-6DDD-4BF5-9D4A-0DE5891BA6D8}"/>
              </a:ext>
            </a:extLst>
          </p:cNvPr>
          <p:cNvSpPr>
            <a:spLocks noChangeArrowheads="1" noTextEdit="1"/>
          </p:cNvSpPr>
          <p:nvPr>
            <p:ph type="sldImg"/>
          </p:nvPr>
        </p:nvSpPr>
        <p:spPr>
          <a:ln/>
        </p:spPr>
      </p:sp>
      <p:sp>
        <p:nvSpPr>
          <p:cNvPr id="61444" name="Rectangle 3">
            <a:extLst>
              <a:ext uri="{FF2B5EF4-FFF2-40B4-BE49-F238E27FC236}">
                <a16:creationId xmlns:a16="http://schemas.microsoft.com/office/drawing/2014/main" id="{B8DB6025-149E-4AE0-A1AA-7D125696573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id-ID" b="1"/>
              <a:t>Analytic apps</a:t>
            </a:r>
            <a:r>
              <a:rPr lang="en-US" altLang="id-ID"/>
              <a:t> </a:t>
            </a:r>
            <a:r>
              <a:rPr lang="en-US" altLang="id-ID" i="1"/>
              <a:t>process </a:t>
            </a:r>
            <a:r>
              <a:rPr lang="en-US" altLang="id-ID"/>
              <a:t>a warehouse’s data, whereas </a:t>
            </a:r>
            <a:r>
              <a:rPr lang="en-US" altLang="id-ID" b="1"/>
              <a:t>reports</a:t>
            </a:r>
            <a:r>
              <a:rPr lang="en-US" altLang="id-ID"/>
              <a:t> merely </a:t>
            </a:r>
            <a:r>
              <a:rPr lang="en-US" altLang="id-ID" i="1"/>
              <a:t>present </a:t>
            </a:r>
            <a:r>
              <a:rPr lang="en-US" altLang="id-ID"/>
              <a:t>that information.</a:t>
            </a:r>
          </a:p>
          <a:p>
            <a:r>
              <a:rPr lang="en-US" altLang="id-ID"/>
              <a:t>Their output should enable a company to improve the </a:t>
            </a:r>
            <a:r>
              <a:rPr lang="en-US" altLang="id-ID" i="1"/>
              <a:t>operational apps</a:t>
            </a:r>
            <a:r>
              <a:rPr lang="en-US" altLang="id-ID"/>
              <a:t> that deliver customer experience in order to achieve the CRM objectives (forecast) of customer acquisition and retention.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A9AA063F-DA6D-403C-9594-D3B3470192A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BAA0266-D855-439D-B3BC-19C5B9EA7AB4}" type="slidenum">
              <a:rPr lang="ar-BH" altLang="id-ID" smtClean="0"/>
              <a:pPr fontAlgn="base">
                <a:spcBef>
                  <a:spcPct val="0"/>
                </a:spcBef>
                <a:spcAft>
                  <a:spcPct val="0"/>
                </a:spcAft>
              </a:pPr>
              <a:t>45</a:t>
            </a:fld>
            <a:endParaRPr lang="en-US" altLang="id-ID"/>
          </a:p>
        </p:txBody>
      </p:sp>
      <p:sp>
        <p:nvSpPr>
          <p:cNvPr id="65539" name="Rectangle 2">
            <a:extLst>
              <a:ext uri="{FF2B5EF4-FFF2-40B4-BE49-F238E27FC236}">
                <a16:creationId xmlns:a16="http://schemas.microsoft.com/office/drawing/2014/main" id="{3CD5624B-20F0-4E3A-A08E-37ED67D56314}"/>
              </a:ext>
            </a:extLst>
          </p:cNvPr>
          <p:cNvSpPr>
            <a:spLocks noChangeArrowheads="1" noTextEdit="1"/>
          </p:cNvSpPr>
          <p:nvPr>
            <p:ph type="sldImg"/>
          </p:nvPr>
        </p:nvSpPr>
        <p:spPr>
          <a:ln/>
        </p:spPr>
      </p:sp>
      <p:sp>
        <p:nvSpPr>
          <p:cNvPr id="65540" name="Rectangle 3">
            <a:extLst>
              <a:ext uri="{FF2B5EF4-FFF2-40B4-BE49-F238E27FC236}">
                <a16:creationId xmlns:a16="http://schemas.microsoft.com/office/drawing/2014/main" id="{1FF7348C-A521-4907-A259-8F9C90989BF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id-ID"/>
              <a:t>B2B marketing is completely different from B2C marketing. Major differences also exist between B2B and B2C with respect to the nature of demand and supply and the trading process.</a:t>
            </a:r>
          </a:p>
          <a:p>
            <a:r>
              <a:rPr lang="en-US" altLang="id-ID"/>
              <a:t>Organizations buy large quantities of </a:t>
            </a:r>
            <a:r>
              <a:rPr lang="en-US" altLang="id-ID" i="1"/>
              <a:t>direct materials</a:t>
            </a:r>
            <a:r>
              <a:rPr lang="en-US" altLang="id-ID"/>
              <a:t> that they consume or use in the production of goods and services and in the company’s operations.</a:t>
            </a:r>
          </a:p>
          <a:p>
            <a:r>
              <a:rPr lang="en-US" altLang="id-ID"/>
              <a:t>They also buy </a:t>
            </a:r>
            <a:r>
              <a:rPr lang="en-US" altLang="id-ID" i="1"/>
              <a:t>indirect materials</a:t>
            </a:r>
            <a:r>
              <a:rPr lang="en-US" altLang="id-ID"/>
              <a:t> (PCs, delivery trucks, and office supplies) to support their production and operations processes.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033ABCFC-72EC-40A8-AC57-C9FAA007BC3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3BF0250-E921-43AF-AB39-FC6D4AA9CE92}" type="slidenum">
              <a:rPr lang="ar-BH" altLang="id-ID" smtClean="0"/>
              <a:pPr fontAlgn="base">
                <a:spcBef>
                  <a:spcPct val="0"/>
                </a:spcBef>
                <a:spcAft>
                  <a:spcPct val="0"/>
                </a:spcAft>
              </a:pPr>
              <a:t>46</a:t>
            </a:fld>
            <a:endParaRPr lang="en-US" altLang="id-ID"/>
          </a:p>
        </p:txBody>
      </p:sp>
      <p:sp>
        <p:nvSpPr>
          <p:cNvPr id="67587" name="Rectangle 2">
            <a:extLst>
              <a:ext uri="{FF2B5EF4-FFF2-40B4-BE49-F238E27FC236}">
                <a16:creationId xmlns:a16="http://schemas.microsoft.com/office/drawing/2014/main" id="{F82FCB57-875C-4639-A2DB-91665462564C}"/>
              </a:ext>
            </a:extLst>
          </p:cNvPr>
          <p:cNvSpPr>
            <a:spLocks noChangeArrowheads="1" noTextEdit="1"/>
          </p:cNvSpPr>
          <p:nvPr>
            <p:ph type="sldImg"/>
          </p:nvPr>
        </p:nvSpPr>
        <p:spPr>
          <a:ln/>
        </p:spPr>
      </p:sp>
      <p:sp>
        <p:nvSpPr>
          <p:cNvPr id="67588" name="Rectangle 3">
            <a:extLst>
              <a:ext uri="{FF2B5EF4-FFF2-40B4-BE49-F238E27FC236}">
                <a16:creationId xmlns:a16="http://schemas.microsoft.com/office/drawing/2014/main" id="{CE6CE259-DD58-4993-B269-F4D5E3D0DF0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id-ID"/>
              <a:t>Traditional (off-line) B2B marketers use the following methods: trade shows, advertisements in industry magazines, email, paper catalogs, and salespeople that are not effective in the digital world.</a:t>
            </a:r>
          </a:p>
          <a:p>
            <a:r>
              <a:rPr lang="en-US" altLang="id-ID"/>
              <a:t>How will B2B reach its potential customers in the e-world?</a:t>
            </a:r>
          </a:p>
          <a:p>
            <a:r>
              <a:rPr lang="en-US" altLang="id-ID" b="1"/>
              <a:t>Affiliation program</a:t>
            </a:r>
            <a:r>
              <a:rPr lang="en-US" altLang="id-ID"/>
              <a:t>: Affiliates put a banner of another vendor (Amazon.com or CDNow) on their sites. A company pays a small commission every time when the affiliation company ‘drives traffic’ to its site if the customer makes a purchase.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C24035A3-1806-493F-B063-EBFC5F53F2A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44AB9F3-DF6B-4D83-A127-F6047757637E}" type="slidenum">
              <a:rPr lang="ar-BH" altLang="id-ID" smtClean="0"/>
              <a:pPr fontAlgn="base">
                <a:spcBef>
                  <a:spcPct val="0"/>
                </a:spcBef>
                <a:spcAft>
                  <a:spcPct val="0"/>
                </a:spcAft>
              </a:pPr>
              <a:t>48</a:t>
            </a:fld>
            <a:endParaRPr lang="en-US" altLang="id-ID"/>
          </a:p>
        </p:txBody>
      </p:sp>
      <p:sp>
        <p:nvSpPr>
          <p:cNvPr id="70659" name="Rectangle 2">
            <a:extLst>
              <a:ext uri="{FF2B5EF4-FFF2-40B4-BE49-F238E27FC236}">
                <a16:creationId xmlns:a16="http://schemas.microsoft.com/office/drawing/2014/main" id="{C89576FE-4F58-43A7-A6FE-414138745063}"/>
              </a:ext>
            </a:extLst>
          </p:cNvPr>
          <p:cNvSpPr>
            <a:spLocks noChangeArrowheads="1" noTextEdit="1"/>
          </p:cNvSpPr>
          <p:nvPr>
            <p:ph type="sldImg"/>
          </p:nvPr>
        </p:nvSpPr>
        <p:spPr>
          <a:ln/>
        </p:spPr>
      </p:sp>
      <p:sp>
        <p:nvSpPr>
          <p:cNvPr id="70660" name="Rectangle 3">
            <a:extLst>
              <a:ext uri="{FF2B5EF4-FFF2-40B4-BE49-F238E27FC236}">
                <a16:creationId xmlns:a16="http://schemas.microsoft.com/office/drawing/2014/main" id="{8A803161-AB8F-4AAC-9526-365C9A6A78A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id-ID" b="1"/>
              <a:t>Affiliation program</a:t>
            </a:r>
            <a:r>
              <a:rPr lang="en-US" altLang="id-ID"/>
              <a:t>: Affiliates put a banner of another vendor (Amazon.com or CDNow) on their sites. A company pays a small commission every time when the affiliation company ‘drives traffic’ to its site if the customer makes a purchase. Marketing managers need to understand their customers’ shopping behavior in order to optimally advertise or approach customers in the future. </a:t>
            </a:r>
            <a:r>
              <a:rPr lang="en-US" altLang="id-ID" i="1"/>
              <a:t>Traditional B2C</a:t>
            </a:r>
            <a:r>
              <a:rPr lang="en-US" altLang="id-ID"/>
              <a:t> retailers: POS -&gt; valuable marketing info.</a:t>
            </a:r>
          </a:p>
          <a:p>
            <a:r>
              <a:rPr lang="en-US" altLang="id-ID" b="1"/>
              <a:t>Online environment</a:t>
            </a:r>
            <a:r>
              <a:rPr lang="en-US" altLang="id-ID"/>
              <a:t>: the potential of the information can only be realized if the clickstream data can be analyzed and mined to produce useful knowledge that can be used to improve services and marketing efforts.</a:t>
            </a:r>
          </a:p>
          <a:p>
            <a:r>
              <a:rPr lang="en-US" altLang="id-ID"/>
              <a:t>Such B2C and B2B intermediaries are called </a:t>
            </a:r>
            <a:r>
              <a:rPr lang="en-US" altLang="id-ID" b="1" i="1"/>
              <a:t>infomediaries</a:t>
            </a:r>
            <a:r>
              <a:rPr lang="en-US" altLang="id-ID"/>
              <a:t>. Infomediaries start by processing existing information until new, useful information is extracted from it.</a:t>
            </a:r>
          </a:p>
          <a:p>
            <a:r>
              <a:rPr lang="en-US" altLang="id-ID" b="1"/>
              <a:t>Purpose</a:t>
            </a:r>
            <a:r>
              <a:rPr lang="en-US" altLang="id-ID"/>
              <a:t>: B2B vendors use the information from infomediareis to </a:t>
            </a:r>
            <a:r>
              <a:rPr lang="en-US" altLang="id-ID" i="1"/>
              <a:t>identify likely buyers</a:t>
            </a:r>
            <a:r>
              <a:rPr lang="en-US" altLang="id-ID"/>
              <a:t> with much greater precision than ever before – leading to increased sales and drastically reduced marketing expenses.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7211568A-542F-4D5F-A1CE-BDDEA1A5C7E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23FE051-E9DC-4722-81F2-531677BB0982}" type="slidenum">
              <a:rPr lang="ar-BH" altLang="id-ID" smtClean="0"/>
              <a:pPr fontAlgn="base">
                <a:spcBef>
                  <a:spcPct val="0"/>
                </a:spcBef>
                <a:spcAft>
                  <a:spcPct val="0"/>
                </a:spcAft>
              </a:pPr>
              <a:t>7</a:t>
            </a:fld>
            <a:endParaRPr lang="en-US" altLang="id-ID"/>
          </a:p>
        </p:txBody>
      </p:sp>
      <p:sp>
        <p:nvSpPr>
          <p:cNvPr id="13315" name="Rectangle 2">
            <a:extLst>
              <a:ext uri="{FF2B5EF4-FFF2-40B4-BE49-F238E27FC236}">
                <a16:creationId xmlns:a16="http://schemas.microsoft.com/office/drawing/2014/main" id="{FEE714B1-43F1-4978-8E34-200A0EBE4501}"/>
              </a:ext>
            </a:extLst>
          </p:cNvPr>
          <p:cNvSpPr>
            <a:spLocks noChangeArrowheads="1" noTextEdit="1"/>
          </p:cNvSpPr>
          <p:nvPr>
            <p:ph type="sldImg"/>
          </p:nvPr>
        </p:nvSpPr>
        <p:spPr>
          <a:ln/>
        </p:spPr>
      </p:sp>
      <p:sp>
        <p:nvSpPr>
          <p:cNvPr id="13316" name="Rectangle 3">
            <a:extLst>
              <a:ext uri="{FF2B5EF4-FFF2-40B4-BE49-F238E27FC236}">
                <a16:creationId xmlns:a16="http://schemas.microsoft.com/office/drawing/2014/main" id="{5F6B3255-E1A2-4074-BB98-EBF291FA072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id-ID"/>
              <a:t>What are most-cited reasons for not making purchase? (next slide)</a:t>
            </a:r>
          </a:p>
          <a:p>
            <a:r>
              <a:rPr lang="en-US" altLang="id-ID" b="1"/>
              <a:t>Environmental variables</a:t>
            </a:r>
          </a:p>
          <a:p>
            <a:r>
              <a:rPr lang="en-US" altLang="id-ID"/>
              <a:t>Social variables – family members, friends, coworkers, Internet communities (chatting)</a:t>
            </a:r>
          </a:p>
          <a:p>
            <a:r>
              <a:rPr lang="en-US" altLang="id-ID"/>
              <a:t>Cultural/community variables – difference in countries, locations (city, urban etc.)</a:t>
            </a:r>
          </a:p>
          <a:p>
            <a:r>
              <a:rPr lang="en-US" altLang="id-ID"/>
              <a:t>Institutional, governmental variables – government regulation, legal constraints, and situational factors</a:t>
            </a:r>
          </a:p>
          <a:p>
            <a:endParaRPr lang="en-US" altLang="id-ID"/>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B43A1E69-092D-465C-9BA0-574788B0C74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B9C2616-E1F5-4864-B087-2F15CC8EB316}" type="slidenum">
              <a:rPr lang="ar-BH" altLang="id-ID" smtClean="0"/>
              <a:pPr fontAlgn="base">
                <a:spcBef>
                  <a:spcPct val="0"/>
                </a:spcBef>
                <a:spcAft>
                  <a:spcPct val="0"/>
                </a:spcAft>
              </a:pPr>
              <a:t>8</a:t>
            </a:fld>
            <a:endParaRPr lang="en-US" altLang="id-ID"/>
          </a:p>
        </p:txBody>
      </p:sp>
      <p:sp>
        <p:nvSpPr>
          <p:cNvPr id="15363" name="Rectangle 2">
            <a:extLst>
              <a:ext uri="{FF2B5EF4-FFF2-40B4-BE49-F238E27FC236}">
                <a16:creationId xmlns:a16="http://schemas.microsoft.com/office/drawing/2014/main" id="{89DEAB8A-E198-4712-9DFB-337D2F2FA404}"/>
              </a:ext>
            </a:extLst>
          </p:cNvPr>
          <p:cNvSpPr>
            <a:spLocks noChangeArrowheads="1" noTextEdit="1"/>
          </p:cNvSpPr>
          <p:nvPr>
            <p:ph type="sldImg"/>
          </p:nvPr>
        </p:nvSpPr>
        <p:spPr>
          <a:ln/>
        </p:spPr>
      </p:sp>
      <p:sp>
        <p:nvSpPr>
          <p:cNvPr id="15364" name="Rectangle 3">
            <a:extLst>
              <a:ext uri="{FF2B5EF4-FFF2-40B4-BE49-F238E27FC236}">
                <a16:creationId xmlns:a16="http://schemas.microsoft.com/office/drawing/2014/main" id="{E1181DB3-F646-4DB7-8F7A-0CF07E0F499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id-ID" b="1"/>
              <a:t>Intervening (moderating) variables</a:t>
            </a:r>
          </a:p>
          <a:p>
            <a:pPr>
              <a:buFontTx/>
              <a:buChar char="-"/>
            </a:pPr>
            <a:r>
              <a:rPr lang="en-US" altLang="id-ID"/>
              <a:t>offline environment: price, brad, promotions, advertising, quality</a:t>
            </a:r>
          </a:p>
          <a:p>
            <a:pPr>
              <a:buFontTx/>
              <a:buChar char="-"/>
            </a:pPr>
            <a:r>
              <a:rPr lang="en-US" altLang="id-ID"/>
              <a:t> physical environment: display in stores, logistics support, technical support, customer service.</a:t>
            </a:r>
          </a:p>
          <a:p>
            <a:r>
              <a:rPr lang="en-US" altLang="id-ID" b="1"/>
              <a:t>Five adoption stages of online buying</a:t>
            </a:r>
            <a:r>
              <a:rPr lang="en-US" altLang="id-ID"/>
              <a:t>:</a:t>
            </a:r>
          </a:p>
          <a:p>
            <a:r>
              <a:rPr lang="en-US" altLang="id-ID"/>
              <a:t>-- awareness, interest, evaluation, trial, and adoption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865D2744-FC82-4ED7-92F5-7524D5C1621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2C4ECC8-B8B8-4C48-AE98-6CA0B0A51AA6}" type="slidenum">
              <a:rPr lang="ar-BH" altLang="id-ID" smtClean="0"/>
              <a:pPr fontAlgn="base">
                <a:spcBef>
                  <a:spcPct val="0"/>
                </a:spcBef>
                <a:spcAft>
                  <a:spcPct val="0"/>
                </a:spcAft>
              </a:pPr>
              <a:t>9</a:t>
            </a:fld>
            <a:endParaRPr lang="en-US" altLang="id-ID"/>
          </a:p>
        </p:txBody>
      </p:sp>
      <p:sp>
        <p:nvSpPr>
          <p:cNvPr id="17411" name="Rectangle 2">
            <a:extLst>
              <a:ext uri="{FF2B5EF4-FFF2-40B4-BE49-F238E27FC236}">
                <a16:creationId xmlns:a16="http://schemas.microsoft.com/office/drawing/2014/main" id="{BADDECDE-1750-4236-8E80-ADA8980DC461}"/>
              </a:ext>
            </a:extLst>
          </p:cNvPr>
          <p:cNvSpPr>
            <a:spLocks noChangeArrowheads="1" noTextEdit="1"/>
          </p:cNvSpPr>
          <p:nvPr>
            <p:ph type="sldImg"/>
          </p:nvPr>
        </p:nvSpPr>
        <p:spPr>
          <a:ln/>
        </p:spPr>
      </p:sp>
      <p:sp>
        <p:nvSpPr>
          <p:cNvPr id="17412" name="Rectangle 3">
            <a:extLst>
              <a:ext uri="{FF2B5EF4-FFF2-40B4-BE49-F238E27FC236}">
                <a16:creationId xmlns:a16="http://schemas.microsoft.com/office/drawing/2014/main" id="{51E886C4-B4E9-4998-B6BC-64CC7F85C26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id-ID"/>
              <a:t>According to Forrester Research only 1.9% of online consumers have actually had an unfavorable experience.</a:t>
            </a:r>
          </a:p>
          <a:p>
            <a:r>
              <a:rPr lang="en-US" altLang="id-ID"/>
              <a:t>It is interesting to note that the more experience people have with Internet shopping, the more likely they are to spend more money online.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6B0CED6A-6650-4F10-A469-A442922481B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8EBF5DE-94D2-4DE4-943F-46DD6748523D}" type="slidenum">
              <a:rPr lang="ar-BH" altLang="id-ID" smtClean="0"/>
              <a:pPr fontAlgn="base">
                <a:spcBef>
                  <a:spcPct val="0"/>
                </a:spcBef>
                <a:spcAft>
                  <a:spcPct val="0"/>
                </a:spcAft>
              </a:pPr>
              <a:t>14</a:t>
            </a:fld>
            <a:endParaRPr lang="en-US" altLang="id-ID"/>
          </a:p>
        </p:txBody>
      </p:sp>
      <p:sp>
        <p:nvSpPr>
          <p:cNvPr id="23555" name="Rectangle 2">
            <a:extLst>
              <a:ext uri="{FF2B5EF4-FFF2-40B4-BE49-F238E27FC236}">
                <a16:creationId xmlns:a16="http://schemas.microsoft.com/office/drawing/2014/main" id="{CDDCD676-0F7E-4C1D-A924-484721680000}"/>
              </a:ext>
            </a:extLst>
          </p:cNvPr>
          <p:cNvSpPr>
            <a:spLocks noChangeArrowheads="1" noTextEdit="1"/>
          </p:cNvSpPr>
          <p:nvPr>
            <p:ph type="sldImg"/>
          </p:nvPr>
        </p:nvSpPr>
        <p:spPr>
          <a:ln/>
        </p:spPr>
      </p:sp>
      <p:sp>
        <p:nvSpPr>
          <p:cNvPr id="23556" name="Rectangle 3">
            <a:extLst>
              <a:ext uri="{FF2B5EF4-FFF2-40B4-BE49-F238E27FC236}">
                <a16:creationId xmlns:a16="http://schemas.microsoft.com/office/drawing/2014/main" id="{EEE05FEC-1B9C-481E-807C-0DDB57FA16F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id-ID"/>
              <a:t>This is the second (2) phase: information search </a:t>
            </a:r>
          </a:p>
          <a:p>
            <a:r>
              <a:rPr lang="en-US" altLang="id-ID"/>
              <a:t>-- catalogs, advertising, promotions, and reference groups influence DM</a:t>
            </a:r>
          </a:p>
          <a:p>
            <a:endParaRPr lang="en-US" altLang="id-ID"/>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5CDE851C-A735-4637-9EE2-2E9B906A92E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6C14C96-5D45-479C-AD2B-C5D31B2CD781}" type="slidenum">
              <a:rPr lang="ar-BH" altLang="id-ID" smtClean="0"/>
              <a:pPr fontAlgn="base">
                <a:spcBef>
                  <a:spcPct val="0"/>
                </a:spcBef>
                <a:spcAft>
                  <a:spcPct val="0"/>
                </a:spcAft>
              </a:pPr>
              <a:t>21</a:t>
            </a:fld>
            <a:endParaRPr lang="en-US" altLang="id-ID"/>
          </a:p>
        </p:txBody>
      </p:sp>
      <p:sp>
        <p:nvSpPr>
          <p:cNvPr id="31747" name="Rectangle 2">
            <a:extLst>
              <a:ext uri="{FF2B5EF4-FFF2-40B4-BE49-F238E27FC236}">
                <a16:creationId xmlns:a16="http://schemas.microsoft.com/office/drawing/2014/main" id="{65EB2840-08E1-471F-858E-0E0D67F8F0D9}"/>
              </a:ext>
            </a:extLst>
          </p:cNvPr>
          <p:cNvSpPr>
            <a:spLocks noChangeArrowheads="1" noTextEdit="1"/>
          </p:cNvSpPr>
          <p:nvPr>
            <p:ph type="sldImg"/>
          </p:nvPr>
        </p:nvSpPr>
        <p:spPr>
          <a:ln/>
        </p:spPr>
      </p:sp>
      <p:sp>
        <p:nvSpPr>
          <p:cNvPr id="31748" name="Rectangle 3">
            <a:extLst>
              <a:ext uri="{FF2B5EF4-FFF2-40B4-BE49-F238E27FC236}">
                <a16:creationId xmlns:a16="http://schemas.microsoft.com/office/drawing/2014/main" id="{A9389CAE-7763-4C20-8C18-CD2A3CFF4B0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id-ID"/>
              <a:t>Solicit information directly from the user</a:t>
            </a:r>
          </a:p>
          <a:p>
            <a:r>
              <a:rPr lang="en-US" altLang="id-ID"/>
              <a:t>-- ask the user to fill in a questionnaire or by conducting an interview with the user</a:t>
            </a:r>
          </a:p>
          <a:p>
            <a:r>
              <a:rPr lang="en-US" altLang="id-ID"/>
              <a:t>Observe what people are doing online</a:t>
            </a:r>
          </a:p>
          <a:p>
            <a:r>
              <a:rPr lang="en-US" altLang="id-ID"/>
              <a:t>-- </a:t>
            </a:r>
            <a:r>
              <a:rPr lang="en-US" altLang="id-ID" b="1"/>
              <a:t>cookie </a:t>
            </a:r>
            <a:r>
              <a:rPr lang="en-US" altLang="id-ID"/>
              <a:t>(is one of the most controversial issues in EC)</a:t>
            </a:r>
          </a:p>
          <a:p>
            <a:r>
              <a:rPr lang="en-US" altLang="id-ID"/>
              <a:t>--A data file that is placed on a user’s hard drive by a Web server, frequently without disclosure or the user’s consent, that collects information about the user’s activities at a site</a:t>
            </a:r>
          </a:p>
          <a:p>
            <a:r>
              <a:rPr lang="en-US" altLang="id-ID"/>
              <a:t>Build from previous purchase patterns</a:t>
            </a:r>
          </a:p>
          <a:p>
            <a:r>
              <a:rPr lang="en-US" altLang="id-ID"/>
              <a:t>Perform marketing research</a:t>
            </a:r>
          </a:p>
          <a:p>
            <a:r>
              <a:rPr lang="en-US" altLang="id-ID"/>
              <a:t>-- via data mining technique</a:t>
            </a:r>
          </a:p>
          <a:p>
            <a:r>
              <a:rPr lang="en-US" altLang="id-ID"/>
              <a:t>Once a customer profile is constructed, a company matches the profile with a database of products, services, or contents. The actual matching process is usually done by software agent.</a:t>
            </a:r>
          </a:p>
          <a:p>
            <a:endParaRPr lang="en-US" altLang="id-ID"/>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18CDCC56-F12B-4D34-9894-D3D797649E3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04F1350-B602-4FB0-989E-EE9DCB94F2F1}" type="slidenum">
              <a:rPr lang="ar-BH" altLang="id-ID" smtClean="0"/>
              <a:pPr fontAlgn="base">
                <a:spcBef>
                  <a:spcPct val="0"/>
                </a:spcBef>
                <a:spcAft>
                  <a:spcPct val="0"/>
                </a:spcAft>
              </a:pPr>
              <a:t>22</a:t>
            </a:fld>
            <a:endParaRPr lang="en-US" altLang="id-ID"/>
          </a:p>
        </p:txBody>
      </p:sp>
      <p:sp>
        <p:nvSpPr>
          <p:cNvPr id="33795" name="Rectangle 2">
            <a:extLst>
              <a:ext uri="{FF2B5EF4-FFF2-40B4-BE49-F238E27FC236}">
                <a16:creationId xmlns:a16="http://schemas.microsoft.com/office/drawing/2014/main" id="{73AAACF2-8810-441A-AD85-734855310837}"/>
              </a:ext>
            </a:extLst>
          </p:cNvPr>
          <p:cNvSpPr>
            <a:spLocks noChangeArrowheads="1" noTextEdit="1"/>
          </p:cNvSpPr>
          <p:nvPr>
            <p:ph type="sldImg"/>
          </p:nvPr>
        </p:nvSpPr>
        <p:spPr>
          <a:ln/>
        </p:spPr>
      </p:sp>
      <p:sp>
        <p:nvSpPr>
          <p:cNvPr id="33796" name="Rectangle 3">
            <a:extLst>
              <a:ext uri="{FF2B5EF4-FFF2-40B4-BE49-F238E27FC236}">
                <a16:creationId xmlns:a16="http://schemas.microsoft.com/office/drawing/2014/main" id="{47EC49EE-FA88-4791-ACCD-24EAA1BCF92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id-ID"/>
              <a:t>One of the major objectives of 1-1 marketing is to increase customer loyalty.</a:t>
            </a:r>
          </a:p>
          <a:p>
            <a:r>
              <a:rPr lang="en-US" altLang="id-ID"/>
              <a:t>It costs a company between </a:t>
            </a:r>
            <a:r>
              <a:rPr lang="en-US" altLang="id-ID" b="1" i="1"/>
              <a:t>five</a:t>
            </a:r>
            <a:r>
              <a:rPr lang="en-US" altLang="id-ID"/>
              <a:t> to </a:t>
            </a:r>
            <a:r>
              <a:rPr lang="en-US" altLang="id-ID" b="1" i="1"/>
              <a:t>eight</a:t>
            </a:r>
            <a:r>
              <a:rPr lang="en-US" altLang="id-ID"/>
              <a:t> times more to </a:t>
            </a:r>
            <a:r>
              <a:rPr lang="en-US" altLang="id-ID" i="1"/>
              <a:t>acquire</a:t>
            </a:r>
            <a:r>
              <a:rPr lang="en-US" altLang="id-ID"/>
              <a:t> a new customer than to </a:t>
            </a:r>
            <a:r>
              <a:rPr lang="en-US" altLang="id-ID" i="1"/>
              <a:t>keep</a:t>
            </a:r>
            <a:r>
              <a:rPr lang="en-US" altLang="id-ID"/>
              <a:t> an existing one.</a:t>
            </a:r>
          </a:p>
          <a:p>
            <a:r>
              <a:rPr lang="en-US" altLang="id-ID"/>
              <a:t>E-tailer: a) acquire a new customer: &gt;=$100 (Amazon.com &gt;=$15) b) keep an existing customer (Amazon.com $2 - $4)</a:t>
            </a:r>
          </a:p>
          <a:p>
            <a:r>
              <a:rPr lang="en-US" altLang="id-ID"/>
              <a:t>Discuss it with Porter’s model (switching cost and others)</a:t>
            </a:r>
          </a:p>
          <a:p>
            <a:r>
              <a:rPr lang="en-US" altLang="id-ID"/>
              <a:t>Any company’s goal is to increase customer loyalty and the Web offers ample opportunities to increase loyalty.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F1CABBA2-C588-4AED-B378-2850FAEBEA8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AB183C8-8375-4723-854E-2227E8B9A5A3}" type="slidenum">
              <a:rPr lang="ar-BH" altLang="id-ID" smtClean="0"/>
              <a:pPr fontAlgn="base">
                <a:spcBef>
                  <a:spcPct val="0"/>
                </a:spcBef>
                <a:spcAft>
                  <a:spcPct val="0"/>
                </a:spcAft>
              </a:pPr>
              <a:t>24</a:t>
            </a:fld>
            <a:endParaRPr lang="en-US" altLang="id-ID"/>
          </a:p>
        </p:txBody>
      </p:sp>
      <p:sp>
        <p:nvSpPr>
          <p:cNvPr id="36867" name="Rectangle 2">
            <a:extLst>
              <a:ext uri="{FF2B5EF4-FFF2-40B4-BE49-F238E27FC236}">
                <a16:creationId xmlns:a16="http://schemas.microsoft.com/office/drawing/2014/main" id="{F4955F3B-93E8-40A2-BCB3-4153BE027FC4}"/>
              </a:ext>
            </a:extLst>
          </p:cNvPr>
          <p:cNvSpPr>
            <a:spLocks noChangeArrowheads="1" noTextEdit="1"/>
          </p:cNvSpPr>
          <p:nvPr>
            <p:ph type="sldImg"/>
          </p:nvPr>
        </p:nvSpPr>
        <p:spPr>
          <a:ln/>
        </p:spPr>
      </p:sp>
      <p:sp>
        <p:nvSpPr>
          <p:cNvPr id="36868" name="Rectangle 3">
            <a:extLst>
              <a:ext uri="{FF2B5EF4-FFF2-40B4-BE49-F238E27FC236}">
                <a16:creationId xmlns:a16="http://schemas.microsoft.com/office/drawing/2014/main" id="{2B9BF1F5-E492-4136-836C-67623FB5A35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id-ID"/>
              <a:t>Trust in particularly important in global EC transactions due to the difficulty in taking legal action in cases of a dispute or fraud and the potential for conflicts caused by differences in culture and business environments.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53ED88C8-66C0-4A68-A3E8-74F34F5851C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3F686F3-7D29-48D9-B1FA-9D9056C9E2C9}" type="slidenum">
              <a:rPr lang="ar-BH" altLang="id-ID" smtClean="0"/>
              <a:pPr fontAlgn="base">
                <a:spcBef>
                  <a:spcPct val="0"/>
                </a:spcBef>
                <a:spcAft>
                  <a:spcPct val="0"/>
                </a:spcAft>
              </a:pPr>
              <a:t>25</a:t>
            </a:fld>
            <a:endParaRPr lang="en-US" altLang="id-ID"/>
          </a:p>
        </p:txBody>
      </p:sp>
      <p:sp>
        <p:nvSpPr>
          <p:cNvPr id="38915" name="Rectangle 2">
            <a:extLst>
              <a:ext uri="{FF2B5EF4-FFF2-40B4-BE49-F238E27FC236}">
                <a16:creationId xmlns:a16="http://schemas.microsoft.com/office/drawing/2014/main" id="{908B8B43-47BF-40DC-89E9-729FD444F63F}"/>
              </a:ext>
            </a:extLst>
          </p:cNvPr>
          <p:cNvSpPr>
            <a:spLocks noChangeArrowheads="1" noTextEdit="1"/>
          </p:cNvSpPr>
          <p:nvPr>
            <p:ph type="sldImg"/>
          </p:nvPr>
        </p:nvSpPr>
        <p:spPr>
          <a:ln/>
        </p:spPr>
      </p:sp>
      <p:sp>
        <p:nvSpPr>
          <p:cNvPr id="38916" name="Rectangle 3">
            <a:extLst>
              <a:ext uri="{FF2B5EF4-FFF2-40B4-BE49-F238E27FC236}">
                <a16:creationId xmlns:a16="http://schemas.microsoft.com/office/drawing/2014/main" id="{81DC7EB8-D1E8-4205-B877-ED3EE240158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pPr>
            <a:r>
              <a:rPr lang="en-US" altLang="zh-TW" sz="1000">
                <a:solidFill>
                  <a:srgbClr val="000000"/>
                </a:solidFill>
                <a:latin typeface="Arial" panose="020B0604020202020204" pitchFamily="34" charset="0"/>
              </a:rPr>
              <a:t>Note: Bold items were included in McKnight et al.’s (1998) Initial Trust Model. Italicized items are constructs tested within current study.</a:t>
            </a:r>
            <a:endParaRPr lang="en-US" altLang="id-ID"/>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42040" y="2895600"/>
            <a:ext cx="10363200" cy="1470025"/>
          </a:xfrm>
        </p:spPr>
        <p:txBody>
          <a:bodyPr/>
          <a:lstStyle>
            <a:lvl1pPr marL="0" indent="0" algn="r" defTabSz="685772" rtl="0" eaLnBrk="1" fontAlgn="base" latinLnBrk="0" hangingPunct="1">
              <a:lnSpc>
                <a:spcPct val="90000"/>
              </a:lnSpc>
              <a:spcBef>
                <a:spcPct val="20000"/>
              </a:spcBef>
              <a:spcAft>
                <a:spcPct val="0"/>
              </a:spcAft>
              <a:buClr>
                <a:srgbClr val="000000"/>
              </a:buClr>
              <a:buSzPct val="100000"/>
              <a:buFont typeface="Arial" pitchFamily="34" charset="0"/>
              <a:buNone/>
              <a:defRPr kumimoji="0" lang="en-GB" sz="4050" b="1" i="0" u="none" strike="noStrike" kern="1200" cap="none" spc="0" normalizeH="0" baseline="0" noProof="0" dirty="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Eras Medium ITC" panose="020B0602030504020804" pitchFamily="34" charset="0"/>
                <a:ea typeface="+mn-ea"/>
                <a:cs typeface="+mn-cs"/>
              </a:defRPr>
            </a:lvl1pPr>
          </a:lstStyle>
          <a:p>
            <a:r>
              <a:rPr lang="en-US" dirty="0"/>
              <a:t>Click to edit Master title style</a:t>
            </a:r>
            <a:endParaRPr lang="en-GB" dirty="0"/>
          </a:p>
        </p:txBody>
      </p:sp>
      <p:sp>
        <p:nvSpPr>
          <p:cNvPr id="4" name="Rectangle 3"/>
          <p:cNvSpPr/>
          <p:nvPr userDrawn="1"/>
        </p:nvSpPr>
        <p:spPr bwMode="auto">
          <a:xfrm>
            <a:off x="-12681" y="-383"/>
            <a:ext cx="12192000" cy="1989223"/>
          </a:xfrm>
          <a:prstGeom prst="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336947"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id-ID" sz="1350" b="0" i="0" u="none" strike="noStrike" cap="none" normalizeH="0" baseline="0">
              <a:ln>
                <a:noFill/>
              </a:ln>
              <a:solidFill>
                <a:schemeClr val="bg1"/>
              </a:solidFill>
              <a:effectLst/>
              <a:latin typeface="Arial" charset="0"/>
              <a:cs typeface="Arial" charset="0"/>
            </a:endParaRPr>
          </a:p>
        </p:txBody>
      </p:sp>
      <p:sp>
        <p:nvSpPr>
          <p:cNvPr id="5" name="Rectangle 4"/>
          <p:cNvSpPr/>
          <p:nvPr userDrawn="1"/>
        </p:nvSpPr>
        <p:spPr bwMode="auto">
          <a:xfrm>
            <a:off x="11971" y="5373216"/>
            <a:ext cx="12192000" cy="1484784"/>
          </a:xfrm>
          <a:prstGeom prst="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336947"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id-ID" sz="1350" b="0" i="0" u="none" strike="noStrike" cap="none" normalizeH="0" baseline="0">
              <a:ln>
                <a:noFill/>
              </a:ln>
              <a:solidFill>
                <a:schemeClr val="bg1"/>
              </a:solidFill>
              <a:effectLst/>
              <a:latin typeface="Arial" charset="0"/>
              <a:cs typeface="Arial" charset="0"/>
            </a:endParaRPr>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b="9640"/>
          <a:stretch/>
        </p:blipFill>
        <p:spPr>
          <a:xfrm>
            <a:off x="143340" y="44624"/>
            <a:ext cx="4008445" cy="1885912"/>
          </a:xfrm>
          <a:prstGeom prst="rect">
            <a:avLst/>
          </a:prstGeom>
        </p:spPr>
      </p:pic>
      <p:sp>
        <p:nvSpPr>
          <p:cNvPr id="3" name="Subtitle 2"/>
          <p:cNvSpPr>
            <a:spLocks noGrp="1"/>
          </p:cNvSpPr>
          <p:nvPr>
            <p:ph type="subTitle" idx="1"/>
          </p:nvPr>
        </p:nvSpPr>
        <p:spPr>
          <a:xfrm>
            <a:off x="2770840" y="5373216"/>
            <a:ext cx="8534400" cy="1440160"/>
          </a:xfrm>
        </p:spPr>
        <p:txBody>
          <a:bodyPr/>
          <a:lstStyle>
            <a:lvl1pPr marL="0" indent="0" algn="r">
              <a:buNone/>
              <a:defRPr i="1" spc="0">
                <a:solidFill>
                  <a:schemeClr val="bg1">
                    <a:lumMod val="50000"/>
                  </a:schemeClr>
                </a:solidFill>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dirty="0"/>
              <a:t>Click to edit Master subtitle style</a:t>
            </a:r>
            <a:endParaRPr lang="en-GB"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1616" y="5410200"/>
            <a:ext cx="2780184" cy="1344240"/>
          </a:xfrm>
          <a:prstGeom prst="rect">
            <a:avLst/>
          </a:prstGeom>
        </p:spPr>
      </p:pic>
      <p:grpSp>
        <p:nvGrpSpPr>
          <p:cNvPr id="11" name="Group 10"/>
          <p:cNvGrpSpPr/>
          <p:nvPr userDrawn="1"/>
        </p:nvGrpSpPr>
        <p:grpSpPr>
          <a:xfrm>
            <a:off x="-12681" y="1924034"/>
            <a:ext cx="12204681" cy="45719"/>
            <a:chOff x="-12681" y="1772816"/>
            <a:chExt cx="12204681" cy="157720"/>
          </a:xfrm>
        </p:grpSpPr>
        <p:sp>
          <p:nvSpPr>
            <p:cNvPr id="8" name="Rectangle 7"/>
            <p:cNvSpPr/>
            <p:nvPr userDrawn="1"/>
          </p:nvSpPr>
          <p:spPr bwMode="auto">
            <a:xfrm>
              <a:off x="-12681" y="1772816"/>
              <a:ext cx="12192000" cy="157720"/>
            </a:xfrm>
            <a:prstGeom prst="rect">
              <a:avLst/>
            </a:prstGeom>
            <a:solidFill>
              <a:srgbClr val="ED323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336947"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id-ID" sz="1350" b="0" i="0" u="none" strike="noStrike" cap="none" normalizeH="0" baseline="0">
                <a:ln>
                  <a:noFill/>
                </a:ln>
                <a:solidFill>
                  <a:schemeClr val="bg1"/>
                </a:solidFill>
                <a:effectLst/>
                <a:latin typeface="Arial" charset="0"/>
                <a:cs typeface="Arial" charset="0"/>
              </a:endParaRPr>
            </a:p>
          </p:txBody>
        </p:sp>
        <p:sp>
          <p:nvSpPr>
            <p:cNvPr id="9" name="Rectangle 8"/>
            <p:cNvSpPr/>
            <p:nvPr userDrawn="1"/>
          </p:nvSpPr>
          <p:spPr bwMode="auto">
            <a:xfrm>
              <a:off x="4439816" y="1772816"/>
              <a:ext cx="4464496" cy="157720"/>
            </a:xfrm>
            <a:prstGeom prst="rect">
              <a:avLst/>
            </a:prstGeom>
            <a:solidFill>
              <a:srgbClr val="0098D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336947"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id-ID" sz="1350" b="0" i="0" u="none" strike="noStrike" cap="none" normalizeH="0" baseline="0">
                <a:ln>
                  <a:noFill/>
                </a:ln>
                <a:solidFill>
                  <a:schemeClr val="bg1"/>
                </a:solidFill>
                <a:effectLst/>
                <a:latin typeface="Arial" charset="0"/>
                <a:cs typeface="Arial" charset="0"/>
              </a:endParaRPr>
            </a:p>
          </p:txBody>
        </p:sp>
        <p:sp>
          <p:nvSpPr>
            <p:cNvPr id="10" name="Rectangle 9"/>
            <p:cNvSpPr/>
            <p:nvPr userDrawn="1"/>
          </p:nvSpPr>
          <p:spPr bwMode="auto">
            <a:xfrm>
              <a:off x="8904312" y="1781412"/>
              <a:ext cx="3287688" cy="149124"/>
            </a:xfrm>
            <a:prstGeom prst="rect">
              <a:avLst/>
            </a:prstGeom>
            <a:solidFill>
              <a:srgbClr val="00A85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336947"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id-ID" sz="1350" b="0" i="0" u="none" strike="noStrike" cap="none" normalizeH="0" baseline="0">
                <a:ln>
                  <a:noFill/>
                </a:ln>
                <a:solidFill>
                  <a:schemeClr val="bg1"/>
                </a:solidFill>
                <a:effectLst/>
                <a:latin typeface="Arial" charset="0"/>
                <a:cs typeface="Arial" charset="0"/>
              </a:endParaRPr>
            </a:p>
          </p:txBody>
        </p:sp>
      </p:grpSp>
    </p:spTree>
    <p:extLst>
      <p:ext uri="{BB962C8B-B14F-4D97-AF65-F5344CB8AC3E}">
        <p14:creationId xmlns:p14="http://schemas.microsoft.com/office/powerpoint/2010/main" val="1286741037"/>
      </p:ext>
    </p:extLst>
  </p:cSld>
  <p:clrMapOvr>
    <a:masterClrMapping/>
  </p:clrMapOvr>
  <p:transition spd="slow">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48787542"/>
      </p:ext>
    </p:extLst>
  </p:cSld>
  <p:clrMapOvr>
    <a:masterClrMapping/>
  </p:clrMapOvr>
  <p:transition spd="slow">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07453" y="496891"/>
            <a:ext cx="2713567" cy="61690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66751" y="496891"/>
            <a:ext cx="7937500" cy="61690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87298354"/>
      </p:ext>
    </p:extLst>
  </p:cSld>
  <p:clrMapOvr>
    <a:masterClrMapping/>
  </p:clrMapOvr>
  <p:transition spd="slow">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endParaRPr lang="id-ID"/>
          </a:p>
        </p:txBody>
      </p:sp>
      <p:sp>
        <p:nvSpPr>
          <p:cNvPr id="3" name="Content Placeholder 2"/>
          <p:cNvSpPr>
            <a:spLocks noGrp="1"/>
          </p:cNvSpPr>
          <p:nvPr>
            <p:ph sz="half" idx="1"/>
          </p:nvPr>
        </p:nvSpPr>
        <p:spPr>
          <a:xfrm>
            <a:off x="914400" y="19812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Tree>
    <p:extLst>
      <p:ext uri="{BB962C8B-B14F-4D97-AF65-F5344CB8AC3E}">
        <p14:creationId xmlns:p14="http://schemas.microsoft.com/office/powerpoint/2010/main" val="3410393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p:cNvSpPr/>
          <p:nvPr userDrawn="1"/>
        </p:nvSpPr>
        <p:spPr bwMode="auto">
          <a:xfrm>
            <a:off x="0" y="129193"/>
            <a:ext cx="12192000" cy="1211577"/>
          </a:xfrm>
          <a:prstGeom prst="rect">
            <a:avLst/>
          </a:prstGeom>
          <a:solidFill>
            <a:schemeClr val="bg1"/>
          </a:solidFill>
          <a:ln w="9525" cap="flat" cmpd="sng" algn="ctr">
            <a:noFill/>
            <a:prstDash val="solid"/>
            <a:round/>
            <a:headEnd type="none" w="med" len="med"/>
            <a:tailEnd type="none" w="med" len="med"/>
          </a:ln>
          <a:effectLst/>
        </p:spPr>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marL="0" marR="0" indent="0" algn="l" defTabSz="336947"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id-ID" sz="1350" b="0" i="0" u="none" strike="noStrike" cap="none" normalizeH="0" baseline="0">
              <a:ln>
                <a:noFill/>
              </a:ln>
              <a:solidFill>
                <a:schemeClr val="bg1"/>
              </a:solidFill>
              <a:effectLst/>
              <a:latin typeface="Arial" charset="0"/>
              <a:cs typeface="Arial" charset="0"/>
            </a:endParaRPr>
          </a:p>
        </p:txBody>
      </p:sp>
      <p:sp>
        <p:nvSpPr>
          <p:cNvPr id="2" name="Title 1"/>
          <p:cNvSpPr>
            <a:spLocks noGrp="1"/>
          </p:cNvSpPr>
          <p:nvPr>
            <p:ph type="title" hasCustomPrompt="1"/>
          </p:nvPr>
        </p:nvSpPr>
        <p:spPr/>
        <p:txBody>
          <a:bodyPr/>
          <a:lstStyle>
            <a:lvl1pPr>
              <a:defRPr b="0" strike="noStrike">
                <a:solidFill>
                  <a:schemeClr val="tx1">
                    <a:lumMod val="75000"/>
                    <a:lumOff val="25000"/>
                  </a:schemeClr>
                </a:solidFill>
                <a:effectLst>
                  <a:outerShdw blurRad="38100" dist="38100" dir="2700000" algn="tl">
                    <a:srgbClr val="000000">
                      <a:alpha val="43137"/>
                    </a:srgbClr>
                  </a:outerShdw>
                </a:effectLst>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latin typeface="Eras Medium ITC" panose="020B0602030504020804" pitchFamily="34" charset="0"/>
              </a:defRPr>
            </a:lvl1pPr>
            <a:lvl2pPr>
              <a:defRPr>
                <a:latin typeface="Eras Medium ITC" panose="020B0602030504020804" pitchFamily="34" charset="0"/>
              </a:defRPr>
            </a:lvl2pPr>
            <a:lvl3pPr>
              <a:defRPr>
                <a:latin typeface="Eras Medium ITC" panose="020B0602030504020804" pitchFamily="34" charset="0"/>
              </a:defRPr>
            </a:lvl3pPr>
            <a:lvl4pPr>
              <a:defRPr>
                <a:latin typeface="Eras Medium ITC" panose="020B0602030504020804" pitchFamily="34" charset="0"/>
              </a:defRPr>
            </a:lvl4pPr>
            <a:lvl5pPr>
              <a:defRPr>
                <a:latin typeface="Eras Medium ITC" panose="020B06020305040208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Box 5"/>
          <p:cNvSpPr txBox="1"/>
          <p:nvPr userDrawn="1"/>
        </p:nvSpPr>
        <p:spPr>
          <a:xfrm>
            <a:off x="0" y="6597351"/>
            <a:ext cx="12192000" cy="230832"/>
          </a:xfrm>
          <a:prstGeom prst="rect">
            <a:avLst/>
          </a:prstGeom>
          <a:solidFill>
            <a:schemeClr val="bg1"/>
          </a:solidFill>
          <a:ln>
            <a:noFill/>
          </a:ln>
        </p:spPr>
        <p:txBody>
          <a:bodyPr wrap="square" rtlCol="0">
            <a:spAutoFit/>
          </a:bodyPr>
          <a:lstStyle/>
          <a:p>
            <a:r>
              <a:rPr lang="en-US" sz="900" i="0" baseline="0" dirty="0">
                <a:solidFill>
                  <a:schemeClr val="bg1">
                    <a:lumMod val="50000"/>
                  </a:schemeClr>
                </a:solidFill>
                <a:latin typeface="Calibri" panose="020F0502020204030204" pitchFamily="34" charset="0"/>
              </a:rPr>
              <a:t>e</a:t>
            </a:r>
            <a:r>
              <a:rPr lang="id-ID" sz="900" i="0" baseline="0" dirty="0">
                <a:solidFill>
                  <a:schemeClr val="bg1">
                    <a:lumMod val="50000"/>
                  </a:schemeClr>
                </a:solidFill>
                <a:latin typeface="Calibri" panose="020F0502020204030204" pitchFamily="34" charset="0"/>
              </a:rPr>
              <a:t>-Commerce</a:t>
            </a:r>
            <a:r>
              <a:rPr lang="id-ID" sz="900" i="1" baseline="0" dirty="0">
                <a:solidFill>
                  <a:schemeClr val="bg1">
                    <a:lumMod val="50000"/>
                  </a:schemeClr>
                </a:solidFill>
                <a:latin typeface="Calibri" panose="020F0502020204030204" pitchFamily="34" charset="0"/>
              </a:rPr>
              <a:t> – Marcello Singadji </a:t>
            </a:r>
            <a:r>
              <a:rPr lang="en-US" sz="900" i="1" baseline="0" dirty="0">
                <a:solidFill>
                  <a:schemeClr val="bg1">
                    <a:lumMod val="50000"/>
                  </a:schemeClr>
                </a:solidFill>
                <a:latin typeface="Calibri" panose="020F0502020204030204" pitchFamily="34" charset="0"/>
              </a:rPr>
              <a:t> </a:t>
            </a:r>
            <a:r>
              <a:rPr lang="en-US" sz="900" i="0" baseline="0" dirty="0">
                <a:solidFill>
                  <a:schemeClr val="bg1">
                    <a:lumMod val="50000"/>
                  </a:schemeClr>
                </a:solidFill>
                <a:latin typeface="Calibri" panose="020F0502020204030204" pitchFamily="34" charset="0"/>
              </a:rPr>
              <a:t>|</a:t>
            </a:r>
            <a:r>
              <a:rPr lang="en-US" sz="900" i="1" baseline="0" dirty="0">
                <a:solidFill>
                  <a:schemeClr val="bg1">
                    <a:lumMod val="50000"/>
                  </a:schemeClr>
                </a:solidFill>
                <a:latin typeface="Calibri" panose="020F0502020204030204" pitchFamily="34" charset="0"/>
              </a:rPr>
              <a:t> marcello.singadji@upj.ac.id</a:t>
            </a:r>
            <a:endParaRPr lang="id-ID" sz="900" i="1" dirty="0">
              <a:solidFill>
                <a:schemeClr val="bg1">
                  <a:lumMod val="50000"/>
                </a:schemeClr>
              </a:solidFill>
              <a:latin typeface="Calibri" panose="020F0502020204030204" pitchFamily="34" charset="0"/>
            </a:endParaRPr>
          </a:p>
        </p:txBody>
      </p:sp>
      <p:grpSp>
        <p:nvGrpSpPr>
          <p:cNvPr id="9" name="Group 8"/>
          <p:cNvGrpSpPr/>
          <p:nvPr userDrawn="1"/>
        </p:nvGrpSpPr>
        <p:grpSpPr>
          <a:xfrm>
            <a:off x="-11617" y="142751"/>
            <a:ext cx="12204681" cy="45719"/>
            <a:chOff x="-12681" y="1772810"/>
            <a:chExt cx="12204681" cy="157730"/>
          </a:xfrm>
        </p:grpSpPr>
        <p:sp>
          <p:nvSpPr>
            <p:cNvPr id="11" name="Rectangle 10"/>
            <p:cNvSpPr/>
            <p:nvPr userDrawn="1"/>
          </p:nvSpPr>
          <p:spPr bwMode="auto">
            <a:xfrm>
              <a:off x="-12681" y="1772816"/>
              <a:ext cx="12192000" cy="157720"/>
            </a:xfrm>
            <a:prstGeom prst="rect">
              <a:avLst/>
            </a:prstGeom>
            <a:solidFill>
              <a:srgbClr val="ED323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336947"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id-ID" sz="1350" b="0" i="0" u="none" strike="noStrike" cap="none" normalizeH="0" baseline="0">
                <a:ln>
                  <a:noFill/>
                </a:ln>
                <a:solidFill>
                  <a:schemeClr val="bg1"/>
                </a:solidFill>
                <a:effectLst/>
                <a:latin typeface="Arial" charset="0"/>
                <a:cs typeface="Arial" charset="0"/>
              </a:endParaRPr>
            </a:p>
          </p:txBody>
        </p:sp>
        <p:sp>
          <p:nvSpPr>
            <p:cNvPr id="12" name="Rectangle 11"/>
            <p:cNvSpPr/>
            <p:nvPr userDrawn="1"/>
          </p:nvSpPr>
          <p:spPr bwMode="auto">
            <a:xfrm>
              <a:off x="4439816" y="1772810"/>
              <a:ext cx="4464496" cy="157720"/>
            </a:xfrm>
            <a:prstGeom prst="rect">
              <a:avLst/>
            </a:prstGeom>
            <a:solidFill>
              <a:srgbClr val="0098D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336947"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id-ID" sz="1350" b="0" i="0" u="none" strike="noStrike" cap="none" normalizeH="0" baseline="0">
                <a:ln>
                  <a:noFill/>
                </a:ln>
                <a:solidFill>
                  <a:schemeClr val="bg1"/>
                </a:solidFill>
                <a:effectLst/>
                <a:latin typeface="Arial" charset="0"/>
                <a:cs typeface="Arial" charset="0"/>
              </a:endParaRPr>
            </a:p>
          </p:txBody>
        </p:sp>
        <p:sp>
          <p:nvSpPr>
            <p:cNvPr id="13" name="Rectangle 12"/>
            <p:cNvSpPr/>
            <p:nvPr userDrawn="1"/>
          </p:nvSpPr>
          <p:spPr bwMode="auto">
            <a:xfrm>
              <a:off x="8904312" y="1781415"/>
              <a:ext cx="3287688" cy="149125"/>
            </a:xfrm>
            <a:prstGeom prst="rect">
              <a:avLst/>
            </a:prstGeom>
            <a:solidFill>
              <a:srgbClr val="00A85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336947"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id-ID" sz="1350" b="0" i="0" u="none" strike="noStrike" cap="none" normalizeH="0" baseline="0">
                <a:ln>
                  <a:noFill/>
                </a:ln>
                <a:solidFill>
                  <a:schemeClr val="bg1"/>
                </a:solidFill>
                <a:effectLst/>
                <a:latin typeface="Arial" charset="0"/>
                <a:cs typeface="Arial" charset="0"/>
              </a:endParaRPr>
            </a:p>
          </p:txBody>
        </p:sp>
      </p:grpSp>
      <p:sp>
        <p:nvSpPr>
          <p:cNvPr id="8" name="AutoShape 1"/>
          <p:cNvSpPr>
            <a:spLocks noChangeArrowheads="1"/>
          </p:cNvSpPr>
          <p:nvPr userDrawn="1"/>
        </p:nvSpPr>
        <p:spPr bwMode="auto">
          <a:xfrm>
            <a:off x="9840417" y="-171400"/>
            <a:ext cx="2112235" cy="1152128"/>
          </a:xfrm>
          <a:prstGeom prst="roundRect">
            <a:avLst>
              <a:gd name="adj" fmla="val 16667"/>
            </a:avLst>
          </a:prstGeom>
          <a:solidFill>
            <a:schemeClr val="bg1"/>
          </a:solidFill>
          <a:ln>
            <a:solidFill>
              <a:schemeClr val="bg1"/>
            </a:solidFill>
            <a:headEnd/>
            <a:tailEnd/>
          </a:ln>
        </p:spPr>
        <p:style>
          <a:lnRef idx="3">
            <a:schemeClr val="lt1"/>
          </a:lnRef>
          <a:fillRef idx="1">
            <a:schemeClr val="accent3"/>
          </a:fillRef>
          <a:effectRef idx="1">
            <a:schemeClr val="accent3"/>
          </a:effectRef>
          <a:fontRef idx="minor">
            <a:schemeClr val="lt1"/>
          </a:fontRef>
        </p:style>
        <p:txBody>
          <a:bodyPr wrap="none" anchor="ctr"/>
          <a:lstStyle/>
          <a:p>
            <a:pPr>
              <a:defRPr/>
            </a:pPr>
            <a:endParaRPr lang="en-GB" sz="135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50525" y="155380"/>
            <a:ext cx="1390092" cy="672120"/>
          </a:xfrm>
          <a:prstGeom prst="rect">
            <a:avLst/>
          </a:prstGeom>
        </p:spPr>
      </p:pic>
    </p:spTree>
    <p:extLst>
      <p:ext uri="{BB962C8B-B14F-4D97-AF65-F5344CB8AC3E}">
        <p14:creationId xmlns:p14="http://schemas.microsoft.com/office/powerpoint/2010/main" val="1244266976"/>
      </p:ext>
    </p:extLst>
  </p:cSld>
  <p:clrMapOvr>
    <a:masterClrMapping/>
  </p:clrMapOvr>
  <p:transition spd="slow">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dirty="0"/>
              <a:t>Click to edit Master title style</a:t>
            </a:r>
            <a:endParaRPr lang="en-GB"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Tree>
    <p:extLst>
      <p:ext uri="{BB962C8B-B14F-4D97-AF65-F5344CB8AC3E}">
        <p14:creationId xmlns:p14="http://schemas.microsoft.com/office/powerpoint/2010/main" val="971766886"/>
      </p:ext>
    </p:extLst>
  </p:cSld>
  <p:clrMapOvr>
    <a:masterClrMapping/>
  </p:clrMapOvr>
  <p:transition spd="slow">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3685" y="1412875"/>
            <a:ext cx="5317067" cy="525303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203952" y="1412875"/>
            <a:ext cx="5317067" cy="525303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82815983"/>
      </p:ext>
    </p:extLst>
  </p:cSld>
  <p:clrMapOvr>
    <a:masterClrMapping/>
  </p:clrMapOvr>
  <p:transition spd="slow">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14789358"/>
      </p:ext>
    </p:extLst>
  </p:cSld>
  <p:clrMapOvr>
    <a:masterClrMapping/>
  </p:clrMapOvr>
  <p:transition spd="slow">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638466117"/>
      </p:ext>
    </p:extLst>
  </p:cSld>
  <p:clrMapOvr>
    <a:masterClrMapping/>
  </p:clrMapOvr>
  <p:transition spd="slow">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8393365"/>
      </p:ext>
    </p:extLst>
  </p:cSld>
  <p:clrMapOvr>
    <a:masterClrMapping/>
  </p:clrMapOvr>
  <p:transition spd="slow">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561682038"/>
      </p:ext>
    </p:extLst>
  </p:cSld>
  <p:clrMapOvr>
    <a:masterClrMapping/>
  </p:clrMapOvr>
  <p:transition spd="slow">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3148631250"/>
      </p:ext>
    </p:extLst>
  </p:cSld>
  <p:clrMapOvr>
    <a:masterClrMapping/>
  </p:clrMapOvr>
  <p:transition spd="slow">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6">
                <a:lumMod val="89000"/>
              </a:schemeClr>
            </a:gs>
            <a:gs pos="3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7" name="Group 6"/>
          <p:cNvGrpSpPr/>
          <p:nvPr userDrawn="1"/>
        </p:nvGrpSpPr>
        <p:grpSpPr>
          <a:xfrm>
            <a:off x="-11617" y="142751"/>
            <a:ext cx="12204681" cy="45719"/>
            <a:chOff x="-12681" y="1772810"/>
            <a:chExt cx="12204681" cy="157730"/>
          </a:xfrm>
        </p:grpSpPr>
        <p:sp>
          <p:nvSpPr>
            <p:cNvPr id="9" name="Rectangle 8"/>
            <p:cNvSpPr/>
            <p:nvPr userDrawn="1"/>
          </p:nvSpPr>
          <p:spPr bwMode="auto">
            <a:xfrm>
              <a:off x="-12681" y="1772816"/>
              <a:ext cx="12192000" cy="157720"/>
            </a:xfrm>
            <a:prstGeom prst="rect">
              <a:avLst/>
            </a:prstGeom>
            <a:solidFill>
              <a:srgbClr val="ED323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336947"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id-ID" sz="1350" b="0" i="0" u="none" strike="noStrike" cap="none" normalizeH="0" baseline="0">
                <a:ln>
                  <a:noFill/>
                </a:ln>
                <a:solidFill>
                  <a:schemeClr val="bg1"/>
                </a:solidFill>
                <a:effectLst/>
                <a:latin typeface="Arial" charset="0"/>
                <a:cs typeface="Arial" charset="0"/>
              </a:endParaRPr>
            </a:p>
          </p:txBody>
        </p:sp>
        <p:sp>
          <p:nvSpPr>
            <p:cNvPr id="10" name="Rectangle 9"/>
            <p:cNvSpPr/>
            <p:nvPr userDrawn="1"/>
          </p:nvSpPr>
          <p:spPr bwMode="auto">
            <a:xfrm>
              <a:off x="4439816" y="1772810"/>
              <a:ext cx="4464496" cy="157720"/>
            </a:xfrm>
            <a:prstGeom prst="rect">
              <a:avLst/>
            </a:prstGeom>
            <a:solidFill>
              <a:srgbClr val="0098D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336947"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id-ID" sz="1350" b="0" i="0" u="none" strike="noStrike" cap="none" normalizeH="0" baseline="0">
                <a:ln>
                  <a:noFill/>
                </a:ln>
                <a:solidFill>
                  <a:schemeClr val="bg1"/>
                </a:solidFill>
                <a:effectLst/>
                <a:latin typeface="Arial" charset="0"/>
                <a:cs typeface="Arial" charset="0"/>
              </a:endParaRPr>
            </a:p>
          </p:txBody>
        </p:sp>
        <p:sp>
          <p:nvSpPr>
            <p:cNvPr id="11" name="Rectangle 10"/>
            <p:cNvSpPr/>
            <p:nvPr userDrawn="1"/>
          </p:nvSpPr>
          <p:spPr bwMode="auto">
            <a:xfrm>
              <a:off x="8904312" y="1781415"/>
              <a:ext cx="3287688" cy="149125"/>
            </a:xfrm>
            <a:prstGeom prst="rect">
              <a:avLst/>
            </a:prstGeom>
            <a:solidFill>
              <a:srgbClr val="00A85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336947"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id-ID" sz="1350" b="0" i="0" u="none" strike="noStrike" cap="none" normalizeH="0" baseline="0">
                <a:ln>
                  <a:noFill/>
                </a:ln>
                <a:solidFill>
                  <a:schemeClr val="bg1"/>
                </a:solidFill>
                <a:effectLst/>
                <a:latin typeface="Arial" charset="0"/>
                <a:cs typeface="Arial" charset="0"/>
              </a:endParaRPr>
            </a:p>
          </p:txBody>
        </p:sp>
      </p:grpSp>
      <p:sp>
        <p:nvSpPr>
          <p:cNvPr id="2051" name="Rectangle 2"/>
          <p:cNvSpPr>
            <a:spLocks noGrp="1" noChangeArrowheads="1"/>
          </p:cNvSpPr>
          <p:nvPr>
            <p:ph type="title"/>
          </p:nvPr>
        </p:nvSpPr>
        <p:spPr bwMode="auto">
          <a:xfrm>
            <a:off x="666751" y="261854"/>
            <a:ext cx="8693612" cy="1078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dirty="0"/>
              <a:t>Click to edit the title text format</a:t>
            </a:r>
          </a:p>
        </p:txBody>
      </p:sp>
      <p:sp>
        <p:nvSpPr>
          <p:cNvPr id="2052" name="Rectangle 3"/>
          <p:cNvSpPr>
            <a:spLocks noGrp="1" noChangeArrowheads="1"/>
          </p:cNvSpPr>
          <p:nvPr>
            <p:ph type="body" idx="1"/>
          </p:nvPr>
        </p:nvSpPr>
        <p:spPr bwMode="auto">
          <a:xfrm>
            <a:off x="683684" y="1556791"/>
            <a:ext cx="10837333" cy="482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a:p>
            <a:pPr lvl="3"/>
            <a:r>
              <a:rPr lang="en-GB" dirty="0"/>
              <a:t>Fourth Outline Level</a:t>
            </a:r>
          </a:p>
          <a:p>
            <a:pPr lvl="4"/>
            <a:r>
              <a:rPr lang="en-GB" dirty="0"/>
              <a:t>Fifth Outline Level</a:t>
            </a:r>
          </a:p>
          <a:p>
            <a:pPr lvl="4"/>
            <a:r>
              <a:rPr lang="en-GB" dirty="0"/>
              <a:t>Sixth Outline Level</a:t>
            </a:r>
          </a:p>
          <a:p>
            <a:pPr lvl="4"/>
            <a:r>
              <a:rPr lang="en-GB" dirty="0"/>
              <a:t>Seventh Outline Level</a:t>
            </a:r>
          </a:p>
          <a:p>
            <a:pPr lvl="4"/>
            <a:r>
              <a:rPr lang="en-GB" dirty="0"/>
              <a:t>Eighth Outline Level</a:t>
            </a:r>
          </a:p>
          <a:p>
            <a:pPr lvl="4"/>
            <a:r>
              <a:rPr lang="en-GB" dirty="0"/>
              <a:t>Ninth Outline Level</a:t>
            </a:r>
          </a:p>
        </p:txBody>
      </p:sp>
      <p:sp>
        <p:nvSpPr>
          <p:cNvPr id="2" name="TextBox 1"/>
          <p:cNvSpPr txBox="1"/>
          <p:nvPr userDrawn="1"/>
        </p:nvSpPr>
        <p:spPr>
          <a:xfrm>
            <a:off x="527384" y="6536378"/>
            <a:ext cx="1723549" cy="230832"/>
          </a:xfrm>
          <a:prstGeom prst="rect">
            <a:avLst/>
          </a:prstGeom>
          <a:noFill/>
        </p:spPr>
        <p:txBody>
          <a:bodyPr wrap="none" rtlCol="0">
            <a:spAutoFit/>
          </a:bodyPr>
          <a:lstStyle/>
          <a:p>
            <a:r>
              <a:rPr lang="id-ID" sz="900" i="1" baseline="0" dirty="0">
                <a:solidFill>
                  <a:schemeClr val="bg1"/>
                </a:solidFill>
                <a:latin typeface="Calibri" panose="020F0502020204030204" pitchFamily="34" charset="0"/>
              </a:rPr>
              <a:t>E-Commerce – Marcello Singadji </a:t>
            </a:r>
            <a:endParaRPr lang="id-ID" sz="900" i="1" dirty="0">
              <a:solidFill>
                <a:schemeClr val="bg1"/>
              </a:solidFill>
              <a:latin typeface="Calibri" panose="020F0502020204030204" pitchFamily="34" charset="0"/>
            </a:endParaRPr>
          </a:p>
        </p:txBody>
      </p:sp>
      <p:sp>
        <p:nvSpPr>
          <p:cNvPr id="6" name="AutoShape 1"/>
          <p:cNvSpPr>
            <a:spLocks noChangeArrowheads="1"/>
          </p:cNvSpPr>
          <p:nvPr userDrawn="1"/>
        </p:nvSpPr>
        <p:spPr bwMode="auto">
          <a:xfrm>
            <a:off x="9840417" y="-171400"/>
            <a:ext cx="2112235" cy="1152128"/>
          </a:xfrm>
          <a:prstGeom prst="roundRect">
            <a:avLst>
              <a:gd name="adj" fmla="val 16667"/>
            </a:avLst>
          </a:prstGeom>
          <a:solidFill>
            <a:schemeClr val="bg1"/>
          </a:solidFill>
          <a:ln>
            <a:headEnd/>
            <a:tailEnd/>
          </a:ln>
        </p:spPr>
        <p:style>
          <a:lnRef idx="3">
            <a:schemeClr val="lt1"/>
          </a:lnRef>
          <a:fillRef idx="1">
            <a:schemeClr val="accent3"/>
          </a:fillRef>
          <a:effectRef idx="1">
            <a:schemeClr val="accent3"/>
          </a:effectRef>
          <a:fontRef idx="minor">
            <a:schemeClr val="lt1"/>
          </a:fontRef>
        </p:style>
        <p:txBody>
          <a:bodyPr wrap="none" anchor="ctr"/>
          <a:lstStyle/>
          <a:p>
            <a:pPr>
              <a:defRPr/>
            </a:pPr>
            <a:endParaRPr lang="en-GB" sz="1350"/>
          </a:p>
        </p:txBody>
      </p:sp>
      <p:pic>
        <p:nvPicPr>
          <p:cNvPr id="8" name="Picture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210801" y="129191"/>
            <a:ext cx="1390092" cy="672120"/>
          </a:xfrm>
          <a:prstGeom prst="rect">
            <a:avLst/>
          </a:prstGeom>
        </p:spPr>
      </p:pic>
    </p:spTree>
    <p:extLst>
      <p:ext uri="{BB962C8B-B14F-4D97-AF65-F5344CB8AC3E}">
        <p14:creationId xmlns:p14="http://schemas.microsoft.com/office/powerpoint/2010/main" val="3200609669"/>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ransition spd="slow">
    <p:randomBar dir="vert"/>
  </p:transition>
  <p:txStyles>
    <p:titleStyle>
      <a:lvl1pPr algn="l" defTabSz="336947" rtl="0" eaLnBrk="0" fontAlgn="base" hangingPunct="0">
        <a:spcBef>
          <a:spcPct val="0"/>
        </a:spcBef>
        <a:spcAft>
          <a:spcPct val="0"/>
        </a:spcAft>
        <a:buClr>
          <a:srgbClr val="000000"/>
        </a:buClr>
        <a:buSzPct val="100000"/>
        <a:buFont typeface="Times New Roman" pitchFamily="16" charset="0"/>
        <a:defRPr sz="2700" b="0">
          <a:solidFill>
            <a:schemeClr val="bg1"/>
          </a:solidFill>
          <a:effectLst>
            <a:outerShdw blurRad="38100" dist="38100" dir="2700000" algn="tl">
              <a:srgbClr val="000000">
                <a:alpha val="43137"/>
              </a:srgbClr>
            </a:outerShdw>
          </a:effectLst>
          <a:latin typeface="Eras Medium ITC" panose="020B0602030504020804" pitchFamily="34" charset="0"/>
          <a:ea typeface="Adobe Kaiti Std R" panose="02020400000000000000" pitchFamily="18" charset="-128"/>
          <a:cs typeface="+mj-cs"/>
        </a:defRPr>
      </a:lvl1pPr>
      <a:lvl2pPr algn="l" defTabSz="336947" rtl="0" eaLnBrk="0" fontAlgn="base" hangingPunct="0">
        <a:spcBef>
          <a:spcPct val="0"/>
        </a:spcBef>
        <a:spcAft>
          <a:spcPct val="0"/>
        </a:spcAft>
        <a:buClr>
          <a:srgbClr val="000000"/>
        </a:buClr>
        <a:buSzPct val="100000"/>
        <a:buFont typeface="Times New Roman" pitchFamily="16" charset="0"/>
        <a:defRPr sz="2700" b="1">
          <a:solidFill>
            <a:srgbClr val="FFFFFF"/>
          </a:solidFill>
          <a:latin typeface="Helvetica87-CondensedHeavy" pitchFamily="32" charset="0"/>
          <a:ea typeface="Lucida Sans Unicode" charset="0"/>
          <a:cs typeface="Lucida Sans Unicode" charset="0"/>
        </a:defRPr>
      </a:lvl2pPr>
      <a:lvl3pPr algn="l" defTabSz="336947" rtl="0" eaLnBrk="0" fontAlgn="base" hangingPunct="0">
        <a:spcBef>
          <a:spcPct val="0"/>
        </a:spcBef>
        <a:spcAft>
          <a:spcPct val="0"/>
        </a:spcAft>
        <a:buClr>
          <a:srgbClr val="000000"/>
        </a:buClr>
        <a:buSzPct val="100000"/>
        <a:buFont typeface="Times New Roman" pitchFamily="16" charset="0"/>
        <a:defRPr sz="2700" b="1">
          <a:solidFill>
            <a:srgbClr val="FFFFFF"/>
          </a:solidFill>
          <a:latin typeface="Helvetica87-CondensedHeavy" pitchFamily="32" charset="0"/>
          <a:ea typeface="Lucida Sans Unicode" charset="0"/>
          <a:cs typeface="Lucida Sans Unicode" charset="0"/>
        </a:defRPr>
      </a:lvl3pPr>
      <a:lvl4pPr algn="l" defTabSz="336947" rtl="0" eaLnBrk="0" fontAlgn="base" hangingPunct="0">
        <a:spcBef>
          <a:spcPct val="0"/>
        </a:spcBef>
        <a:spcAft>
          <a:spcPct val="0"/>
        </a:spcAft>
        <a:buClr>
          <a:srgbClr val="000000"/>
        </a:buClr>
        <a:buSzPct val="100000"/>
        <a:buFont typeface="Times New Roman" pitchFamily="16" charset="0"/>
        <a:defRPr sz="2700" b="1">
          <a:solidFill>
            <a:srgbClr val="FFFFFF"/>
          </a:solidFill>
          <a:latin typeface="Helvetica87-CondensedHeavy" pitchFamily="32" charset="0"/>
          <a:ea typeface="Lucida Sans Unicode" charset="0"/>
          <a:cs typeface="Lucida Sans Unicode" charset="0"/>
        </a:defRPr>
      </a:lvl4pPr>
      <a:lvl5pPr algn="l" defTabSz="336947" rtl="0" eaLnBrk="0" fontAlgn="base" hangingPunct="0">
        <a:spcBef>
          <a:spcPct val="0"/>
        </a:spcBef>
        <a:spcAft>
          <a:spcPct val="0"/>
        </a:spcAft>
        <a:buClr>
          <a:srgbClr val="000000"/>
        </a:buClr>
        <a:buSzPct val="100000"/>
        <a:buFont typeface="Times New Roman" pitchFamily="16" charset="0"/>
        <a:defRPr sz="2700" b="1">
          <a:solidFill>
            <a:srgbClr val="FFFFFF"/>
          </a:solidFill>
          <a:latin typeface="Helvetica87-CondensedHeavy" pitchFamily="32" charset="0"/>
          <a:ea typeface="Lucida Sans Unicode" charset="0"/>
          <a:cs typeface="Lucida Sans Unicode" charset="0"/>
        </a:defRPr>
      </a:lvl5pPr>
      <a:lvl6pPr marL="1885950" indent="-171450" algn="l" defTabSz="336947" rtl="0" eaLnBrk="0" fontAlgn="base" hangingPunct="0">
        <a:spcBef>
          <a:spcPct val="0"/>
        </a:spcBef>
        <a:spcAft>
          <a:spcPct val="0"/>
        </a:spcAft>
        <a:buClr>
          <a:srgbClr val="000000"/>
        </a:buClr>
        <a:buSzPct val="100000"/>
        <a:buFont typeface="Times New Roman" pitchFamily="16" charset="0"/>
        <a:defRPr sz="2700" b="1">
          <a:solidFill>
            <a:srgbClr val="FFFFFF"/>
          </a:solidFill>
          <a:latin typeface="Helvetica87-CondensedHeavy" pitchFamily="32" charset="0"/>
          <a:ea typeface="Lucida Sans Unicode" charset="0"/>
          <a:cs typeface="Lucida Sans Unicode" charset="0"/>
        </a:defRPr>
      </a:lvl6pPr>
      <a:lvl7pPr marL="2228850" indent="-171450" algn="l" defTabSz="336947" rtl="0" eaLnBrk="0" fontAlgn="base" hangingPunct="0">
        <a:spcBef>
          <a:spcPct val="0"/>
        </a:spcBef>
        <a:spcAft>
          <a:spcPct val="0"/>
        </a:spcAft>
        <a:buClr>
          <a:srgbClr val="000000"/>
        </a:buClr>
        <a:buSzPct val="100000"/>
        <a:buFont typeface="Times New Roman" pitchFamily="16" charset="0"/>
        <a:defRPr sz="2700" b="1">
          <a:solidFill>
            <a:srgbClr val="FFFFFF"/>
          </a:solidFill>
          <a:latin typeface="Helvetica87-CondensedHeavy" pitchFamily="32" charset="0"/>
          <a:ea typeface="Lucida Sans Unicode" charset="0"/>
          <a:cs typeface="Lucida Sans Unicode" charset="0"/>
        </a:defRPr>
      </a:lvl7pPr>
      <a:lvl8pPr marL="2571750" indent="-171450" algn="l" defTabSz="336947" rtl="0" eaLnBrk="0" fontAlgn="base" hangingPunct="0">
        <a:spcBef>
          <a:spcPct val="0"/>
        </a:spcBef>
        <a:spcAft>
          <a:spcPct val="0"/>
        </a:spcAft>
        <a:buClr>
          <a:srgbClr val="000000"/>
        </a:buClr>
        <a:buSzPct val="100000"/>
        <a:buFont typeface="Times New Roman" pitchFamily="16" charset="0"/>
        <a:defRPr sz="2700" b="1">
          <a:solidFill>
            <a:srgbClr val="FFFFFF"/>
          </a:solidFill>
          <a:latin typeface="Helvetica87-CondensedHeavy" pitchFamily="32" charset="0"/>
          <a:ea typeface="Lucida Sans Unicode" charset="0"/>
          <a:cs typeface="Lucida Sans Unicode" charset="0"/>
        </a:defRPr>
      </a:lvl8pPr>
      <a:lvl9pPr marL="2914650" indent="-171450" algn="l" defTabSz="336947" rtl="0" eaLnBrk="0" fontAlgn="base" hangingPunct="0">
        <a:spcBef>
          <a:spcPct val="0"/>
        </a:spcBef>
        <a:spcAft>
          <a:spcPct val="0"/>
        </a:spcAft>
        <a:buClr>
          <a:srgbClr val="000000"/>
        </a:buClr>
        <a:buSzPct val="100000"/>
        <a:buFont typeface="Times New Roman" pitchFamily="16" charset="0"/>
        <a:defRPr sz="2700" b="1">
          <a:solidFill>
            <a:srgbClr val="FFFFFF"/>
          </a:solidFill>
          <a:latin typeface="Helvetica87-CondensedHeavy" pitchFamily="32" charset="0"/>
          <a:ea typeface="Lucida Sans Unicode" charset="0"/>
          <a:cs typeface="Lucida Sans Unicode" charset="0"/>
        </a:defRPr>
      </a:lvl9pPr>
    </p:titleStyle>
    <p:bodyStyle>
      <a:lvl1pPr marL="257175" indent="-257175" algn="l" defTabSz="336947" rtl="0" eaLnBrk="0" fontAlgn="base" hangingPunct="0">
        <a:spcBef>
          <a:spcPts val="450"/>
        </a:spcBef>
        <a:spcAft>
          <a:spcPct val="0"/>
        </a:spcAft>
        <a:buClr>
          <a:schemeClr val="bg1"/>
        </a:buClr>
        <a:buSzPct val="100000"/>
        <a:buFont typeface="Arial" panose="020B0604020202020204" pitchFamily="34" charset="0"/>
        <a:buChar char="•"/>
        <a:defRPr sz="2100">
          <a:solidFill>
            <a:srgbClr val="FFFFFF"/>
          </a:solidFill>
          <a:latin typeface="Eras Medium ITC" panose="020B0602030504020804" pitchFamily="34" charset="0"/>
          <a:ea typeface="+mn-ea"/>
          <a:cs typeface="+mn-cs"/>
        </a:defRPr>
      </a:lvl1pPr>
      <a:lvl2pPr marL="600075" indent="-257175" algn="l" defTabSz="336947" rtl="0" eaLnBrk="0" fontAlgn="base" hangingPunct="0">
        <a:spcBef>
          <a:spcPts val="375"/>
        </a:spcBef>
        <a:spcAft>
          <a:spcPct val="0"/>
        </a:spcAft>
        <a:buClr>
          <a:schemeClr val="bg1"/>
        </a:buClr>
        <a:buSzPct val="100000"/>
        <a:buFont typeface="Arial" panose="020B0604020202020204" pitchFamily="34" charset="0"/>
        <a:buChar char="•"/>
        <a:defRPr sz="1800">
          <a:solidFill>
            <a:srgbClr val="FFFFFF"/>
          </a:solidFill>
          <a:latin typeface="Eras Medium ITC" panose="020B0602030504020804" pitchFamily="34" charset="0"/>
          <a:cs typeface="+mn-cs"/>
        </a:defRPr>
      </a:lvl2pPr>
      <a:lvl3pPr marL="900113" indent="-214313" algn="l" defTabSz="336947" rtl="0" eaLnBrk="0" fontAlgn="base" hangingPunct="0">
        <a:spcBef>
          <a:spcPts val="338"/>
        </a:spcBef>
        <a:spcAft>
          <a:spcPct val="0"/>
        </a:spcAft>
        <a:buClr>
          <a:schemeClr val="bg1"/>
        </a:buClr>
        <a:buSzPct val="100000"/>
        <a:buFont typeface="Arial" panose="020B0604020202020204" pitchFamily="34" charset="0"/>
        <a:buChar char="•"/>
        <a:defRPr sz="1500">
          <a:solidFill>
            <a:srgbClr val="FFFFFF"/>
          </a:solidFill>
          <a:latin typeface="Eras Medium ITC" panose="020B0602030504020804" pitchFamily="34" charset="0"/>
          <a:cs typeface="+mn-cs"/>
        </a:defRPr>
      </a:lvl3pPr>
      <a:lvl4pPr marL="1243013" indent="-214313" algn="l" defTabSz="336947" rtl="0" eaLnBrk="0" fontAlgn="base" hangingPunct="0">
        <a:spcBef>
          <a:spcPts val="300"/>
        </a:spcBef>
        <a:spcAft>
          <a:spcPct val="0"/>
        </a:spcAft>
        <a:buClr>
          <a:schemeClr val="bg1"/>
        </a:buClr>
        <a:buSzPct val="100000"/>
        <a:buFont typeface="Arial" panose="020B0604020202020204" pitchFamily="34" charset="0"/>
        <a:buChar char="•"/>
        <a:defRPr sz="1350">
          <a:solidFill>
            <a:srgbClr val="FFFFFF"/>
          </a:solidFill>
          <a:latin typeface="Eras Medium ITC" panose="020B0602030504020804" pitchFamily="34" charset="0"/>
          <a:cs typeface="+mn-cs"/>
        </a:defRPr>
      </a:lvl4pPr>
      <a:lvl5pPr marL="1585913" indent="-214313" algn="l" defTabSz="336947" rtl="0" eaLnBrk="0" fontAlgn="base" hangingPunct="0">
        <a:spcBef>
          <a:spcPts val="263"/>
        </a:spcBef>
        <a:spcAft>
          <a:spcPct val="0"/>
        </a:spcAft>
        <a:buClr>
          <a:schemeClr val="bg1"/>
        </a:buClr>
        <a:buSzPct val="100000"/>
        <a:buFont typeface="Arial" panose="020B0604020202020204" pitchFamily="34" charset="0"/>
        <a:buChar char="•"/>
        <a:defRPr sz="1050">
          <a:solidFill>
            <a:srgbClr val="FFFFFF"/>
          </a:solidFill>
          <a:latin typeface="Eras Medium ITC" panose="020B0602030504020804" pitchFamily="34" charset="0"/>
          <a:cs typeface="+mn-cs"/>
        </a:defRPr>
      </a:lvl5pPr>
      <a:lvl6pPr marL="1885950" indent="-171450" algn="l" defTabSz="336947" rtl="0" eaLnBrk="0" fontAlgn="base" hangingPunct="0">
        <a:spcBef>
          <a:spcPts val="263"/>
        </a:spcBef>
        <a:spcAft>
          <a:spcPct val="0"/>
        </a:spcAft>
        <a:buClr>
          <a:srgbClr val="000000"/>
        </a:buClr>
        <a:buSzPct val="100000"/>
        <a:buFont typeface="Times New Roman" pitchFamily="16" charset="0"/>
        <a:defRPr sz="1050">
          <a:solidFill>
            <a:srgbClr val="FFFFFF"/>
          </a:solidFill>
          <a:latin typeface="+mn-lt"/>
          <a:cs typeface="+mn-cs"/>
        </a:defRPr>
      </a:lvl6pPr>
      <a:lvl7pPr marL="2228850" indent="-171450" algn="l" defTabSz="336947" rtl="0" eaLnBrk="0" fontAlgn="base" hangingPunct="0">
        <a:spcBef>
          <a:spcPts val="263"/>
        </a:spcBef>
        <a:spcAft>
          <a:spcPct val="0"/>
        </a:spcAft>
        <a:buClr>
          <a:srgbClr val="000000"/>
        </a:buClr>
        <a:buSzPct val="100000"/>
        <a:buFont typeface="Times New Roman" pitchFamily="16" charset="0"/>
        <a:defRPr sz="1050">
          <a:solidFill>
            <a:srgbClr val="FFFFFF"/>
          </a:solidFill>
          <a:latin typeface="+mn-lt"/>
          <a:cs typeface="+mn-cs"/>
        </a:defRPr>
      </a:lvl7pPr>
      <a:lvl8pPr marL="2571750" indent="-171450" algn="l" defTabSz="336947" rtl="0" eaLnBrk="0" fontAlgn="base" hangingPunct="0">
        <a:spcBef>
          <a:spcPts val="263"/>
        </a:spcBef>
        <a:spcAft>
          <a:spcPct val="0"/>
        </a:spcAft>
        <a:buClr>
          <a:srgbClr val="000000"/>
        </a:buClr>
        <a:buSzPct val="100000"/>
        <a:buFont typeface="Times New Roman" pitchFamily="16" charset="0"/>
        <a:defRPr sz="1050">
          <a:solidFill>
            <a:srgbClr val="FFFFFF"/>
          </a:solidFill>
          <a:latin typeface="+mn-lt"/>
          <a:cs typeface="+mn-cs"/>
        </a:defRPr>
      </a:lvl8pPr>
      <a:lvl9pPr marL="2914650" indent="-171450" algn="l" defTabSz="336947" rtl="0" eaLnBrk="0" fontAlgn="base" hangingPunct="0">
        <a:spcBef>
          <a:spcPts val="263"/>
        </a:spcBef>
        <a:spcAft>
          <a:spcPct val="0"/>
        </a:spcAft>
        <a:buClr>
          <a:srgbClr val="000000"/>
        </a:buClr>
        <a:buSzPct val="100000"/>
        <a:buFont typeface="Times New Roman" pitchFamily="16" charset="0"/>
        <a:defRPr sz="1050">
          <a:solidFill>
            <a:srgbClr val="FFFFFF"/>
          </a:solidFill>
          <a:latin typeface="+mn-lt"/>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slideLayout" Target="../slideLayouts/slideLayout2.xml"/><Relationship Id="rId4" Type="http://schemas.openxmlformats.org/officeDocument/2006/relationships/image" Target="../media/image15.wmf"/></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EFB011A6-37FC-46A8-B1EA-C7CB5867DE93}"/>
              </a:ext>
            </a:extLst>
          </p:cNvPr>
          <p:cNvSpPr>
            <a:spLocks noChangeArrowheads="1"/>
          </p:cNvSpPr>
          <p:nvPr/>
        </p:nvSpPr>
        <p:spPr bwMode="auto">
          <a:xfrm>
            <a:off x="2209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id-ID" altLang="en-US"/>
          </a:p>
        </p:txBody>
      </p:sp>
      <p:sp>
        <p:nvSpPr>
          <p:cNvPr id="5123" name="Rectangle 3">
            <a:extLst>
              <a:ext uri="{FF2B5EF4-FFF2-40B4-BE49-F238E27FC236}">
                <a16:creationId xmlns:a16="http://schemas.microsoft.com/office/drawing/2014/main" id="{3FBA6FF0-D84E-4162-A1AC-CAE3D9B9F851}"/>
              </a:ext>
            </a:extLst>
          </p:cNvPr>
          <p:cNvSpPr>
            <a:spLocks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id-ID" altLang="en-US"/>
          </a:p>
        </p:txBody>
      </p:sp>
      <p:sp>
        <p:nvSpPr>
          <p:cNvPr id="5124" name="Rectangle 4">
            <a:extLst>
              <a:ext uri="{FF2B5EF4-FFF2-40B4-BE49-F238E27FC236}">
                <a16:creationId xmlns:a16="http://schemas.microsoft.com/office/drawing/2014/main" id="{C9648D27-FAA1-4596-B645-A7F60B189F98}"/>
              </a:ext>
            </a:extLst>
          </p:cNvPr>
          <p:cNvSpPr>
            <a:spLocks noChangeArrowheads="1"/>
          </p:cNvSpPr>
          <p:nvPr/>
        </p:nvSpPr>
        <p:spPr bwMode="auto">
          <a:xfrm>
            <a:off x="2209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id-ID" altLang="en-US"/>
          </a:p>
        </p:txBody>
      </p:sp>
      <p:sp>
        <p:nvSpPr>
          <p:cNvPr id="5125" name="Rectangle 5">
            <a:extLst>
              <a:ext uri="{FF2B5EF4-FFF2-40B4-BE49-F238E27FC236}">
                <a16:creationId xmlns:a16="http://schemas.microsoft.com/office/drawing/2014/main" id="{53E45931-43C5-4E30-A4AD-E1FD0573877A}"/>
              </a:ext>
            </a:extLst>
          </p:cNvPr>
          <p:cNvSpPr>
            <a:spLocks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id-ID" altLang="en-US"/>
          </a:p>
        </p:txBody>
      </p:sp>
      <p:sp>
        <p:nvSpPr>
          <p:cNvPr id="2" name="Title 1">
            <a:extLst>
              <a:ext uri="{FF2B5EF4-FFF2-40B4-BE49-F238E27FC236}">
                <a16:creationId xmlns:a16="http://schemas.microsoft.com/office/drawing/2014/main" id="{5807D158-3E11-40E4-8C47-359820837898}"/>
              </a:ext>
            </a:extLst>
          </p:cNvPr>
          <p:cNvSpPr>
            <a:spLocks noGrp="1"/>
          </p:cNvSpPr>
          <p:nvPr>
            <p:ph type="ctrTitle"/>
          </p:nvPr>
        </p:nvSpPr>
        <p:spPr/>
        <p:txBody>
          <a:bodyPr/>
          <a:lstStyle/>
          <a:p>
            <a:r>
              <a:rPr lang="en-US" sz="5400" dirty="0"/>
              <a:t>Consumer Behavior, Market Research, and Advertisement</a:t>
            </a:r>
          </a:p>
        </p:txBody>
      </p:sp>
      <p:sp>
        <p:nvSpPr>
          <p:cNvPr id="3" name="Subtitle 2">
            <a:extLst>
              <a:ext uri="{FF2B5EF4-FFF2-40B4-BE49-F238E27FC236}">
                <a16:creationId xmlns:a16="http://schemas.microsoft.com/office/drawing/2014/main" id="{08B1CEE0-37D3-43C5-BD29-124BF58342B5}"/>
              </a:ext>
            </a:extLst>
          </p:cNvPr>
          <p:cNvSpPr>
            <a:spLocks noGrp="1"/>
          </p:cNvSpPr>
          <p:nvPr>
            <p:ph type="subTitle" idx="1"/>
          </p:nvPr>
        </p:nvSpPr>
        <p:spPr/>
        <p:txBody>
          <a:bodyPr/>
          <a:lstStyle/>
          <a:p>
            <a:pPr eaLnBrk="1" hangingPunct="1"/>
            <a:r>
              <a:rPr lang="id-ID" altLang="id-ID" sz="3200" b="1" i="0" dirty="0">
                <a:solidFill>
                  <a:schemeClr val="tx1">
                    <a:lumMod val="75000"/>
                    <a:lumOff val="25000"/>
                  </a:schemeClr>
                </a:solidFill>
              </a:rPr>
              <a:t>E-Commerce</a:t>
            </a:r>
          </a:p>
          <a:p>
            <a:pPr eaLnBrk="1" hangingPunct="1"/>
            <a:endParaRPr lang="en-US" altLang="id-ID" sz="2400" i="0" dirty="0">
              <a:solidFill>
                <a:schemeClr val="tx1">
                  <a:lumMod val="75000"/>
                  <a:lumOff val="25000"/>
                </a:schemeClr>
              </a:solidFill>
            </a:endParaRPr>
          </a:p>
          <a:p>
            <a:pPr eaLnBrk="1" hangingPunct="1"/>
            <a:r>
              <a:rPr lang="en-US" altLang="id-ID" sz="1200" i="0" dirty="0">
                <a:solidFill>
                  <a:schemeClr val="tx1">
                    <a:lumMod val="75000"/>
                    <a:lumOff val="25000"/>
                  </a:schemeClr>
                </a:solidFill>
              </a:rPr>
              <a:t>Marcello Singadji, </a:t>
            </a:r>
            <a:r>
              <a:rPr lang="en-US" altLang="id-ID" sz="1200" i="0" dirty="0" err="1">
                <a:solidFill>
                  <a:schemeClr val="tx1">
                    <a:lumMod val="75000"/>
                    <a:lumOff val="25000"/>
                  </a:schemeClr>
                </a:solidFill>
              </a:rPr>
              <a:t>S.Kom</a:t>
            </a:r>
            <a:r>
              <a:rPr lang="en-US" altLang="id-ID" sz="1200" i="0" dirty="0">
                <a:solidFill>
                  <a:schemeClr val="tx1">
                    <a:lumMod val="75000"/>
                    <a:lumOff val="25000"/>
                  </a:schemeClr>
                </a:solidFill>
              </a:rPr>
              <a:t>, M.T</a:t>
            </a:r>
          </a:p>
          <a:p>
            <a:pPr eaLnBrk="1" hangingPunct="1"/>
            <a:r>
              <a:rPr lang="en-US" altLang="id-ID" sz="1200" i="0" dirty="0">
                <a:solidFill>
                  <a:schemeClr val="tx1">
                    <a:lumMod val="75000"/>
                    <a:lumOff val="25000"/>
                  </a:schemeClr>
                </a:solidFill>
              </a:rPr>
              <a:t>marcello.singadji@gmail.com</a:t>
            </a:r>
            <a:endParaRPr lang="en-US" altLang="id-ID" sz="1600" i="0" dirty="0">
              <a:solidFill>
                <a:schemeClr val="tx1">
                  <a:lumMod val="75000"/>
                  <a:lumOff val="25000"/>
                </a:schemeClr>
              </a:solidFill>
            </a:endParaRPr>
          </a:p>
          <a:p>
            <a:endParaRPr lang="en-US"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a:extLst>
              <a:ext uri="{FF2B5EF4-FFF2-40B4-BE49-F238E27FC236}">
                <a16:creationId xmlns:a16="http://schemas.microsoft.com/office/drawing/2014/main" id="{F96E97F4-BEB0-46EB-91F3-8F973588DA37}"/>
              </a:ext>
            </a:extLst>
          </p:cNvPr>
          <p:cNvSpPr>
            <a:spLocks noGrp="1" noChangeArrowheads="1"/>
          </p:cNvSpPr>
          <p:nvPr>
            <p:ph type="title"/>
          </p:nvPr>
        </p:nvSpPr>
        <p:spPr>
          <a:xfrm>
            <a:off x="2819400" y="228600"/>
            <a:ext cx="6400800" cy="457200"/>
          </a:xfrm>
        </p:spPr>
        <p:txBody>
          <a:bodyPr rtlCol="0">
            <a:normAutofit fontScale="90000"/>
          </a:bodyPr>
          <a:lstStyle/>
          <a:p>
            <a:pPr fontAlgn="auto">
              <a:spcAft>
                <a:spcPts val="0"/>
              </a:spcAft>
              <a:defRPr/>
            </a:pPr>
            <a:r>
              <a:rPr lang="en-US" altLang="zh-CN" sz="3200">
                <a:ea typeface="SimSun" panose="02010600030101010101" pitchFamily="2" charset="-122"/>
              </a:rPr>
              <a:t> Decision-making Process</a:t>
            </a:r>
          </a:p>
        </p:txBody>
      </p:sp>
      <p:grpSp>
        <p:nvGrpSpPr>
          <p:cNvPr id="2" name="Group 1">
            <a:extLst>
              <a:ext uri="{FF2B5EF4-FFF2-40B4-BE49-F238E27FC236}">
                <a16:creationId xmlns:a16="http://schemas.microsoft.com/office/drawing/2014/main" id="{930E0EB4-4DE5-4C01-94D7-65D5A3739CB5}"/>
              </a:ext>
            </a:extLst>
          </p:cNvPr>
          <p:cNvGrpSpPr/>
          <p:nvPr/>
        </p:nvGrpSpPr>
        <p:grpSpPr>
          <a:xfrm>
            <a:off x="2362201" y="990601"/>
            <a:ext cx="7108825" cy="5143500"/>
            <a:chOff x="2362201" y="990601"/>
            <a:chExt cx="7108825" cy="5143500"/>
          </a:xfrm>
        </p:grpSpPr>
        <p:sp>
          <p:nvSpPr>
            <p:cNvPr id="18435" name="Text Box 3">
              <a:extLst>
                <a:ext uri="{FF2B5EF4-FFF2-40B4-BE49-F238E27FC236}">
                  <a16:creationId xmlns:a16="http://schemas.microsoft.com/office/drawing/2014/main" id="{DFAB75A5-FD08-4EBE-A1BF-9898E3F0951D}"/>
                </a:ext>
              </a:extLst>
            </p:cNvPr>
            <p:cNvSpPr txBox="1">
              <a:spLocks noChangeArrowheads="1"/>
            </p:cNvSpPr>
            <p:nvPr/>
          </p:nvSpPr>
          <p:spPr bwMode="auto">
            <a:xfrm>
              <a:off x="2489200" y="1171576"/>
              <a:ext cx="20955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zh-CN" b="1" dirty="0">
                  <a:solidFill>
                    <a:schemeClr val="bg1"/>
                  </a:solidFill>
                  <a:ea typeface="SimSun" panose="02010600030101010101" pitchFamily="2" charset="-122"/>
                </a:rPr>
                <a:t>Is there a problem?</a:t>
              </a:r>
            </a:p>
          </p:txBody>
        </p:sp>
        <p:sp>
          <p:nvSpPr>
            <p:cNvPr id="234500" name="Text Box 4">
              <a:extLst>
                <a:ext uri="{FF2B5EF4-FFF2-40B4-BE49-F238E27FC236}">
                  <a16:creationId xmlns:a16="http://schemas.microsoft.com/office/drawing/2014/main" id="{9B6A7151-C707-40E7-B2BB-7B85156A68D6}"/>
                </a:ext>
              </a:extLst>
            </p:cNvPr>
            <p:cNvSpPr txBox="1">
              <a:spLocks noChangeArrowheads="1"/>
            </p:cNvSpPr>
            <p:nvPr/>
          </p:nvSpPr>
          <p:spPr bwMode="auto">
            <a:xfrm>
              <a:off x="2486025" y="2543176"/>
              <a:ext cx="27813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zh-CN" b="1">
                  <a:solidFill>
                    <a:schemeClr val="bg1"/>
                  </a:solidFill>
                  <a:ea typeface="SimSun" panose="02010600030101010101" pitchFamily="2" charset="-122"/>
                </a:rPr>
                <a:t>What are the alternatives?</a:t>
              </a:r>
            </a:p>
          </p:txBody>
        </p:sp>
        <p:sp>
          <p:nvSpPr>
            <p:cNvPr id="234501" name="Text Box 5">
              <a:extLst>
                <a:ext uri="{FF2B5EF4-FFF2-40B4-BE49-F238E27FC236}">
                  <a16:creationId xmlns:a16="http://schemas.microsoft.com/office/drawing/2014/main" id="{9DDA42BC-924E-4433-9EA1-CF6DB4290765}"/>
                </a:ext>
              </a:extLst>
            </p:cNvPr>
            <p:cNvSpPr txBox="1">
              <a:spLocks noChangeArrowheads="1"/>
            </p:cNvSpPr>
            <p:nvPr/>
          </p:nvSpPr>
          <p:spPr bwMode="auto">
            <a:xfrm>
              <a:off x="2535238" y="3971926"/>
              <a:ext cx="2768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zh-CN" b="1">
                  <a:solidFill>
                    <a:schemeClr val="bg1"/>
                  </a:solidFill>
                  <a:ea typeface="SimSun" panose="02010600030101010101" pitchFamily="2" charset="-122"/>
                </a:rPr>
                <a:t>Which should you choose?</a:t>
              </a:r>
            </a:p>
          </p:txBody>
        </p:sp>
        <p:grpSp>
          <p:nvGrpSpPr>
            <p:cNvPr id="18438" name="Group 6">
              <a:extLst>
                <a:ext uri="{FF2B5EF4-FFF2-40B4-BE49-F238E27FC236}">
                  <a16:creationId xmlns:a16="http://schemas.microsoft.com/office/drawing/2014/main" id="{E4961AE5-D9DD-49B7-BA74-74080F7F6D4E}"/>
                </a:ext>
              </a:extLst>
            </p:cNvPr>
            <p:cNvGrpSpPr>
              <a:grpSpLocks/>
            </p:cNvGrpSpPr>
            <p:nvPr/>
          </p:nvGrpSpPr>
          <p:grpSpPr bwMode="auto">
            <a:xfrm>
              <a:off x="5583238" y="990601"/>
              <a:ext cx="2690812" cy="735013"/>
              <a:chOff x="2557" y="624"/>
              <a:chExt cx="1695" cy="463"/>
            </a:xfrm>
          </p:grpSpPr>
          <p:sp>
            <p:nvSpPr>
              <p:cNvPr id="18470" name="AutoShape 7">
                <a:extLst>
                  <a:ext uri="{FF2B5EF4-FFF2-40B4-BE49-F238E27FC236}">
                    <a16:creationId xmlns:a16="http://schemas.microsoft.com/office/drawing/2014/main" id="{D57316A3-5D1B-4E7D-B46A-8CF2405006A1}"/>
                  </a:ext>
                </a:extLst>
              </p:cNvPr>
              <p:cNvSpPr>
                <a:spLocks noChangeArrowheads="1"/>
              </p:cNvSpPr>
              <p:nvPr/>
            </p:nvSpPr>
            <p:spPr bwMode="auto">
              <a:xfrm>
                <a:off x="2557" y="624"/>
                <a:ext cx="1695" cy="463"/>
              </a:xfrm>
              <a:prstGeom prst="flowChartDecision">
                <a:avLst/>
              </a:prstGeom>
              <a:solidFill>
                <a:srgbClr val="CCFF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id-ID" altLang="en-US"/>
              </a:p>
            </p:txBody>
          </p:sp>
          <p:sp>
            <p:nvSpPr>
              <p:cNvPr id="18471" name="Text Box 8">
                <a:extLst>
                  <a:ext uri="{FF2B5EF4-FFF2-40B4-BE49-F238E27FC236}">
                    <a16:creationId xmlns:a16="http://schemas.microsoft.com/office/drawing/2014/main" id="{10F44D1A-C6E3-423D-9A0D-1C8C434117CD}"/>
                  </a:ext>
                </a:extLst>
              </p:cNvPr>
              <p:cNvSpPr txBox="1">
                <a:spLocks noChangeArrowheads="1"/>
              </p:cNvSpPr>
              <p:nvPr/>
            </p:nvSpPr>
            <p:spPr bwMode="auto">
              <a:xfrm>
                <a:off x="3005" y="754"/>
                <a:ext cx="82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zh-CN" b="1">
                    <a:solidFill>
                      <a:srgbClr val="FF3300"/>
                    </a:solidFill>
                    <a:ea typeface="SimSun" panose="02010600030101010101" pitchFamily="2" charset="-122"/>
                  </a:rPr>
                  <a:t>Intelligence</a:t>
                </a:r>
              </a:p>
            </p:txBody>
          </p:sp>
        </p:grpSp>
        <p:grpSp>
          <p:nvGrpSpPr>
            <p:cNvPr id="234505" name="Group 9">
              <a:extLst>
                <a:ext uri="{FF2B5EF4-FFF2-40B4-BE49-F238E27FC236}">
                  <a16:creationId xmlns:a16="http://schemas.microsoft.com/office/drawing/2014/main" id="{0BDFE442-4066-41AE-959D-C7DE44D2343F}"/>
                </a:ext>
              </a:extLst>
            </p:cNvPr>
            <p:cNvGrpSpPr>
              <a:grpSpLocks/>
            </p:cNvGrpSpPr>
            <p:nvPr/>
          </p:nvGrpSpPr>
          <p:grpSpPr bwMode="auto">
            <a:xfrm>
              <a:off x="5583238" y="1725614"/>
              <a:ext cx="2690812" cy="1470025"/>
              <a:chOff x="2557" y="1087"/>
              <a:chExt cx="1695" cy="926"/>
            </a:xfrm>
          </p:grpSpPr>
          <p:grpSp>
            <p:nvGrpSpPr>
              <p:cNvPr id="18466" name="Group 10">
                <a:extLst>
                  <a:ext uri="{FF2B5EF4-FFF2-40B4-BE49-F238E27FC236}">
                    <a16:creationId xmlns:a16="http://schemas.microsoft.com/office/drawing/2014/main" id="{F30A490B-B31A-40E2-86AD-E84EBB61963A}"/>
                  </a:ext>
                </a:extLst>
              </p:cNvPr>
              <p:cNvGrpSpPr>
                <a:grpSpLocks/>
              </p:cNvGrpSpPr>
              <p:nvPr/>
            </p:nvGrpSpPr>
            <p:grpSpPr bwMode="auto">
              <a:xfrm>
                <a:off x="2557" y="1550"/>
                <a:ext cx="1695" cy="463"/>
                <a:chOff x="2557" y="1550"/>
                <a:chExt cx="1695" cy="463"/>
              </a:xfrm>
            </p:grpSpPr>
            <p:sp>
              <p:nvSpPr>
                <p:cNvPr id="18468" name="AutoShape 11">
                  <a:extLst>
                    <a:ext uri="{FF2B5EF4-FFF2-40B4-BE49-F238E27FC236}">
                      <a16:creationId xmlns:a16="http://schemas.microsoft.com/office/drawing/2014/main" id="{3477E03C-6B62-461F-A316-746641EB5BB6}"/>
                    </a:ext>
                  </a:extLst>
                </p:cNvPr>
                <p:cNvSpPr>
                  <a:spLocks noChangeArrowheads="1"/>
                </p:cNvSpPr>
                <p:nvPr/>
              </p:nvSpPr>
              <p:spPr bwMode="auto">
                <a:xfrm>
                  <a:off x="2557" y="1550"/>
                  <a:ext cx="1695" cy="463"/>
                </a:xfrm>
                <a:prstGeom prst="flowChartDecision">
                  <a:avLst/>
                </a:prstGeom>
                <a:solidFill>
                  <a:srgbClr val="CCFF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id-ID" altLang="en-US"/>
                </a:p>
              </p:txBody>
            </p:sp>
            <p:sp>
              <p:nvSpPr>
                <p:cNvPr id="18469" name="Text Box 12">
                  <a:extLst>
                    <a:ext uri="{FF2B5EF4-FFF2-40B4-BE49-F238E27FC236}">
                      <a16:creationId xmlns:a16="http://schemas.microsoft.com/office/drawing/2014/main" id="{0563257C-93E7-430B-BC5C-1E49B7491295}"/>
                    </a:ext>
                  </a:extLst>
                </p:cNvPr>
                <p:cNvSpPr txBox="1">
                  <a:spLocks noChangeArrowheads="1"/>
                </p:cNvSpPr>
                <p:nvPr/>
              </p:nvSpPr>
              <p:spPr bwMode="auto">
                <a:xfrm>
                  <a:off x="3136" y="1679"/>
                  <a:ext cx="53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zh-CN" b="1">
                      <a:solidFill>
                        <a:srgbClr val="FF3300"/>
                      </a:solidFill>
                      <a:ea typeface="SimSun" panose="02010600030101010101" pitchFamily="2" charset="-122"/>
                    </a:rPr>
                    <a:t>Design</a:t>
                  </a:r>
                </a:p>
              </p:txBody>
            </p:sp>
          </p:grpSp>
          <p:cxnSp>
            <p:nvCxnSpPr>
              <p:cNvPr id="18467" name="AutoShape 13">
                <a:extLst>
                  <a:ext uri="{FF2B5EF4-FFF2-40B4-BE49-F238E27FC236}">
                    <a16:creationId xmlns:a16="http://schemas.microsoft.com/office/drawing/2014/main" id="{14CF1E8F-E28A-4DA0-AC81-7DCC9CBD31D1}"/>
                  </a:ext>
                </a:extLst>
              </p:cNvPr>
              <p:cNvCxnSpPr>
                <a:cxnSpLocks noChangeShapeType="1"/>
                <a:stCxn id="18470" idx="2"/>
                <a:endCxn id="18468" idx="0"/>
              </p:cNvCxnSpPr>
              <p:nvPr/>
            </p:nvCxnSpPr>
            <p:spPr bwMode="auto">
              <a:xfrm>
                <a:off x="3405" y="1087"/>
                <a:ext cx="0" cy="463"/>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34510" name="Group 14">
              <a:extLst>
                <a:ext uri="{FF2B5EF4-FFF2-40B4-BE49-F238E27FC236}">
                  <a16:creationId xmlns:a16="http://schemas.microsoft.com/office/drawing/2014/main" id="{1677E62C-93C0-4A65-8F4A-99AB67CE0E88}"/>
                </a:ext>
              </a:extLst>
            </p:cNvPr>
            <p:cNvGrpSpPr>
              <a:grpSpLocks/>
            </p:cNvGrpSpPr>
            <p:nvPr/>
          </p:nvGrpSpPr>
          <p:grpSpPr bwMode="auto">
            <a:xfrm>
              <a:off x="5583238" y="3195639"/>
              <a:ext cx="2690812" cy="1468437"/>
              <a:chOff x="2557" y="2013"/>
              <a:chExt cx="1695" cy="925"/>
            </a:xfrm>
          </p:grpSpPr>
          <p:grpSp>
            <p:nvGrpSpPr>
              <p:cNvPr id="18462" name="Group 15">
                <a:extLst>
                  <a:ext uri="{FF2B5EF4-FFF2-40B4-BE49-F238E27FC236}">
                    <a16:creationId xmlns:a16="http://schemas.microsoft.com/office/drawing/2014/main" id="{C7D3ABA3-9816-4CFA-AAC2-0C520399B715}"/>
                  </a:ext>
                </a:extLst>
              </p:cNvPr>
              <p:cNvGrpSpPr>
                <a:grpSpLocks/>
              </p:cNvGrpSpPr>
              <p:nvPr/>
            </p:nvGrpSpPr>
            <p:grpSpPr bwMode="auto">
              <a:xfrm>
                <a:off x="2557" y="2475"/>
                <a:ext cx="1695" cy="463"/>
                <a:chOff x="2557" y="2475"/>
                <a:chExt cx="1695" cy="463"/>
              </a:xfrm>
            </p:grpSpPr>
            <p:sp>
              <p:nvSpPr>
                <p:cNvPr id="18464" name="AutoShape 16">
                  <a:extLst>
                    <a:ext uri="{FF2B5EF4-FFF2-40B4-BE49-F238E27FC236}">
                      <a16:creationId xmlns:a16="http://schemas.microsoft.com/office/drawing/2014/main" id="{03D09400-3D07-4BF8-BC90-B24DA3EF82E5}"/>
                    </a:ext>
                  </a:extLst>
                </p:cNvPr>
                <p:cNvSpPr>
                  <a:spLocks noChangeArrowheads="1"/>
                </p:cNvSpPr>
                <p:nvPr/>
              </p:nvSpPr>
              <p:spPr bwMode="auto">
                <a:xfrm>
                  <a:off x="2557" y="2475"/>
                  <a:ext cx="1695" cy="463"/>
                </a:xfrm>
                <a:prstGeom prst="flowChartDecision">
                  <a:avLst/>
                </a:prstGeom>
                <a:solidFill>
                  <a:srgbClr val="CCFF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id-ID" altLang="en-US"/>
                </a:p>
              </p:txBody>
            </p:sp>
            <p:sp>
              <p:nvSpPr>
                <p:cNvPr id="18465" name="Text Box 17">
                  <a:extLst>
                    <a:ext uri="{FF2B5EF4-FFF2-40B4-BE49-F238E27FC236}">
                      <a16:creationId xmlns:a16="http://schemas.microsoft.com/office/drawing/2014/main" id="{B65E5E2E-FB24-4399-BAE0-E0A23A2DB33F}"/>
                    </a:ext>
                  </a:extLst>
                </p:cNvPr>
                <p:cNvSpPr txBox="1">
                  <a:spLocks noChangeArrowheads="1"/>
                </p:cNvSpPr>
                <p:nvPr/>
              </p:nvSpPr>
              <p:spPr bwMode="auto">
                <a:xfrm>
                  <a:off x="3148" y="2605"/>
                  <a:ext cx="517"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zh-CN" b="1">
                      <a:solidFill>
                        <a:srgbClr val="FF3300"/>
                      </a:solidFill>
                      <a:ea typeface="SimSun" panose="02010600030101010101" pitchFamily="2" charset="-122"/>
                    </a:rPr>
                    <a:t>Choice</a:t>
                  </a:r>
                </a:p>
              </p:txBody>
            </p:sp>
          </p:grpSp>
          <p:cxnSp>
            <p:nvCxnSpPr>
              <p:cNvPr id="18463" name="AutoShape 18">
                <a:extLst>
                  <a:ext uri="{FF2B5EF4-FFF2-40B4-BE49-F238E27FC236}">
                    <a16:creationId xmlns:a16="http://schemas.microsoft.com/office/drawing/2014/main" id="{5CA199D8-F44A-4F1F-BA78-9F4A8363354F}"/>
                  </a:ext>
                </a:extLst>
              </p:cNvPr>
              <p:cNvCxnSpPr>
                <a:cxnSpLocks noChangeShapeType="1"/>
                <a:stCxn id="18468" idx="2"/>
                <a:endCxn id="18464" idx="0"/>
              </p:cNvCxnSpPr>
              <p:nvPr/>
            </p:nvCxnSpPr>
            <p:spPr bwMode="auto">
              <a:xfrm>
                <a:off x="3405" y="2013"/>
                <a:ext cx="0" cy="46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34515" name="Group 19">
              <a:extLst>
                <a:ext uri="{FF2B5EF4-FFF2-40B4-BE49-F238E27FC236}">
                  <a16:creationId xmlns:a16="http://schemas.microsoft.com/office/drawing/2014/main" id="{98DC0F53-F789-4ADC-9624-775B70B7A5F9}"/>
                </a:ext>
              </a:extLst>
            </p:cNvPr>
            <p:cNvGrpSpPr>
              <a:grpSpLocks/>
            </p:cNvGrpSpPr>
            <p:nvPr/>
          </p:nvGrpSpPr>
          <p:grpSpPr bwMode="auto">
            <a:xfrm>
              <a:off x="5583238" y="4664076"/>
              <a:ext cx="2690812" cy="1470025"/>
              <a:chOff x="2557" y="2938"/>
              <a:chExt cx="1695" cy="926"/>
            </a:xfrm>
          </p:grpSpPr>
          <p:grpSp>
            <p:nvGrpSpPr>
              <p:cNvPr id="18458" name="Group 20">
                <a:extLst>
                  <a:ext uri="{FF2B5EF4-FFF2-40B4-BE49-F238E27FC236}">
                    <a16:creationId xmlns:a16="http://schemas.microsoft.com/office/drawing/2014/main" id="{37C01DC9-5AF5-4A64-AF04-6EBD906EC54A}"/>
                  </a:ext>
                </a:extLst>
              </p:cNvPr>
              <p:cNvGrpSpPr>
                <a:grpSpLocks/>
              </p:cNvGrpSpPr>
              <p:nvPr/>
            </p:nvGrpSpPr>
            <p:grpSpPr bwMode="auto">
              <a:xfrm>
                <a:off x="2557" y="3401"/>
                <a:ext cx="1695" cy="463"/>
                <a:chOff x="2557" y="3401"/>
                <a:chExt cx="1695" cy="463"/>
              </a:xfrm>
            </p:grpSpPr>
            <p:sp>
              <p:nvSpPr>
                <p:cNvPr id="18460" name="AutoShape 21">
                  <a:extLst>
                    <a:ext uri="{FF2B5EF4-FFF2-40B4-BE49-F238E27FC236}">
                      <a16:creationId xmlns:a16="http://schemas.microsoft.com/office/drawing/2014/main" id="{D05F5CB5-B38E-4718-BEBB-265436302CB8}"/>
                    </a:ext>
                  </a:extLst>
                </p:cNvPr>
                <p:cNvSpPr>
                  <a:spLocks noChangeArrowheads="1"/>
                </p:cNvSpPr>
                <p:nvPr/>
              </p:nvSpPr>
              <p:spPr bwMode="auto">
                <a:xfrm>
                  <a:off x="2557" y="3401"/>
                  <a:ext cx="1695" cy="463"/>
                </a:xfrm>
                <a:prstGeom prst="flowChartDecision">
                  <a:avLst/>
                </a:prstGeom>
                <a:solidFill>
                  <a:srgbClr val="CCFF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id-ID" altLang="en-US"/>
                </a:p>
              </p:txBody>
            </p:sp>
            <p:sp>
              <p:nvSpPr>
                <p:cNvPr id="18461" name="Text Box 22">
                  <a:extLst>
                    <a:ext uri="{FF2B5EF4-FFF2-40B4-BE49-F238E27FC236}">
                      <a16:creationId xmlns:a16="http://schemas.microsoft.com/office/drawing/2014/main" id="{EC86F0A8-AB94-41E7-B73A-5A08D4AC75A7}"/>
                    </a:ext>
                  </a:extLst>
                </p:cNvPr>
                <p:cNvSpPr txBox="1">
                  <a:spLocks noChangeArrowheads="1"/>
                </p:cNvSpPr>
                <p:nvPr/>
              </p:nvSpPr>
              <p:spPr bwMode="auto">
                <a:xfrm>
                  <a:off x="2847" y="3531"/>
                  <a:ext cx="110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zh-CN" b="1">
                      <a:solidFill>
                        <a:srgbClr val="FF3300"/>
                      </a:solidFill>
                      <a:ea typeface="SimSun" panose="02010600030101010101" pitchFamily="2" charset="-122"/>
                    </a:rPr>
                    <a:t>Implementation</a:t>
                  </a:r>
                </a:p>
              </p:txBody>
            </p:sp>
          </p:grpSp>
          <p:cxnSp>
            <p:nvCxnSpPr>
              <p:cNvPr id="18459" name="AutoShape 23">
                <a:extLst>
                  <a:ext uri="{FF2B5EF4-FFF2-40B4-BE49-F238E27FC236}">
                    <a16:creationId xmlns:a16="http://schemas.microsoft.com/office/drawing/2014/main" id="{A8383633-A37D-417E-9AB7-A27DA11CE8A3}"/>
                  </a:ext>
                </a:extLst>
              </p:cNvPr>
              <p:cNvCxnSpPr>
                <a:cxnSpLocks noChangeShapeType="1"/>
                <a:stCxn id="18464" idx="2"/>
                <a:endCxn id="18460" idx="0"/>
              </p:cNvCxnSpPr>
              <p:nvPr/>
            </p:nvCxnSpPr>
            <p:spPr bwMode="auto">
              <a:xfrm>
                <a:off x="3405" y="2938"/>
                <a:ext cx="0" cy="463"/>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34520" name="Group 24">
              <a:extLst>
                <a:ext uri="{FF2B5EF4-FFF2-40B4-BE49-F238E27FC236}">
                  <a16:creationId xmlns:a16="http://schemas.microsoft.com/office/drawing/2014/main" id="{F93F590C-567E-4915-8556-6041ECE7D8B5}"/>
                </a:ext>
              </a:extLst>
            </p:cNvPr>
            <p:cNvGrpSpPr>
              <a:grpSpLocks/>
            </p:cNvGrpSpPr>
            <p:nvPr/>
          </p:nvGrpSpPr>
          <p:grpSpPr bwMode="auto">
            <a:xfrm>
              <a:off x="8274051" y="1419226"/>
              <a:ext cx="1196975" cy="1408113"/>
              <a:chOff x="4252" y="894"/>
              <a:chExt cx="754" cy="887"/>
            </a:xfrm>
          </p:grpSpPr>
          <p:sp>
            <p:nvSpPr>
              <p:cNvPr id="18455" name="Line 25">
                <a:extLst>
                  <a:ext uri="{FF2B5EF4-FFF2-40B4-BE49-F238E27FC236}">
                    <a16:creationId xmlns:a16="http://schemas.microsoft.com/office/drawing/2014/main" id="{B79E4F67-54A4-480E-B0F6-C037FD6377BC}"/>
                  </a:ext>
                </a:extLst>
              </p:cNvPr>
              <p:cNvSpPr>
                <a:spLocks noChangeShapeType="1"/>
              </p:cNvSpPr>
              <p:nvPr/>
            </p:nvSpPr>
            <p:spPr bwMode="auto">
              <a:xfrm>
                <a:off x="4252" y="1781"/>
                <a:ext cx="7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8456" name="Line 26">
                <a:extLst>
                  <a:ext uri="{FF2B5EF4-FFF2-40B4-BE49-F238E27FC236}">
                    <a16:creationId xmlns:a16="http://schemas.microsoft.com/office/drawing/2014/main" id="{735C0856-F009-4716-859A-0C38A655BED7}"/>
                  </a:ext>
                </a:extLst>
              </p:cNvPr>
              <p:cNvSpPr>
                <a:spLocks noChangeShapeType="1"/>
              </p:cNvSpPr>
              <p:nvPr/>
            </p:nvSpPr>
            <p:spPr bwMode="auto">
              <a:xfrm flipV="1">
                <a:off x="4989" y="894"/>
                <a:ext cx="0" cy="8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8457" name="Line 27">
                <a:extLst>
                  <a:ext uri="{FF2B5EF4-FFF2-40B4-BE49-F238E27FC236}">
                    <a16:creationId xmlns:a16="http://schemas.microsoft.com/office/drawing/2014/main" id="{1E66E733-DB9A-433F-AB2C-689D10A5AAD6}"/>
                  </a:ext>
                </a:extLst>
              </p:cNvPr>
              <p:cNvSpPr>
                <a:spLocks noChangeShapeType="1"/>
              </p:cNvSpPr>
              <p:nvPr/>
            </p:nvSpPr>
            <p:spPr bwMode="auto">
              <a:xfrm flipH="1">
                <a:off x="4416" y="912"/>
                <a:ext cx="590" cy="0"/>
              </a:xfrm>
              <a:prstGeom prst="line">
                <a:avLst/>
              </a:prstGeom>
              <a:noFill/>
              <a:ln w="9525">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234524" name="Group 28">
              <a:extLst>
                <a:ext uri="{FF2B5EF4-FFF2-40B4-BE49-F238E27FC236}">
                  <a16:creationId xmlns:a16="http://schemas.microsoft.com/office/drawing/2014/main" id="{927CD832-65AD-4210-BED0-549B6CFFB3B4}"/>
                </a:ext>
              </a:extLst>
            </p:cNvPr>
            <p:cNvGrpSpPr>
              <a:grpSpLocks/>
            </p:cNvGrpSpPr>
            <p:nvPr/>
          </p:nvGrpSpPr>
          <p:grpSpPr bwMode="auto">
            <a:xfrm>
              <a:off x="8156576" y="3133725"/>
              <a:ext cx="1287463" cy="1163638"/>
              <a:chOff x="4178" y="1974"/>
              <a:chExt cx="811" cy="733"/>
            </a:xfrm>
          </p:grpSpPr>
          <p:sp>
            <p:nvSpPr>
              <p:cNvPr id="18452" name="Line 29">
                <a:extLst>
                  <a:ext uri="{FF2B5EF4-FFF2-40B4-BE49-F238E27FC236}">
                    <a16:creationId xmlns:a16="http://schemas.microsoft.com/office/drawing/2014/main" id="{DC3419C0-3E64-4746-84F7-670496BEC4EC}"/>
                  </a:ext>
                </a:extLst>
              </p:cNvPr>
              <p:cNvSpPr>
                <a:spLocks noChangeShapeType="1"/>
              </p:cNvSpPr>
              <p:nvPr/>
            </p:nvSpPr>
            <p:spPr bwMode="auto">
              <a:xfrm>
                <a:off x="4252" y="2707"/>
                <a:ext cx="7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8453" name="Line 30">
                <a:extLst>
                  <a:ext uri="{FF2B5EF4-FFF2-40B4-BE49-F238E27FC236}">
                    <a16:creationId xmlns:a16="http://schemas.microsoft.com/office/drawing/2014/main" id="{A83944C3-7D98-4381-9736-368DBD0CB32A}"/>
                  </a:ext>
                </a:extLst>
              </p:cNvPr>
              <p:cNvSpPr>
                <a:spLocks noChangeShapeType="1"/>
              </p:cNvSpPr>
              <p:nvPr/>
            </p:nvSpPr>
            <p:spPr bwMode="auto">
              <a:xfrm flipV="1">
                <a:off x="4989" y="1974"/>
                <a:ext cx="0" cy="73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8454" name="Line 31">
                <a:extLst>
                  <a:ext uri="{FF2B5EF4-FFF2-40B4-BE49-F238E27FC236}">
                    <a16:creationId xmlns:a16="http://schemas.microsoft.com/office/drawing/2014/main" id="{2F54E378-F96A-4121-B079-71D16745CEE2}"/>
                  </a:ext>
                </a:extLst>
              </p:cNvPr>
              <p:cNvSpPr>
                <a:spLocks noChangeShapeType="1"/>
              </p:cNvSpPr>
              <p:nvPr/>
            </p:nvSpPr>
            <p:spPr bwMode="auto">
              <a:xfrm flipH="1">
                <a:off x="4178" y="1974"/>
                <a:ext cx="811"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nvGrpSpPr>
            <p:cNvPr id="234528" name="Group 32">
              <a:extLst>
                <a:ext uri="{FF2B5EF4-FFF2-40B4-BE49-F238E27FC236}">
                  <a16:creationId xmlns:a16="http://schemas.microsoft.com/office/drawing/2014/main" id="{C24ED60A-7EE8-4040-A344-FFBA91E4FCDA}"/>
                </a:ext>
              </a:extLst>
            </p:cNvPr>
            <p:cNvGrpSpPr>
              <a:grpSpLocks/>
            </p:cNvGrpSpPr>
            <p:nvPr/>
          </p:nvGrpSpPr>
          <p:grpSpPr bwMode="auto">
            <a:xfrm>
              <a:off x="8274050" y="4481514"/>
              <a:ext cx="1169988" cy="1285875"/>
              <a:chOff x="4252" y="2823"/>
              <a:chExt cx="737" cy="810"/>
            </a:xfrm>
          </p:grpSpPr>
          <p:sp>
            <p:nvSpPr>
              <p:cNvPr id="18448" name="Line 33">
                <a:extLst>
                  <a:ext uri="{FF2B5EF4-FFF2-40B4-BE49-F238E27FC236}">
                    <a16:creationId xmlns:a16="http://schemas.microsoft.com/office/drawing/2014/main" id="{8278E41B-8777-4C4F-A3D2-BA33DA2A360B}"/>
                  </a:ext>
                </a:extLst>
              </p:cNvPr>
              <p:cNvSpPr>
                <a:spLocks noChangeShapeType="1"/>
              </p:cNvSpPr>
              <p:nvPr/>
            </p:nvSpPr>
            <p:spPr bwMode="auto">
              <a:xfrm>
                <a:off x="4252" y="3633"/>
                <a:ext cx="7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nvGrpSpPr>
              <p:cNvPr id="18449" name="Group 34">
                <a:extLst>
                  <a:ext uri="{FF2B5EF4-FFF2-40B4-BE49-F238E27FC236}">
                    <a16:creationId xmlns:a16="http://schemas.microsoft.com/office/drawing/2014/main" id="{41C94E7A-40DC-402E-A85A-87AC702576C1}"/>
                  </a:ext>
                </a:extLst>
              </p:cNvPr>
              <p:cNvGrpSpPr>
                <a:grpSpLocks/>
              </p:cNvGrpSpPr>
              <p:nvPr/>
            </p:nvGrpSpPr>
            <p:grpSpPr bwMode="auto">
              <a:xfrm>
                <a:off x="4252" y="2823"/>
                <a:ext cx="737" cy="810"/>
                <a:chOff x="4252" y="2823"/>
                <a:chExt cx="737" cy="810"/>
              </a:xfrm>
            </p:grpSpPr>
            <p:sp>
              <p:nvSpPr>
                <p:cNvPr id="18450" name="Line 35">
                  <a:extLst>
                    <a:ext uri="{FF2B5EF4-FFF2-40B4-BE49-F238E27FC236}">
                      <a16:creationId xmlns:a16="http://schemas.microsoft.com/office/drawing/2014/main" id="{6B910617-7C34-4C6A-B648-26F84F9D9522}"/>
                    </a:ext>
                  </a:extLst>
                </p:cNvPr>
                <p:cNvSpPr>
                  <a:spLocks noChangeShapeType="1"/>
                </p:cNvSpPr>
                <p:nvPr/>
              </p:nvSpPr>
              <p:spPr bwMode="auto">
                <a:xfrm flipV="1">
                  <a:off x="4989" y="2823"/>
                  <a:ext cx="0" cy="81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8451" name="Line 36">
                  <a:extLst>
                    <a:ext uri="{FF2B5EF4-FFF2-40B4-BE49-F238E27FC236}">
                      <a16:creationId xmlns:a16="http://schemas.microsoft.com/office/drawing/2014/main" id="{AF9422BE-61AF-4E6A-B23F-52E5AD355540}"/>
                    </a:ext>
                  </a:extLst>
                </p:cNvPr>
                <p:cNvSpPr>
                  <a:spLocks noChangeShapeType="1"/>
                </p:cNvSpPr>
                <p:nvPr/>
              </p:nvSpPr>
              <p:spPr bwMode="auto">
                <a:xfrm flipH="1">
                  <a:off x="4252" y="2823"/>
                  <a:ext cx="737"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pSp>
        </p:grpSp>
        <p:sp>
          <p:nvSpPr>
            <p:cNvPr id="18445" name="Text Box 37">
              <a:extLst>
                <a:ext uri="{FF2B5EF4-FFF2-40B4-BE49-F238E27FC236}">
                  <a16:creationId xmlns:a16="http://schemas.microsoft.com/office/drawing/2014/main" id="{E263BEBC-DE2C-4AC2-A6C7-7946F023B5E3}"/>
                </a:ext>
              </a:extLst>
            </p:cNvPr>
            <p:cNvSpPr txBox="1">
              <a:spLocks noChangeArrowheads="1"/>
            </p:cNvSpPr>
            <p:nvPr/>
          </p:nvSpPr>
          <p:spPr bwMode="auto">
            <a:xfrm>
              <a:off x="2362201" y="5448300"/>
              <a:ext cx="2444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endParaRPr lang="zh-CN" altLang="en-US" sz="1400">
                <a:ea typeface="SimSun" panose="02010600030101010101" pitchFamily="2" charset="-122"/>
              </a:endParaRPr>
            </a:p>
          </p:txBody>
        </p:sp>
        <p:sp>
          <p:nvSpPr>
            <p:cNvPr id="234534" name="Text Box 38">
              <a:extLst>
                <a:ext uri="{FF2B5EF4-FFF2-40B4-BE49-F238E27FC236}">
                  <a16:creationId xmlns:a16="http://schemas.microsoft.com/office/drawing/2014/main" id="{2C1AD78C-C859-4477-BFDA-15AF08A5743A}"/>
                </a:ext>
              </a:extLst>
            </p:cNvPr>
            <p:cNvSpPr txBox="1">
              <a:spLocks noChangeArrowheads="1"/>
            </p:cNvSpPr>
            <p:nvPr/>
          </p:nvSpPr>
          <p:spPr bwMode="auto">
            <a:xfrm>
              <a:off x="2587625" y="5286376"/>
              <a:ext cx="23749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zh-CN" b="1">
                  <a:solidFill>
                    <a:schemeClr val="bg1"/>
                  </a:solidFill>
                  <a:ea typeface="SimSun" panose="02010600030101010101" pitchFamily="2" charset="-122"/>
                </a:rPr>
                <a:t>Is the choice working?</a:t>
              </a:r>
            </a:p>
          </p:txBody>
        </p:sp>
      </p:grpSp>
      <p:sp>
        <p:nvSpPr>
          <p:cNvPr id="18447" name="Text Box 39">
            <a:extLst>
              <a:ext uri="{FF2B5EF4-FFF2-40B4-BE49-F238E27FC236}">
                <a16:creationId xmlns:a16="http://schemas.microsoft.com/office/drawing/2014/main" id="{630897EC-46F1-4D3A-A2A2-E6772A9AEA8B}"/>
              </a:ext>
            </a:extLst>
          </p:cNvPr>
          <p:cNvSpPr txBox="1">
            <a:spLocks noChangeArrowheads="1"/>
          </p:cNvSpPr>
          <p:nvPr/>
        </p:nvSpPr>
        <p:spPr bwMode="auto">
          <a:xfrm>
            <a:off x="2597151" y="6248400"/>
            <a:ext cx="61515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id-ID" sz="1400" i="1">
                <a:solidFill>
                  <a:schemeClr val="bg1">
                    <a:lumMod val="85000"/>
                  </a:schemeClr>
                </a:solidFill>
              </a:rPr>
              <a:t>Source: Simon, H. The New Science of Management Decisions, Prentice Hall, 1977</a:t>
            </a:r>
          </a:p>
        </p:txBody>
      </p:sp>
    </p:spTree>
  </p:cSld>
  <p:clrMapOvr>
    <a:masterClrMapping/>
  </p:clrMapOvr>
  <p:transition spd="slow">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EA2F3B-317C-43D6-A824-B29F9866DBE3}"/>
              </a:ext>
            </a:extLst>
          </p:cNvPr>
          <p:cNvGrpSpPr/>
          <p:nvPr/>
        </p:nvGrpSpPr>
        <p:grpSpPr>
          <a:xfrm>
            <a:off x="2326001" y="1524000"/>
            <a:ext cx="6849603" cy="4863636"/>
            <a:chOff x="144030" y="727075"/>
            <a:chExt cx="8442951" cy="5995010"/>
          </a:xfrm>
        </p:grpSpPr>
        <p:sp>
          <p:nvSpPr>
            <p:cNvPr id="19458" name="AutoShape 2">
              <a:extLst>
                <a:ext uri="{FF2B5EF4-FFF2-40B4-BE49-F238E27FC236}">
                  <a16:creationId xmlns:a16="http://schemas.microsoft.com/office/drawing/2014/main" id="{267A327F-96AD-46E2-A81D-DE33C6D3BFFE}"/>
                </a:ext>
              </a:extLst>
            </p:cNvPr>
            <p:cNvSpPr>
              <a:spLocks noChangeArrowheads="1"/>
            </p:cNvSpPr>
            <p:nvPr/>
          </p:nvSpPr>
          <p:spPr bwMode="auto">
            <a:xfrm rot="18472499">
              <a:off x="2308225" y="677842"/>
              <a:ext cx="546099" cy="644565"/>
            </a:xfrm>
            <a:prstGeom prst="upArrow">
              <a:avLst>
                <a:gd name="adj1" fmla="val 50000"/>
                <a:gd name="adj2" fmla="val 70058"/>
              </a:avLst>
            </a:prstGeom>
            <a:solidFill>
              <a:schemeClr val="accent1"/>
            </a:solidFill>
            <a:ln w="9525" algn="ctr">
              <a:solidFill>
                <a:srgbClr val="CC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id-ID" altLang="en-US"/>
            </a:p>
          </p:txBody>
        </p:sp>
        <p:sp>
          <p:nvSpPr>
            <p:cNvPr id="19459" name="Text Box 3">
              <a:extLst>
                <a:ext uri="{FF2B5EF4-FFF2-40B4-BE49-F238E27FC236}">
                  <a16:creationId xmlns:a16="http://schemas.microsoft.com/office/drawing/2014/main" id="{44667ADE-A8E0-4BB5-86DE-DE0854E9AA02}"/>
                </a:ext>
              </a:extLst>
            </p:cNvPr>
            <p:cNvSpPr txBox="1">
              <a:spLocks noChangeArrowheads="1"/>
            </p:cNvSpPr>
            <p:nvPr/>
          </p:nvSpPr>
          <p:spPr bwMode="auto">
            <a:xfrm rot="2498013">
              <a:off x="1985963" y="846076"/>
              <a:ext cx="1262063" cy="341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zh-CN" sz="1200" b="1">
                  <a:ea typeface="SimSun" panose="02010600030101010101" pitchFamily="2" charset="-122"/>
                </a:rPr>
                <a:t>conflict</a:t>
              </a:r>
            </a:p>
          </p:txBody>
        </p:sp>
        <p:sp>
          <p:nvSpPr>
            <p:cNvPr id="19460" name="AutoShape 4">
              <a:extLst>
                <a:ext uri="{FF2B5EF4-FFF2-40B4-BE49-F238E27FC236}">
                  <a16:creationId xmlns:a16="http://schemas.microsoft.com/office/drawing/2014/main" id="{79F33D67-1F70-47FA-8D11-C1F3BCB899A6}"/>
                </a:ext>
              </a:extLst>
            </p:cNvPr>
            <p:cNvSpPr>
              <a:spLocks noChangeArrowheads="1"/>
            </p:cNvSpPr>
            <p:nvPr/>
          </p:nvSpPr>
          <p:spPr bwMode="auto">
            <a:xfrm rot="15914971">
              <a:off x="1364356" y="1038226"/>
              <a:ext cx="979688" cy="1320801"/>
            </a:xfrm>
            <a:prstGeom prst="upArrow">
              <a:avLst>
                <a:gd name="adj1" fmla="val 50000"/>
                <a:gd name="adj2" fmla="val 53333"/>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endParaRPr lang="zh-CN" altLang="en-US" sz="1400">
                <a:ea typeface="SimSun" panose="02010600030101010101" pitchFamily="2" charset="-122"/>
              </a:endParaRPr>
            </a:p>
          </p:txBody>
        </p:sp>
        <p:sp>
          <p:nvSpPr>
            <p:cNvPr id="19461" name="Text Box 5">
              <a:extLst>
                <a:ext uri="{FF2B5EF4-FFF2-40B4-BE49-F238E27FC236}">
                  <a16:creationId xmlns:a16="http://schemas.microsoft.com/office/drawing/2014/main" id="{00293BA8-3BC6-4BC0-85C2-6934D4CBE324}"/>
                </a:ext>
              </a:extLst>
            </p:cNvPr>
            <p:cNvSpPr txBox="1">
              <a:spLocks noChangeArrowheads="1"/>
            </p:cNvSpPr>
            <p:nvPr/>
          </p:nvSpPr>
          <p:spPr bwMode="auto">
            <a:xfrm rot="21291591">
              <a:off x="1406525" y="1528701"/>
              <a:ext cx="1319213" cy="341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zh-CN" sz="1200" b="1">
                  <a:ea typeface="SimSun" panose="02010600030101010101" pitchFamily="2" charset="-122"/>
                </a:rPr>
                <a:t>Logic</a:t>
              </a:r>
            </a:p>
          </p:txBody>
        </p:sp>
        <p:sp>
          <p:nvSpPr>
            <p:cNvPr id="19462" name="AutoShape 6">
              <a:extLst>
                <a:ext uri="{FF2B5EF4-FFF2-40B4-BE49-F238E27FC236}">
                  <a16:creationId xmlns:a16="http://schemas.microsoft.com/office/drawing/2014/main" id="{8655E30F-3871-4206-9568-43F2A03BB67C}"/>
                </a:ext>
              </a:extLst>
            </p:cNvPr>
            <p:cNvSpPr>
              <a:spLocks noChangeArrowheads="1"/>
            </p:cNvSpPr>
            <p:nvPr/>
          </p:nvSpPr>
          <p:spPr bwMode="auto">
            <a:xfrm rot="14235736">
              <a:off x="2308918" y="1462088"/>
              <a:ext cx="979688" cy="1530349"/>
            </a:xfrm>
            <a:prstGeom prst="upArrow">
              <a:avLst>
                <a:gd name="adj1" fmla="val 50000"/>
                <a:gd name="adj2" fmla="val 61795"/>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endParaRPr lang="zh-CN" altLang="en-US" sz="1400">
                <a:ea typeface="SimSun" panose="02010600030101010101" pitchFamily="2" charset="-122"/>
              </a:endParaRPr>
            </a:p>
          </p:txBody>
        </p:sp>
        <p:sp>
          <p:nvSpPr>
            <p:cNvPr id="19463" name="Text Box 7">
              <a:extLst>
                <a:ext uri="{FF2B5EF4-FFF2-40B4-BE49-F238E27FC236}">
                  <a16:creationId xmlns:a16="http://schemas.microsoft.com/office/drawing/2014/main" id="{E4D400AD-9D6C-403F-B124-F36ABE0C5FB5}"/>
                </a:ext>
              </a:extLst>
            </p:cNvPr>
            <p:cNvSpPr txBox="1">
              <a:spLocks noChangeArrowheads="1"/>
            </p:cNvSpPr>
            <p:nvPr/>
          </p:nvSpPr>
          <p:spPr bwMode="auto">
            <a:xfrm rot="19570431">
              <a:off x="2168525" y="2022415"/>
              <a:ext cx="1346200" cy="341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zh-CN" sz="1200" b="1">
                  <a:ea typeface="SimSun" panose="02010600030101010101" pitchFamily="2" charset="-122"/>
                </a:rPr>
                <a:t>Analysis</a:t>
              </a:r>
            </a:p>
          </p:txBody>
        </p:sp>
        <p:sp>
          <p:nvSpPr>
            <p:cNvPr id="19464" name="AutoShape 8">
              <a:extLst>
                <a:ext uri="{FF2B5EF4-FFF2-40B4-BE49-F238E27FC236}">
                  <a16:creationId xmlns:a16="http://schemas.microsoft.com/office/drawing/2014/main" id="{ED59CFC7-6679-4C89-B824-C697805B4564}"/>
                </a:ext>
              </a:extLst>
            </p:cNvPr>
            <p:cNvSpPr>
              <a:spLocks noChangeArrowheads="1"/>
            </p:cNvSpPr>
            <p:nvPr/>
          </p:nvSpPr>
          <p:spPr bwMode="auto">
            <a:xfrm rot="3628206">
              <a:off x="6491288" y="693972"/>
              <a:ext cx="457201" cy="631356"/>
            </a:xfrm>
            <a:prstGeom prst="upArrow">
              <a:avLst>
                <a:gd name="adj1" fmla="val 50000"/>
                <a:gd name="adj2" fmla="val 77778"/>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id-ID" altLang="en-US"/>
            </a:p>
          </p:txBody>
        </p:sp>
        <p:sp>
          <p:nvSpPr>
            <p:cNvPr id="19465" name="Text Box 9">
              <a:extLst>
                <a:ext uri="{FF2B5EF4-FFF2-40B4-BE49-F238E27FC236}">
                  <a16:creationId xmlns:a16="http://schemas.microsoft.com/office/drawing/2014/main" id="{B56F5650-61DA-4564-A092-6D56BFEC320E}"/>
                </a:ext>
              </a:extLst>
            </p:cNvPr>
            <p:cNvSpPr txBox="1">
              <a:spLocks noChangeArrowheads="1"/>
            </p:cNvSpPr>
            <p:nvPr/>
          </p:nvSpPr>
          <p:spPr bwMode="auto">
            <a:xfrm rot="19851116">
              <a:off x="5951538" y="865126"/>
              <a:ext cx="1363662" cy="341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zh-CN" sz="1200" b="1">
                  <a:ea typeface="SimSun" panose="02010600030101010101" pitchFamily="2" charset="-122"/>
                </a:rPr>
                <a:t>intuition</a:t>
              </a:r>
            </a:p>
          </p:txBody>
        </p:sp>
        <p:sp>
          <p:nvSpPr>
            <p:cNvPr id="19466" name="AutoShape 10">
              <a:extLst>
                <a:ext uri="{FF2B5EF4-FFF2-40B4-BE49-F238E27FC236}">
                  <a16:creationId xmlns:a16="http://schemas.microsoft.com/office/drawing/2014/main" id="{9799C279-E3B4-4A6F-89E7-F1D2C46CBD1D}"/>
                </a:ext>
              </a:extLst>
            </p:cNvPr>
            <p:cNvSpPr>
              <a:spLocks noChangeArrowheads="1"/>
            </p:cNvSpPr>
            <p:nvPr/>
          </p:nvSpPr>
          <p:spPr bwMode="auto">
            <a:xfrm rot="7862761">
              <a:off x="6146800" y="1839892"/>
              <a:ext cx="514350" cy="644565"/>
            </a:xfrm>
            <a:prstGeom prst="upArrow">
              <a:avLst>
                <a:gd name="adj1" fmla="val 50000"/>
                <a:gd name="adj2" fmla="val 74383"/>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id-ID" altLang="en-US"/>
            </a:p>
          </p:txBody>
        </p:sp>
        <p:sp>
          <p:nvSpPr>
            <p:cNvPr id="19467" name="Text Box 11">
              <a:extLst>
                <a:ext uri="{FF2B5EF4-FFF2-40B4-BE49-F238E27FC236}">
                  <a16:creationId xmlns:a16="http://schemas.microsoft.com/office/drawing/2014/main" id="{78770B48-6202-47B7-BBDD-1A062952B886}"/>
                </a:ext>
              </a:extLst>
            </p:cNvPr>
            <p:cNvSpPr txBox="1">
              <a:spLocks noChangeArrowheads="1"/>
            </p:cNvSpPr>
            <p:nvPr/>
          </p:nvSpPr>
          <p:spPr bwMode="auto">
            <a:xfrm rot="2548433">
              <a:off x="5943600" y="2008127"/>
              <a:ext cx="1060451" cy="341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zh-CN" sz="1200" b="1" dirty="0">
                  <a:ea typeface="SimSun" panose="02010600030101010101" pitchFamily="2" charset="-122"/>
                </a:rPr>
                <a:t>tradeoffs</a:t>
              </a:r>
            </a:p>
          </p:txBody>
        </p:sp>
        <p:sp>
          <p:nvSpPr>
            <p:cNvPr id="19468" name="AutoShape 12">
              <a:extLst>
                <a:ext uri="{FF2B5EF4-FFF2-40B4-BE49-F238E27FC236}">
                  <a16:creationId xmlns:a16="http://schemas.microsoft.com/office/drawing/2014/main" id="{7DF6A62B-048B-432A-ACF9-799ACB35146F}"/>
                </a:ext>
              </a:extLst>
            </p:cNvPr>
            <p:cNvSpPr>
              <a:spLocks noChangeArrowheads="1"/>
            </p:cNvSpPr>
            <p:nvPr/>
          </p:nvSpPr>
          <p:spPr bwMode="auto">
            <a:xfrm rot="10800000">
              <a:off x="3352800" y="1957661"/>
              <a:ext cx="2743200" cy="904327"/>
            </a:xfrm>
            <a:prstGeom prst="flowChartMagneticDisk">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id-ID" altLang="en-US"/>
            </a:p>
          </p:txBody>
        </p:sp>
        <p:sp>
          <p:nvSpPr>
            <p:cNvPr id="19469" name="WordArt 13">
              <a:extLst>
                <a:ext uri="{FF2B5EF4-FFF2-40B4-BE49-F238E27FC236}">
                  <a16:creationId xmlns:a16="http://schemas.microsoft.com/office/drawing/2014/main" id="{1F644C71-9C02-4F24-8875-0F01F2FF47B8}"/>
                </a:ext>
              </a:extLst>
            </p:cNvPr>
            <p:cNvSpPr>
              <a:spLocks noChangeArrowheads="1" noChangeShapeType="1" noTextEdit="1"/>
            </p:cNvSpPr>
            <p:nvPr/>
          </p:nvSpPr>
          <p:spPr bwMode="auto">
            <a:xfrm>
              <a:off x="3967163" y="2133600"/>
              <a:ext cx="1371600" cy="466725"/>
            </a:xfrm>
            <a:prstGeom prst="rect">
              <a:avLst/>
            </a:prstGeom>
          </p:spPr>
          <p:txBody>
            <a:bodyPr wrap="none" fromWordArt="1">
              <a:prstTxWarp prst="textPlain">
                <a:avLst>
                  <a:gd name="adj" fmla="val 50000"/>
                </a:avLst>
              </a:prstTxWarp>
            </a:bodyPr>
            <a:lstStyle/>
            <a:p>
              <a:pPr algn="ctr"/>
              <a:r>
                <a:rPr lang="en-US" sz="3200" kern="10">
                  <a:ln w="9525">
                    <a:solidFill>
                      <a:srgbClr val="000000"/>
                    </a:solidFill>
                    <a:round/>
                    <a:headEnd/>
                    <a:tailEnd/>
                  </a:ln>
                  <a:solidFill>
                    <a:srgbClr val="FFFFFF"/>
                  </a:solidFill>
                  <a:latin typeface="宋体" panose="02010600030101010101" pitchFamily="2" charset="-122"/>
                  <a:ea typeface="宋体" panose="02010600030101010101" pitchFamily="2" charset="-122"/>
                </a:rPr>
                <a:t>GOAL</a:t>
              </a:r>
            </a:p>
          </p:txBody>
        </p:sp>
        <p:sp>
          <p:nvSpPr>
            <p:cNvPr id="19470" name="AutoShape 14">
              <a:extLst>
                <a:ext uri="{FF2B5EF4-FFF2-40B4-BE49-F238E27FC236}">
                  <a16:creationId xmlns:a16="http://schemas.microsoft.com/office/drawing/2014/main" id="{917A2995-F917-476D-B4EE-D3EA9A8C9206}"/>
                </a:ext>
              </a:extLst>
            </p:cNvPr>
            <p:cNvSpPr>
              <a:spLocks noChangeArrowheads="1"/>
            </p:cNvSpPr>
            <p:nvPr/>
          </p:nvSpPr>
          <p:spPr bwMode="auto">
            <a:xfrm>
              <a:off x="1524000" y="3125853"/>
              <a:ext cx="302576" cy="530093"/>
            </a:xfrm>
            <a:prstGeom prst="cube">
              <a:avLst>
                <a:gd name="adj" fmla="val 25000"/>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id-ID" altLang="en-US"/>
            </a:p>
          </p:txBody>
        </p:sp>
        <p:sp>
          <p:nvSpPr>
            <p:cNvPr id="19471" name="Text Box 15">
              <a:extLst>
                <a:ext uri="{FF2B5EF4-FFF2-40B4-BE49-F238E27FC236}">
                  <a16:creationId xmlns:a16="http://schemas.microsoft.com/office/drawing/2014/main" id="{9298E7A7-172A-4A4E-94D5-250B22313A87}"/>
                </a:ext>
              </a:extLst>
            </p:cNvPr>
            <p:cNvSpPr txBox="1">
              <a:spLocks noChangeArrowheads="1"/>
            </p:cNvSpPr>
            <p:nvPr/>
          </p:nvSpPr>
          <p:spPr bwMode="auto">
            <a:xfrm>
              <a:off x="1433513" y="3284537"/>
              <a:ext cx="1106488" cy="379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zh-CN" sz="1400" b="1">
                  <a:ea typeface="SimSun" panose="02010600030101010101" pitchFamily="2" charset="-122"/>
                </a:rPr>
                <a:t>Finance</a:t>
              </a:r>
            </a:p>
          </p:txBody>
        </p:sp>
        <p:sp>
          <p:nvSpPr>
            <p:cNvPr id="19472" name="AutoShape 16">
              <a:extLst>
                <a:ext uri="{FF2B5EF4-FFF2-40B4-BE49-F238E27FC236}">
                  <a16:creationId xmlns:a16="http://schemas.microsoft.com/office/drawing/2014/main" id="{664D6235-D3DA-490D-B06D-C878E8B82792}"/>
                </a:ext>
              </a:extLst>
            </p:cNvPr>
            <p:cNvSpPr>
              <a:spLocks noChangeArrowheads="1"/>
            </p:cNvSpPr>
            <p:nvPr/>
          </p:nvSpPr>
          <p:spPr bwMode="auto">
            <a:xfrm>
              <a:off x="3251200" y="3097278"/>
              <a:ext cx="302576" cy="530093"/>
            </a:xfrm>
            <a:prstGeom prst="cube">
              <a:avLst>
                <a:gd name="adj" fmla="val 25000"/>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id-ID" altLang="en-US"/>
            </a:p>
          </p:txBody>
        </p:sp>
        <p:sp>
          <p:nvSpPr>
            <p:cNvPr id="19473" name="Text Box 17">
              <a:extLst>
                <a:ext uri="{FF2B5EF4-FFF2-40B4-BE49-F238E27FC236}">
                  <a16:creationId xmlns:a16="http://schemas.microsoft.com/office/drawing/2014/main" id="{0BFE1738-AA50-4F31-ACF7-8910F2A32055}"/>
                </a:ext>
              </a:extLst>
            </p:cNvPr>
            <p:cNvSpPr txBox="1">
              <a:spLocks noChangeArrowheads="1"/>
            </p:cNvSpPr>
            <p:nvPr/>
          </p:nvSpPr>
          <p:spPr bwMode="auto">
            <a:xfrm>
              <a:off x="3405550" y="3276601"/>
              <a:ext cx="612052" cy="379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zh-CN" sz="1400" b="1">
                  <a:ea typeface="SimSun" panose="02010600030101010101" pitchFamily="2" charset="-122"/>
                </a:rPr>
                <a:t>H.R.</a:t>
              </a:r>
            </a:p>
          </p:txBody>
        </p:sp>
        <p:sp>
          <p:nvSpPr>
            <p:cNvPr id="19474" name="AutoShape 18">
              <a:extLst>
                <a:ext uri="{FF2B5EF4-FFF2-40B4-BE49-F238E27FC236}">
                  <a16:creationId xmlns:a16="http://schemas.microsoft.com/office/drawing/2014/main" id="{435811D3-EF46-4B6E-AF5D-BBCF5E11C056}"/>
                </a:ext>
              </a:extLst>
            </p:cNvPr>
            <p:cNvSpPr>
              <a:spLocks noChangeArrowheads="1"/>
            </p:cNvSpPr>
            <p:nvPr/>
          </p:nvSpPr>
          <p:spPr bwMode="auto">
            <a:xfrm>
              <a:off x="4673600" y="3031280"/>
              <a:ext cx="1479549" cy="604940"/>
            </a:xfrm>
            <a:prstGeom prst="cube">
              <a:avLst>
                <a:gd name="adj" fmla="val 25000"/>
              </a:avLst>
            </a:prstGeom>
            <a:solidFill>
              <a:srgbClr val="FF7C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id-ID" altLang="en-US"/>
            </a:p>
          </p:txBody>
        </p:sp>
        <p:sp>
          <p:nvSpPr>
            <p:cNvPr id="19475" name="Text Box 19">
              <a:extLst>
                <a:ext uri="{FF2B5EF4-FFF2-40B4-BE49-F238E27FC236}">
                  <a16:creationId xmlns:a16="http://schemas.microsoft.com/office/drawing/2014/main" id="{764C39A0-2269-4FDD-B930-8676E4B8F9EB}"/>
                </a:ext>
              </a:extLst>
            </p:cNvPr>
            <p:cNvSpPr txBox="1">
              <a:spLocks noChangeArrowheads="1"/>
            </p:cNvSpPr>
            <p:nvPr/>
          </p:nvSpPr>
          <p:spPr bwMode="auto">
            <a:xfrm>
              <a:off x="4631140" y="3219450"/>
              <a:ext cx="1259671" cy="379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zh-CN" sz="1400" b="1">
                  <a:ea typeface="SimSun" panose="02010600030101010101" pitchFamily="2" charset="-122"/>
                </a:rPr>
                <a:t>Technology</a:t>
              </a:r>
            </a:p>
          </p:txBody>
        </p:sp>
        <p:sp>
          <p:nvSpPr>
            <p:cNvPr id="19476" name="AutoShape 20">
              <a:extLst>
                <a:ext uri="{FF2B5EF4-FFF2-40B4-BE49-F238E27FC236}">
                  <a16:creationId xmlns:a16="http://schemas.microsoft.com/office/drawing/2014/main" id="{B0CDD69C-EB14-4A3B-92E5-FB7FECED87B9}"/>
                </a:ext>
              </a:extLst>
            </p:cNvPr>
            <p:cNvSpPr>
              <a:spLocks noChangeArrowheads="1"/>
            </p:cNvSpPr>
            <p:nvPr/>
          </p:nvSpPr>
          <p:spPr bwMode="auto">
            <a:xfrm>
              <a:off x="6400800" y="3068703"/>
              <a:ext cx="302576" cy="530093"/>
            </a:xfrm>
            <a:prstGeom prst="cube">
              <a:avLst>
                <a:gd name="adj" fmla="val 25000"/>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id-ID" altLang="en-US"/>
            </a:p>
          </p:txBody>
        </p:sp>
        <p:sp>
          <p:nvSpPr>
            <p:cNvPr id="19477" name="Text Box 21">
              <a:extLst>
                <a:ext uri="{FF2B5EF4-FFF2-40B4-BE49-F238E27FC236}">
                  <a16:creationId xmlns:a16="http://schemas.microsoft.com/office/drawing/2014/main" id="{5FB6A4A4-8ACB-48F3-B775-80507706F75D}"/>
                </a:ext>
              </a:extLst>
            </p:cNvPr>
            <p:cNvSpPr txBox="1">
              <a:spLocks noChangeArrowheads="1"/>
            </p:cNvSpPr>
            <p:nvPr/>
          </p:nvSpPr>
          <p:spPr bwMode="auto">
            <a:xfrm>
              <a:off x="6329542" y="3219450"/>
              <a:ext cx="1174391" cy="379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zh-CN" sz="1400" b="1">
                  <a:ea typeface="SimSun" panose="02010600030101010101" pitchFamily="2" charset="-122"/>
                </a:rPr>
                <a:t>Marketing</a:t>
              </a:r>
            </a:p>
          </p:txBody>
        </p:sp>
        <p:sp>
          <p:nvSpPr>
            <p:cNvPr id="19478" name="Line 22">
              <a:extLst>
                <a:ext uri="{FF2B5EF4-FFF2-40B4-BE49-F238E27FC236}">
                  <a16:creationId xmlns:a16="http://schemas.microsoft.com/office/drawing/2014/main" id="{14D508DC-9253-4D88-A957-1422A95FBCA5}"/>
                </a:ext>
              </a:extLst>
            </p:cNvPr>
            <p:cNvSpPr>
              <a:spLocks noChangeShapeType="1"/>
            </p:cNvSpPr>
            <p:nvPr/>
          </p:nvSpPr>
          <p:spPr bwMode="auto">
            <a:xfrm flipH="1">
              <a:off x="2438400" y="2762250"/>
              <a:ext cx="914400" cy="285750"/>
            </a:xfrm>
            <a:prstGeom prst="line">
              <a:avLst/>
            </a:prstGeom>
            <a:noFill/>
            <a:ln w="38100">
              <a:solidFill>
                <a:srgbClr val="FF7C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9479" name="Line 23">
              <a:extLst>
                <a:ext uri="{FF2B5EF4-FFF2-40B4-BE49-F238E27FC236}">
                  <a16:creationId xmlns:a16="http://schemas.microsoft.com/office/drawing/2014/main" id="{8429B229-1C4C-43E5-889C-022C0FC76C8B}"/>
                </a:ext>
              </a:extLst>
            </p:cNvPr>
            <p:cNvSpPr>
              <a:spLocks noChangeShapeType="1"/>
            </p:cNvSpPr>
            <p:nvPr/>
          </p:nvSpPr>
          <p:spPr bwMode="auto">
            <a:xfrm flipH="1">
              <a:off x="3962400" y="2819400"/>
              <a:ext cx="101600" cy="228600"/>
            </a:xfrm>
            <a:prstGeom prst="line">
              <a:avLst/>
            </a:prstGeom>
            <a:noFill/>
            <a:ln w="38100">
              <a:solidFill>
                <a:srgbClr val="FF7C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9480" name="Line 24">
              <a:extLst>
                <a:ext uri="{FF2B5EF4-FFF2-40B4-BE49-F238E27FC236}">
                  <a16:creationId xmlns:a16="http://schemas.microsoft.com/office/drawing/2014/main" id="{402C960F-9D13-4737-A4E0-BFDC8BCFC8DA}"/>
                </a:ext>
              </a:extLst>
            </p:cNvPr>
            <p:cNvSpPr>
              <a:spLocks noChangeShapeType="1"/>
            </p:cNvSpPr>
            <p:nvPr/>
          </p:nvSpPr>
          <p:spPr bwMode="auto">
            <a:xfrm>
              <a:off x="5283200" y="2819400"/>
              <a:ext cx="203200" cy="114300"/>
            </a:xfrm>
            <a:prstGeom prst="line">
              <a:avLst/>
            </a:prstGeom>
            <a:noFill/>
            <a:ln w="38100">
              <a:solidFill>
                <a:srgbClr val="FF7C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9481" name="Line 25">
              <a:extLst>
                <a:ext uri="{FF2B5EF4-FFF2-40B4-BE49-F238E27FC236}">
                  <a16:creationId xmlns:a16="http://schemas.microsoft.com/office/drawing/2014/main" id="{C4C995E6-6F4C-4ABF-A8E9-D8CF44F4D7DF}"/>
                </a:ext>
              </a:extLst>
            </p:cNvPr>
            <p:cNvSpPr>
              <a:spLocks noChangeShapeType="1"/>
            </p:cNvSpPr>
            <p:nvPr/>
          </p:nvSpPr>
          <p:spPr bwMode="auto">
            <a:xfrm>
              <a:off x="6096000" y="2705100"/>
              <a:ext cx="1016000" cy="285750"/>
            </a:xfrm>
            <a:prstGeom prst="line">
              <a:avLst/>
            </a:prstGeom>
            <a:noFill/>
            <a:ln w="38100">
              <a:solidFill>
                <a:srgbClr val="FF7C8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9482" name="AutoShape 26">
              <a:extLst>
                <a:ext uri="{FF2B5EF4-FFF2-40B4-BE49-F238E27FC236}">
                  <a16:creationId xmlns:a16="http://schemas.microsoft.com/office/drawing/2014/main" id="{9676EFEB-11FB-4649-810B-82135BBE2001}"/>
                </a:ext>
              </a:extLst>
            </p:cNvPr>
            <p:cNvSpPr>
              <a:spLocks noChangeArrowheads="1"/>
            </p:cNvSpPr>
            <p:nvPr/>
          </p:nvSpPr>
          <p:spPr bwMode="auto">
            <a:xfrm>
              <a:off x="2438400" y="4154553"/>
              <a:ext cx="302576" cy="530093"/>
            </a:xfrm>
            <a:prstGeom prst="cube">
              <a:avLst>
                <a:gd name="adj" fmla="val 25000"/>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id-ID" altLang="en-US"/>
            </a:p>
          </p:txBody>
        </p:sp>
        <p:sp>
          <p:nvSpPr>
            <p:cNvPr id="19483" name="AutoShape 27">
              <a:extLst>
                <a:ext uri="{FF2B5EF4-FFF2-40B4-BE49-F238E27FC236}">
                  <a16:creationId xmlns:a16="http://schemas.microsoft.com/office/drawing/2014/main" id="{5A50FE85-8CCB-4E40-8F21-8E8D87CE889F}"/>
                </a:ext>
              </a:extLst>
            </p:cNvPr>
            <p:cNvSpPr>
              <a:spLocks noChangeArrowheads="1"/>
            </p:cNvSpPr>
            <p:nvPr/>
          </p:nvSpPr>
          <p:spPr bwMode="auto">
            <a:xfrm>
              <a:off x="3352800" y="4231430"/>
              <a:ext cx="1016000" cy="604940"/>
            </a:xfrm>
            <a:prstGeom prst="cube">
              <a:avLst>
                <a:gd name="adj" fmla="val 25000"/>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id-ID" altLang="en-US"/>
            </a:p>
          </p:txBody>
        </p:sp>
        <p:sp>
          <p:nvSpPr>
            <p:cNvPr id="19484" name="AutoShape 28">
              <a:extLst>
                <a:ext uri="{FF2B5EF4-FFF2-40B4-BE49-F238E27FC236}">
                  <a16:creationId xmlns:a16="http://schemas.microsoft.com/office/drawing/2014/main" id="{118FE3A4-83BB-4039-8321-22227D1705AB}"/>
                </a:ext>
              </a:extLst>
            </p:cNvPr>
            <p:cNvSpPr>
              <a:spLocks noChangeArrowheads="1"/>
            </p:cNvSpPr>
            <p:nvPr/>
          </p:nvSpPr>
          <p:spPr bwMode="auto">
            <a:xfrm>
              <a:off x="5283200" y="4011679"/>
              <a:ext cx="302576" cy="530093"/>
            </a:xfrm>
            <a:prstGeom prst="cube">
              <a:avLst>
                <a:gd name="adj" fmla="val 25000"/>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id-ID" altLang="en-US"/>
            </a:p>
          </p:txBody>
        </p:sp>
        <p:sp>
          <p:nvSpPr>
            <p:cNvPr id="19485" name="AutoShape 29">
              <a:extLst>
                <a:ext uri="{FF2B5EF4-FFF2-40B4-BE49-F238E27FC236}">
                  <a16:creationId xmlns:a16="http://schemas.microsoft.com/office/drawing/2014/main" id="{9DEFD08B-18A8-4AF3-ACDE-08D0B604FFD9}"/>
                </a:ext>
              </a:extLst>
            </p:cNvPr>
            <p:cNvSpPr>
              <a:spLocks noChangeArrowheads="1"/>
            </p:cNvSpPr>
            <p:nvPr/>
          </p:nvSpPr>
          <p:spPr bwMode="auto">
            <a:xfrm>
              <a:off x="6096001" y="4240278"/>
              <a:ext cx="302576" cy="530093"/>
            </a:xfrm>
            <a:prstGeom prst="cube">
              <a:avLst>
                <a:gd name="adj" fmla="val 25000"/>
              </a:avLst>
            </a:prstGeom>
            <a:solidFill>
              <a:srgbClr val="FF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id-ID" altLang="en-US"/>
            </a:p>
          </p:txBody>
        </p:sp>
        <p:sp>
          <p:nvSpPr>
            <p:cNvPr id="19486" name="Line 30">
              <a:extLst>
                <a:ext uri="{FF2B5EF4-FFF2-40B4-BE49-F238E27FC236}">
                  <a16:creationId xmlns:a16="http://schemas.microsoft.com/office/drawing/2014/main" id="{8E76E9CC-3AEB-426C-8A0C-0737C0495CFC}"/>
                </a:ext>
              </a:extLst>
            </p:cNvPr>
            <p:cNvSpPr>
              <a:spLocks noChangeShapeType="1"/>
            </p:cNvSpPr>
            <p:nvPr/>
          </p:nvSpPr>
          <p:spPr bwMode="auto">
            <a:xfrm>
              <a:off x="2133600" y="3676650"/>
              <a:ext cx="508000" cy="5143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9487" name="Line 31">
              <a:extLst>
                <a:ext uri="{FF2B5EF4-FFF2-40B4-BE49-F238E27FC236}">
                  <a16:creationId xmlns:a16="http://schemas.microsoft.com/office/drawing/2014/main" id="{4A66594C-38F2-4444-906A-96BD37830486}"/>
                </a:ext>
              </a:extLst>
            </p:cNvPr>
            <p:cNvSpPr>
              <a:spLocks noChangeShapeType="1"/>
            </p:cNvSpPr>
            <p:nvPr/>
          </p:nvSpPr>
          <p:spPr bwMode="auto">
            <a:xfrm>
              <a:off x="2336800" y="3619500"/>
              <a:ext cx="1422400" cy="6286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9488" name="Line 32">
              <a:extLst>
                <a:ext uri="{FF2B5EF4-FFF2-40B4-BE49-F238E27FC236}">
                  <a16:creationId xmlns:a16="http://schemas.microsoft.com/office/drawing/2014/main" id="{B777C887-E9BA-4CF3-AA24-9C96EF09875D}"/>
                </a:ext>
              </a:extLst>
            </p:cNvPr>
            <p:cNvSpPr>
              <a:spLocks noChangeShapeType="1"/>
            </p:cNvSpPr>
            <p:nvPr/>
          </p:nvSpPr>
          <p:spPr bwMode="auto">
            <a:xfrm>
              <a:off x="2540000" y="3562350"/>
              <a:ext cx="294640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9489" name="Line 33">
              <a:extLst>
                <a:ext uri="{FF2B5EF4-FFF2-40B4-BE49-F238E27FC236}">
                  <a16:creationId xmlns:a16="http://schemas.microsoft.com/office/drawing/2014/main" id="{D8D765BD-9F3D-423E-B4C9-AA517A8B8F29}"/>
                </a:ext>
              </a:extLst>
            </p:cNvPr>
            <p:cNvSpPr>
              <a:spLocks noChangeShapeType="1"/>
            </p:cNvSpPr>
            <p:nvPr/>
          </p:nvSpPr>
          <p:spPr bwMode="auto">
            <a:xfrm>
              <a:off x="2438400" y="3619500"/>
              <a:ext cx="4064000" cy="5715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9490" name="Line 34">
              <a:extLst>
                <a:ext uri="{FF2B5EF4-FFF2-40B4-BE49-F238E27FC236}">
                  <a16:creationId xmlns:a16="http://schemas.microsoft.com/office/drawing/2014/main" id="{2D1B01A9-797A-4A58-9657-36D58E2D50B3}"/>
                </a:ext>
              </a:extLst>
            </p:cNvPr>
            <p:cNvSpPr>
              <a:spLocks noChangeShapeType="1"/>
            </p:cNvSpPr>
            <p:nvPr/>
          </p:nvSpPr>
          <p:spPr bwMode="auto">
            <a:xfrm flipH="1">
              <a:off x="2641600" y="3619500"/>
              <a:ext cx="1016000" cy="5143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9491" name="Line 35">
              <a:extLst>
                <a:ext uri="{FF2B5EF4-FFF2-40B4-BE49-F238E27FC236}">
                  <a16:creationId xmlns:a16="http://schemas.microsoft.com/office/drawing/2014/main" id="{41F59BD1-9A20-48AC-AFA1-7A3446E388DB}"/>
                </a:ext>
              </a:extLst>
            </p:cNvPr>
            <p:cNvSpPr>
              <a:spLocks noChangeShapeType="1"/>
            </p:cNvSpPr>
            <p:nvPr/>
          </p:nvSpPr>
          <p:spPr bwMode="auto">
            <a:xfrm flipH="1">
              <a:off x="3860800" y="3619500"/>
              <a:ext cx="101600" cy="5715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9492" name="Line 36">
              <a:extLst>
                <a:ext uri="{FF2B5EF4-FFF2-40B4-BE49-F238E27FC236}">
                  <a16:creationId xmlns:a16="http://schemas.microsoft.com/office/drawing/2014/main" id="{51C497DB-1A54-482C-8BF6-12EAD8DA6FD9}"/>
                </a:ext>
              </a:extLst>
            </p:cNvPr>
            <p:cNvSpPr>
              <a:spLocks noChangeShapeType="1"/>
            </p:cNvSpPr>
            <p:nvPr/>
          </p:nvSpPr>
          <p:spPr bwMode="auto">
            <a:xfrm>
              <a:off x="4064000" y="3619500"/>
              <a:ext cx="914400" cy="5143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9493" name="Line 37">
              <a:extLst>
                <a:ext uri="{FF2B5EF4-FFF2-40B4-BE49-F238E27FC236}">
                  <a16:creationId xmlns:a16="http://schemas.microsoft.com/office/drawing/2014/main" id="{BB20BE77-6789-47DF-BB71-D67B98FC4002}"/>
                </a:ext>
              </a:extLst>
            </p:cNvPr>
            <p:cNvSpPr>
              <a:spLocks noChangeShapeType="1"/>
            </p:cNvSpPr>
            <p:nvPr/>
          </p:nvSpPr>
          <p:spPr bwMode="auto">
            <a:xfrm>
              <a:off x="4267200" y="3505200"/>
              <a:ext cx="254000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9494" name="Line 38">
              <a:extLst>
                <a:ext uri="{FF2B5EF4-FFF2-40B4-BE49-F238E27FC236}">
                  <a16:creationId xmlns:a16="http://schemas.microsoft.com/office/drawing/2014/main" id="{C847D266-D477-47F6-9266-E6918D1D081E}"/>
                </a:ext>
              </a:extLst>
            </p:cNvPr>
            <p:cNvSpPr>
              <a:spLocks noChangeShapeType="1"/>
            </p:cNvSpPr>
            <p:nvPr/>
          </p:nvSpPr>
          <p:spPr bwMode="auto">
            <a:xfrm flipH="1">
              <a:off x="4267200" y="3676650"/>
              <a:ext cx="1320800" cy="5715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9495" name="Line 39">
              <a:extLst>
                <a:ext uri="{FF2B5EF4-FFF2-40B4-BE49-F238E27FC236}">
                  <a16:creationId xmlns:a16="http://schemas.microsoft.com/office/drawing/2014/main" id="{654700C7-9C1A-4FD3-9A37-79712559792D}"/>
                </a:ext>
              </a:extLst>
            </p:cNvPr>
            <p:cNvSpPr>
              <a:spLocks noChangeShapeType="1"/>
            </p:cNvSpPr>
            <p:nvPr/>
          </p:nvSpPr>
          <p:spPr bwMode="auto">
            <a:xfrm flipH="1">
              <a:off x="5588000" y="3619500"/>
              <a:ext cx="406400" cy="4000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9496" name="Line 40">
              <a:extLst>
                <a:ext uri="{FF2B5EF4-FFF2-40B4-BE49-F238E27FC236}">
                  <a16:creationId xmlns:a16="http://schemas.microsoft.com/office/drawing/2014/main" id="{84C9A8CC-F011-4FA6-AE8D-F1363AC209BB}"/>
                </a:ext>
              </a:extLst>
            </p:cNvPr>
            <p:cNvSpPr>
              <a:spLocks noChangeShapeType="1"/>
            </p:cNvSpPr>
            <p:nvPr/>
          </p:nvSpPr>
          <p:spPr bwMode="auto">
            <a:xfrm flipH="1">
              <a:off x="4064000" y="3733800"/>
              <a:ext cx="101600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9497" name="Line 41">
              <a:extLst>
                <a:ext uri="{FF2B5EF4-FFF2-40B4-BE49-F238E27FC236}">
                  <a16:creationId xmlns:a16="http://schemas.microsoft.com/office/drawing/2014/main" id="{12186CE0-A7EB-4B84-90F8-6789B84ECAF7}"/>
                </a:ext>
              </a:extLst>
            </p:cNvPr>
            <p:cNvSpPr>
              <a:spLocks noChangeShapeType="1"/>
            </p:cNvSpPr>
            <p:nvPr/>
          </p:nvSpPr>
          <p:spPr bwMode="auto">
            <a:xfrm>
              <a:off x="6096000" y="3562350"/>
              <a:ext cx="508000" cy="6286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9498" name="Line 42">
              <a:extLst>
                <a:ext uri="{FF2B5EF4-FFF2-40B4-BE49-F238E27FC236}">
                  <a16:creationId xmlns:a16="http://schemas.microsoft.com/office/drawing/2014/main" id="{6106BC7B-ACA9-453A-96A3-92AA1CFCDBDE}"/>
                </a:ext>
              </a:extLst>
            </p:cNvPr>
            <p:cNvSpPr>
              <a:spLocks noChangeShapeType="1"/>
            </p:cNvSpPr>
            <p:nvPr/>
          </p:nvSpPr>
          <p:spPr bwMode="auto">
            <a:xfrm flipH="1">
              <a:off x="6705600" y="3619500"/>
              <a:ext cx="406400" cy="5715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9499" name="Line 43">
              <a:extLst>
                <a:ext uri="{FF2B5EF4-FFF2-40B4-BE49-F238E27FC236}">
                  <a16:creationId xmlns:a16="http://schemas.microsoft.com/office/drawing/2014/main" id="{7C41EFD8-025A-4DB1-8000-5455613DD3DA}"/>
                </a:ext>
              </a:extLst>
            </p:cNvPr>
            <p:cNvSpPr>
              <a:spLocks noChangeShapeType="1"/>
            </p:cNvSpPr>
            <p:nvPr/>
          </p:nvSpPr>
          <p:spPr bwMode="auto">
            <a:xfrm flipH="1">
              <a:off x="5588000" y="3619500"/>
              <a:ext cx="111760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9500" name="Line 44">
              <a:extLst>
                <a:ext uri="{FF2B5EF4-FFF2-40B4-BE49-F238E27FC236}">
                  <a16:creationId xmlns:a16="http://schemas.microsoft.com/office/drawing/2014/main" id="{DDF2FEEE-C738-41F9-A3E5-827C116BB5EB}"/>
                </a:ext>
              </a:extLst>
            </p:cNvPr>
            <p:cNvSpPr>
              <a:spLocks noChangeShapeType="1"/>
            </p:cNvSpPr>
            <p:nvPr/>
          </p:nvSpPr>
          <p:spPr bwMode="auto">
            <a:xfrm flipH="1">
              <a:off x="3759200" y="3619500"/>
              <a:ext cx="2641600" cy="5715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9501" name="Line 45">
              <a:extLst>
                <a:ext uri="{FF2B5EF4-FFF2-40B4-BE49-F238E27FC236}">
                  <a16:creationId xmlns:a16="http://schemas.microsoft.com/office/drawing/2014/main" id="{20B4C59D-B6EE-400C-AB0C-6853FFEE181D}"/>
                </a:ext>
              </a:extLst>
            </p:cNvPr>
            <p:cNvSpPr>
              <a:spLocks noChangeShapeType="1"/>
            </p:cNvSpPr>
            <p:nvPr/>
          </p:nvSpPr>
          <p:spPr bwMode="auto">
            <a:xfrm flipH="1">
              <a:off x="2946400" y="3619500"/>
              <a:ext cx="3962400" cy="5715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9502" name="AutoShape 46">
              <a:extLst>
                <a:ext uri="{FF2B5EF4-FFF2-40B4-BE49-F238E27FC236}">
                  <a16:creationId xmlns:a16="http://schemas.microsoft.com/office/drawing/2014/main" id="{A8EA0BFB-4EDC-4213-A484-DFB91C32C79E}"/>
                </a:ext>
              </a:extLst>
            </p:cNvPr>
            <p:cNvSpPr>
              <a:spLocks noChangeArrowheads="1"/>
            </p:cNvSpPr>
            <p:nvPr/>
          </p:nvSpPr>
          <p:spPr bwMode="auto">
            <a:xfrm>
              <a:off x="4114800" y="5445551"/>
              <a:ext cx="1300163" cy="538899"/>
            </a:xfrm>
            <a:prstGeom prst="downArrow">
              <a:avLst>
                <a:gd name="adj1" fmla="val 50000"/>
                <a:gd name="adj2" fmla="val 32234"/>
              </a:avLst>
            </a:prstGeom>
            <a:solidFill>
              <a:srgbClr val="99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id-ID" altLang="en-US"/>
            </a:p>
          </p:txBody>
        </p:sp>
        <p:sp>
          <p:nvSpPr>
            <p:cNvPr id="19503" name="Text Box 47">
              <a:extLst>
                <a:ext uri="{FF2B5EF4-FFF2-40B4-BE49-F238E27FC236}">
                  <a16:creationId xmlns:a16="http://schemas.microsoft.com/office/drawing/2014/main" id="{40965ED8-00DA-4689-801B-580B1F3BC0B6}"/>
                </a:ext>
              </a:extLst>
            </p:cNvPr>
            <p:cNvSpPr txBox="1">
              <a:spLocks noChangeArrowheads="1"/>
            </p:cNvSpPr>
            <p:nvPr/>
          </p:nvSpPr>
          <p:spPr bwMode="auto">
            <a:xfrm>
              <a:off x="5478270" y="5754689"/>
              <a:ext cx="3108711" cy="967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zh-CN" b="1">
                  <a:solidFill>
                    <a:schemeClr val="bg1"/>
                  </a:solidFill>
                  <a:ea typeface="SimSun" panose="02010600030101010101" pitchFamily="2" charset="-122"/>
                </a:rPr>
                <a:t>Well Established Process</a:t>
              </a:r>
            </a:p>
            <a:p>
              <a:pPr algn="ctr" eaLnBrk="1" hangingPunct="1">
                <a:spcBef>
                  <a:spcPct val="50000"/>
                </a:spcBef>
              </a:pPr>
              <a:r>
                <a:rPr lang="en-US" altLang="zh-CN" b="1">
                  <a:solidFill>
                    <a:schemeClr val="bg1"/>
                  </a:solidFill>
                  <a:ea typeface="SimSun" panose="02010600030101010101" pitchFamily="2" charset="-122"/>
                </a:rPr>
                <a:t>Best Overall Alternative</a:t>
              </a:r>
            </a:p>
          </p:txBody>
        </p:sp>
        <p:sp>
          <p:nvSpPr>
            <p:cNvPr id="19504" name="Text Box 48">
              <a:extLst>
                <a:ext uri="{FF2B5EF4-FFF2-40B4-BE49-F238E27FC236}">
                  <a16:creationId xmlns:a16="http://schemas.microsoft.com/office/drawing/2014/main" id="{D4E0F383-544B-4179-AA1B-8B7B4319A6B2}"/>
                </a:ext>
              </a:extLst>
            </p:cNvPr>
            <p:cNvSpPr txBox="1">
              <a:spLocks noChangeArrowheads="1"/>
            </p:cNvSpPr>
            <p:nvPr/>
          </p:nvSpPr>
          <p:spPr bwMode="auto">
            <a:xfrm>
              <a:off x="159423" y="5721350"/>
              <a:ext cx="3567355" cy="967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zh-CN" b="1">
                  <a:solidFill>
                    <a:schemeClr val="bg1"/>
                  </a:solidFill>
                  <a:ea typeface="SimSun" panose="02010600030101010101" pitchFamily="2" charset="-122"/>
                </a:rPr>
                <a:t>Justifiable Recommendation</a:t>
              </a:r>
            </a:p>
            <a:p>
              <a:pPr algn="ctr" eaLnBrk="1" hangingPunct="1">
                <a:spcBef>
                  <a:spcPct val="50000"/>
                </a:spcBef>
              </a:pPr>
              <a:r>
                <a:rPr lang="en-US" altLang="zh-CN" b="1">
                  <a:solidFill>
                    <a:schemeClr val="bg1"/>
                  </a:solidFill>
                  <a:ea typeface="SimSun" panose="02010600030101010101" pitchFamily="2" charset="-122"/>
                </a:rPr>
                <a:t>Improved Communication</a:t>
              </a:r>
            </a:p>
          </p:txBody>
        </p:sp>
        <p:sp>
          <p:nvSpPr>
            <p:cNvPr id="19505" name="WordArt 49">
              <a:extLst>
                <a:ext uri="{FF2B5EF4-FFF2-40B4-BE49-F238E27FC236}">
                  <a16:creationId xmlns:a16="http://schemas.microsoft.com/office/drawing/2014/main" id="{E3F0E7E8-3DBD-495F-8C24-1A5DD864EDEA}"/>
                </a:ext>
              </a:extLst>
            </p:cNvPr>
            <p:cNvSpPr>
              <a:spLocks noChangeArrowheads="1" noChangeShapeType="1" noTextEdit="1"/>
            </p:cNvSpPr>
            <p:nvPr/>
          </p:nvSpPr>
          <p:spPr bwMode="auto">
            <a:xfrm rot="113082">
              <a:off x="3025775" y="1277938"/>
              <a:ext cx="3835400" cy="628650"/>
            </a:xfrm>
            <a:prstGeom prst="rect">
              <a:avLst/>
            </a:prstGeom>
          </p:spPr>
          <p:txBody>
            <a:bodyPr wrap="none" fromWordArt="1">
              <a:prstTxWarp prst="textSlantUp">
                <a:avLst>
                  <a:gd name="adj" fmla="val 32056"/>
                </a:avLst>
              </a:prstTxWarp>
            </a:bodyPr>
            <a:lstStyle/>
            <a:p>
              <a:pPr algn="ctr"/>
              <a:r>
                <a:rPr lang="en-US" sz="3200" b="1" kern="10" normalizeH="1" dirty="0">
                  <a:ln w="9525">
                    <a:solidFill>
                      <a:srgbClr val="CCFFCC"/>
                    </a:solidFill>
                    <a:round/>
                    <a:headEnd/>
                    <a:tailEnd/>
                  </a:ln>
                  <a:solidFill>
                    <a:srgbClr val="FF0000"/>
                  </a:solidFill>
                  <a:effectLst>
                    <a:outerShdw dist="53882" dir="2700000" algn="ctr" rotWithShape="0">
                      <a:srgbClr val="9999FF">
                        <a:alpha val="79999"/>
                      </a:srgbClr>
                    </a:outerShdw>
                  </a:effectLst>
                  <a:latin typeface="宋体" panose="02010600030101010101" pitchFamily="2" charset="-122"/>
                  <a:ea typeface="宋体" panose="02010600030101010101" pitchFamily="2" charset="-122"/>
                </a:rPr>
                <a:t>COMPLEXITY</a:t>
              </a:r>
            </a:p>
          </p:txBody>
        </p:sp>
        <p:sp>
          <p:nvSpPr>
            <p:cNvPr id="19506" name="WordArt 50">
              <a:extLst>
                <a:ext uri="{FF2B5EF4-FFF2-40B4-BE49-F238E27FC236}">
                  <a16:creationId xmlns:a16="http://schemas.microsoft.com/office/drawing/2014/main" id="{B335F787-9061-4E47-A3CB-68507EA0BE75}"/>
                </a:ext>
              </a:extLst>
            </p:cNvPr>
            <p:cNvSpPr>
              <a:spLocks noChangeArrowheads="1" noChangeShapeType="1" noTextEdit="1"/>
            </p:cNvSpPr>
            <p:nvPr/>
          </p:nvSpPr>
          <p:spPr bwMode="auto">
            <a:xfrm>
              <a:off x="3276600" y="5029200"/>
              <a:ext cx="2743200" cy="685800"/>
            </a:xfrm>
            <a:prstGeom prst="rect">
              <a:avLst/>
            </a:prstGeom>
          </p:spPr>
          <p:txBody>
            <a:bodyPr wrap="none" fromWordArt="1">
              <a:prstTxWarp prst="textPlain">
                <a:avLst>
                  <a:gd name="adj" fmla="val 50000"/>
                </a:avLst>
              </a:prstTxWarp>
            </a:bodyPr>
            <a:lstStyle/>
            <a:p>
              <a:pPr algn="ctr"/>
              <a:r>
                <a:rPr lang="en-US" sz="3600" i="1" kern="10">
                  <a:ln w="9525">
                    <a:solidFill>
                      <a:srgbClr val="000000"/>
                    </a:solidFill>
                    <a:round/>
                    <a:headEnd/>
                    <a:tailEnd/>
                  </a:ln>
                  <a:solidFill>
                    <a:srgbClr val="FFFFFF"/>
                  </a:solidFill>
                  <a:effectLst>
                    <a:outerShdw dist="35921" dir="2700000" algn="ctr" rotWithShape="0">
                      <a:srgbClr val="808080">
                        <a:alpha val="79999"/>
                      </a:srgbClr>
                    </a:outerShdw>
                  </a:effectLst>
                  <a:latin typeface="宋体" panose="02010600030101010101" pitchFamily="2" charset="-122"/>
                  <a:ea typeface="宋体" panose="02010600030101010101" pitchFamily="2" charset="-122"/>
                </a:rPr>
                <a:t>synthesis</a:t>
              </a:r>
            </a:p>
          </p:txBody>
        </p:sp>
        <p:sp>
          <p:nvSpPr>
            <p:cNvPr id="19507" name="Text Box 51">
              <a:extLst>
                <a:ext uri="{FF2B5EF4-FFF2-40B4-BE49-F238E27FC236}">
                  <a16:creationId xmlns:a16="http://schemas.microsoft.com/office/drawing/2014/main" id="{08453EC2-56EC-4C6D-AFB9-91BFA7E2C197}"/>
                </a:ext>
              </a:extLst>
            </p:cNvPr>
            <p:cNvSpPr txBox="1">
              <a:spLocks noChangeArrowheads="1"/>
            </p:cNvSpPr>
            <p:nvPr/>
          </p:nvSpPr>
          <p:spPr bwMode="auto">
            <a:xfrm>
              <a:off x="144030" y="3000376"/>
              <a:ext cx="1535980" cy="783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lnSpc>
                  <a:spcPct val="85000"/>
                </a:lnSpc>
                <a:spcBef>
                  <a:spcPct val="50000"/>
                </a:spcBef>
              </a:pPr>
              <a:r>
                <a:rPr lang="en-US" altLang="id-ID" sz="1600" b="1" dirty="0">
                  <a:solidFill>
                    <a:schemeClr val="bg1"/>
                  </a:solidFill>
                </a:rPr>
                <a:t>Objectives/</a:t>
              </a:r>
            </a:p>
            <a:p>
              <a:pPr algn="ctr" eaLnBrk="1" hangingPunct="1">
                <a:lnSpc>
                  <a:spcPct val="85000"/>
                </a:lnSpc>
                <a:spcBef>
                  <a:spcPct val="50000"/>
                </a:spcBef>
              </a:pPr>
              <a:r>
                <a:rPr lang="en-US" altLang="id-ID" sz="1600" b="1" dirty="0">
                  <a:solidFill>
                    <a:schemeClr val="bg1"/>
                  </a:solidFill>
                </a:rPr>
                <a:t>Perspectives</a:t>
              </a:r>
            </a:p>
          </p:txBody>
        </p:sp>
        <p:sp>
          <p:nvSpPr>
            <p:cNvPr id="19508" name="Text Box 52">
              <a:extLst>
                <a:ext uri="{FF2B5EF4-FFF2-40B4-BE49-F238E27FC236}">
                  <a16:creationId xmlns:a16="http://schemas.microsoft.com/office/drawing/2014/main" id="{ADE7A9E6-5172-494B-8D4B-0B0DFC6465AE}"/>
                </a:ext>
              </a:extLst>
            </p:cNvPr>
            <p:cNvSpPr txBox="1">
              <a:spLocks noChangeArrowheads="1"/>
            </p:cNvSpPr>
            <p:nvPr/>
          </p:nvSpPr>
          <p:spPr bwMode="auto">
            <a:xfrm>
              <a:off x="172569" y="3784600"/>
              <a:ext cx="1704325" cy="417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id-ID" sz="1600" b="1">
                  <a:solidFill>
                    <a:schemeClr val="bg1"/>
                  </a:solidFill>
                </a:rPr>
                <a:t>Measurement</a:t>
              </a:r>
            </a:p>
          </p:txBody>
        </p:sp>
        <p:sp>
          <p:nvSpPr>
            <p:cNvPr id="19509" name="Text Box 53">
              <a:extLst>
                <a:ext uri="{FF2B5EF4-FFF2-40B4-BE49-F238E27FC236}">
                  <a16:creationId xmlns:a16="http://schemas.microsoft.com/office/drawing/2014/main" id="{9F4A0F1F-AF92-458D-927D-46A4409E9C18}"/>
                </a:ext>
              </a:extLst>
            </p:cNvPr>
            <p:cNvSpPr txBox="1">
              <a:spLocks noChangeArrowheads="1"/>
            </p:cNvSpPr>
            <p:nvPr/>
          </p:nvSpPr>
          <p:spPr bwMode="auto">
            <a:xfrm>
              <a:off x="237725" y="4241800"/>
              <a:ext cx="1496224" cy="417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id-ID" sz="1600" b="1">
                  <a:solidFill>
                    <a:schemeClr val="bg1"/>
                  </a:solidFill>
                </a:rPr>
                <a:t>Alternatives</a:t>
              </a:r>
            </a:p>
          </p:txBody>
        </p:sp>
      </p:grpSp>
      <p:sp>
        <p:nvSpPr>
          <p:cNvPr id="3" name="Title 2">
            <a:extLst>
              <a:ext uri="{FF2B5EF4-FFF2-40B4-BE49-F238E27FC236}">
                <a16:creationId xmlns:a16="http://schemas.microsoft.com/office/drawing/2014/main" id="{7780645B-4A15-4F4B-9FF8-F54130B202A4}"/>
              </a:ext>
            </a:extLst>
          </p:cNvPr>
          <p:cNvSpPr>
            <a:spLocks noGrp="1"/>
          </p:cNvSpPr>
          <p:nvPr>
            <p:ph type="title"/>
          </p:nvPr>
        </p:nvSpPr>
        <p:spPr/>
        <p:txBody>
          <a:bodyPr/>
          <a:lstStyle/>
          <a:p>
            <a:r>
              <a:rPr lang="en-US" dirty="0"/>
              <a:t>Decision by Objectives</a:t>
            </a:r>
          </a:p>
        </p:txBody>
      </p:sp>
    </p:spTree>
  </p:cSld>
  <p:clrMapOvr>
    <a:masterClrMapping/>
  </p:clrMapOvr>
  <p:transition spd="slow">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a:extLst>
              <a:ext uri="{FF2B5EF4-FFF2-40B4-BE49-F238E27FC236}">
                <a16:creationId xmlns:a16="http://schemas.microsoft.com/office/drawing/2014/main" id="{2D8C6E15-907D-4CA3-BA72-4B53C37A54D7}"/>
              </a:ext>
            </a:extLst>
          </p:cNvPr>
          <p:cNvSpPr>
            <a:spLocks noGrp="1" noChangeArrowheads="1"/>
          </p:cNvSpPr>
          <p:nvPr>
            <p:ph idx="1"/>
          </p:nvPr>
        </p:nvSpPr>
        <p:spPr>
          <a:xfrm>
            <a:off x="683684" y="1556791"/>
            <a:ext cx="5392247" cy="4824537"/>
          </a:xfrm>
        </p:spPr>
        <p:txBody>
          <a:bodyPr/>
          <a:lstStyle/>
          <a:p>
            <a:r>
              <a:rPr lang="en-US" altLang="id-ID" sz="2800" dirty="0"/>
              <a:t>Roles people play in the decision-making process</a:t>
            </a:r>
          </a:p>
          <a:p>
            <a:pPr lvl="1"/>
            <a:r>
              <a:rPr lang="en-US" altLang="id-ID" sz="2400" dirty="0"/>
              <a:t>Initiator</a:t>
            </a:r>
          </a:p>
          <a:p>
            <a:pPr lvl="1"/>
            <a:r>
              <a:rPr lang="en-US" altLang="id-ID" sz="2400" dirty="0"/>
              <a:t>Influencer</a:t>
            </a:r>
          </a:p>
          <a:p>
            <a:pPr lvl="1"/>
            <a:r>
              <a:rPr lang="en-US" altLang="id-ID" sz="2400" dirty="0"/>
              <a:t>Decider</a:t>
            </a:r>
          </a:p>
          <a:p>
            <a:pPr lvl="1"/>
            <a:r>
              <a:rPr lang="en-US" altLang="id-ID" sz="2400" dirty="0"/>
              <a:t>Buyer</a:t>
            </a:r>
          </a:p>
          <a:p>
            <a:pPr lvl="1"/>
            <a:r>
              <a:rPr lang="en-US" altLang="id-ID" sz="2400" dirty="0"/>
              <a:t>User</a:t>
            </a:r>
          </a:p>
          <a:p>
            <a:endParaRPr lang="en-US" altLang="id-ID" sz="2800" dirty="0"/>
          </a:p>
        </p:txBody>
      </p:sp>
      <p:sp>
        <p:nvSpPr>
          <p:cNvPr id="20484" name="Rectangle 4">
            <a:extLst>
              <a:ext uri="{FF2B5EF4-FFF2-40B4-BE49-F238E27FC236}">
                <a16:creationId xmlns:a16="http://schemas.microsoft.com/office/drawing/2014/main" id="{2E176B9A-9E5D-44EA-A564-61A9A0623072}"/>
              </a:ext>
            </a:extLst>
          </p:cNvPr>
          <p:cNvSpPr>
            <a:spLocks noGrp="1" noChangeArrowheads="1"/>
          </p:cNvSpPr>
          <p:nvPr>
            <p:ph sz="half" idx="4294967295"/>
          </p:nvPr>
        </p:nvSpPr>
        <p:spPr>
          <a:xfrm>
            <a:off x="6172200" y="1556791"/>
            <a:ext cx="4648200" cy="4114800"/>
          </a:xfrm>
        </p:spPr>
        <p:txBody>
          <a:bodyPr/>
          <a:lstStyle/>
          <a:p>
            <a:r>
              <a:rPr lang="en-US" altLang="id-ID" sz="2800" b="1" dirty="0"/>
              <a:t>A Generic Purchasing-Decision Model</a:t>
            </a:r>
            <a:endParaRPr lang="en-US" altLang="id-ID" sz="2800" dirty="0"/>
          </a:p>
          <a:p>
            <a:pPr lvl="1">
              <a:buFont typeface="Wingdings" panose="05000000000000000000" pitchFamily="2" charset="2"/>
              <a:buAutoNum type="arabicPeriod"/>
            </a:pPr>
            <a:r>
              <a:rPr lang="en-US" altLang="id-ID" sz="2400" dirty="0"/>
              <a:t>Need identification</a:t>
            </a:r>
          </a:p>
          <a:p>
            <a:pPr lvl="1">
              <a:buFont typeface="Wingdings" panose="05000000000000000000" pitchFamily="2" charset="2"/>
              <a:buAutoNum type="arabicPeriod"/>
            </a:pPr>
            <a:r>
              <a:rPr lang="en-US" altLang="id-ID" sz="2400" dirty="0"/>
              <a:t>Information search</a:t>
            </a:r>
          </a:p>
          <a:p>
            <a:pPr lvl="1">
              <a:buFont typeface="Wingdings" panose="05000000000000000000" pitchFamily="2" charset="2"/>
              <a:buAutoNum type="arabicPeriod"/>
            </a:pPr>
            <a:r>
              <a:rPr lang="en-US" altLang="id-ID" sz="2400" dirty="0"/>
              <a:t>Evaluation of alternatives,</a:t>
            </a:r>
          </a:p>
          <a:p>
            <a:pPr lvl="1">
              <a:buFont typeface="Wingdings" panose="05000000000000000000" pitchFamily="2" charset="2"/>
              <a:buAutoNum type="arabicPeriod"/>
            </a:pPr>
            <a:r>
              <a:rPr lang="en-US" altLang="id-ID" sz="2400" dirty="0"/>
              <a:t>Purchase and delivery</a:t>
            </a:r>
          </a:p>
          <a:p>
            <a:pPr lvl="1">
              <a:buFont typeface="Wingdings" panose="05000000000000000000" pitchFamily="2" charset="2"/>
              <a:buAutoNum type="arabicPeriod"/>
            </a:pPr>
            <a:r>
              <a:rPr lang="en-US" altLang="id-ID" sz="2400" dirty="0"/>
              <a:t>Post-purchase behavior</a:t>
            </a:r>
          </a:p>
        </p:txBody>
      </p:sp>
      <p:sp>
        <p:nvSpPr>
          <p:cNvPr id="2" name="Title 1">
            <a:extLst>
              <a:ext uri="{FF2B5EF4-FFF2-40B4-BE49-F238E27FC236}">
                <a16:creationId xmlns:a16="http://schemas.microsoft.com/office/drawing/2014/main" id="{FDD527E0-83C2-492A-8977-0F338B8128A9}"/>
              </a:ext>
            </a:extLst>
          </p:cNvPr>
          <p:cNvSpPr>
            <a:spLocks noGrp="1"/>
          </p:cNvSpPr>
          <p:nvPr>
            <p:ph type="title"/>
          </p:nvPr>
        </p:nvSpPr>
        <p:spPr/>
        <p:txBody>
          <a:bodyPr/>
          <a:lstStyle/>
          <a:p>
            <a:r>
              <a:rPr lang="en-US" dirty="0"/>
              <a:t>4.2 The Consumer </a:t>
            </a:r>
            <a:br>
              <a:rPr lang="en-US" dirty="0"/>
            </a:br>
            <a:r>
              <a:rPr lang="en-US" dirty="0"/>
              <a:t>Decision-Making Process</a:t>
            </a:r>
          </a:p>
        </p:txBody>
      </p:sp>
    </p:spTree>
  </p:cSld>
  <p:clrMapOvr>
    <a:masterClrMapping/>
  </p:clrMapOvr>
  <p:transition spd="slow">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6" name="Object 4">
            <a:extLst>
              <a:ext uri="{FF2B5EF4-FFF2-40B4-BE49-F238E27FC236}">
                <a16:creationId xmlns:a16="http://schemas.microsoft.com/office/drawing/2014/main" id="{387E0E93-1189-46BC-9112-8BE5C603EA23}"/>
              </a:ext>
            </a:extLst>
          </p:cNvPr>
          <p:cNvGraphicFramePr>
            <a:graphicFrameLocks noChangeAspect="1"/>
          </p:cNvGraphicFramePr>
          <p:nvPr/>
        </p:nvGraphicFramePr>
        <p:xfrm>
          <a:off x="2295526" y="533400"/>
          <a:ext cx="7839075" cy="5867400"/>
        </p:xfrm>
        <a:graphic>
          <a:graphicData uri="http://schemas.openxmlformats.org/presentationml/2006/ole">
            <mc:AlternateContent xmlns:mc="http://schemas.openxmlformats.org/markup-compatibility/2006">
              <mc:Choice xmlns:v="urn:schemas-microsoft-com:vml" Requires="v">
                <p:oleObj name="Photo Editor Photo" r:id="rId2" imgW="7602011" imgH="5125165" progId="MSPhotoEd.3">
                  <p:embed/>
                </p:oleObj>
              </mc:Choice>
              <mc:Fallback>
                <p:oleObj name="Photo Editor Photo" r:id="rId2" imgW="7602011" imgH="5125165" progId="MSPhotoEd.3">
                  <p:embed/>
                  <p:pic>
                    <p:nvPicPr>
                      <p:cNvPr id="21506" name="Object 4">
                        <a:extLst>
                          <a:ext uri="{FF2B5EF4-FFF2-40B4-BE49-F238E27FC236}">
                            <a16:creationId xmlns:a16="http://schemas.microsoft.com/office/drawing/2014/main" id="{387E0E93-1189-46BC-9112-8BE5C603EA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5526" y="533400"/>
                        <a:ext cx="7839075"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randomBar dir="vert"/>
  </p:transition>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8594" name="Rectangle 2">
            <a:extLst>
              <a:ext uri="{FF2B5EF4-FFF2-40B4-BE49-F238E27FC236}">
                <a16:creationId xmlns:a16="http://schemas.microsoft.com/office/drawing/2014/main" id="{A4566472-2BC6-444C-83D6-6B1D4242EB6D}"/>
              </a:ext>
            </a:extLst>
          </p:cNvPr>
          <p:cNvSpPr>
            <a:spLocks noGrp="1" noChangeArrowheads="1"/>
          </p:cNvSpPr>
          <p:nvPr>
            <p:ph type="title"/>
          </p:nvPr>
        </p:nvSpPr>
        <p:spPr/>
        <p:txBody>
          <a:bodyPr rtlCol="0">
            <a:normAutofit/>
          </a:bodyPr>
          <a:lstStyle/>
          <a:p>
            <a:pPr fontAlgn="auto">
              <a:spcAft>
                <a:spcPts val="0"/>
              </a:spcAft>
              <a:defRPr/>
            </a:pPr>
            <a:r>
              <a:rPr lang="en-US" altLang="id-ID"/>
              <a:t>Consumer Decision </a:t>
            </a:r>
            <a:br>
              <a:rPr lang="en-US" altLang="id-ID"/>
            </a:br>
            <a:r>
              <a:rPr lang="en-US" altLang="id-ID"/>
              <a:t>Making Process </a:t>
            </a:r>
            <a:r>
              <a:rPr lang="en-US" altLang="id-ID" sz="3600"/>
              <a:t>(cont.)</a:t>
            </a:r>
          </a:p>
        </p:txBody>
      </p:sp>
      <p:sp>
        <p:nvSpPr>
          <p:cNvPr id="238595" name="Rectangle 3">
            <a:extLst>
              <a:ext uri="{FF2B5EF4-FFF2-40B4-BE49-F238E27FC236}">
                <a16:creationId xmlns:a16="http://schemas.microsoft.com/office/drawing/2014/main" id="{D20A5580-8FF3-43D1-B14F-8ADC34AE7E1E}"/>
              </a:ext>
            </a:extLst>
          </p:cNvPr>
          <p:cNvSpPr>
            <a:spLocks noGrp="1" noChangeArrowheads="1"/>
          </p:cNvSpPr>
          <p:nvPr>
            <p:ph type="body" sz="half" idx="2"/>
          </p:nvPr>
        </p:nvSpPr>
        <p:spPr/>
        <p:txBody>
          <a:bodyPr/>
          <a:lstStyle/>
          <a:p>
            <a:r>
              <a:rPr lang="en-US" altLang="id-ID" i="1"/>
              <a:t>Product brokering:</a:t>
            </a:r>
            <a:r>
              <a:rPr lang="en-US" altLang="id-ID" b="1"/>
              <a:t> </a:t>
            </a:r>
            <a:r>
              <a:rPr lang="en-US" altLang="id-ID"/>
              <a:t>Deciding what product to buy</a:t>
            </a:r>
            <a:endParaRPr lang="en-US" altLang="id-ID" i="1"/>
          </a:p>
          <a:p>
            <a:r>
              <a:rPr lang="en-US" altLang="id-ID" i="1"/>
              <a:t>Merchant brokering:</a:t>
            </a:r>
            <a:r>
              <a:rPr lang="en-US" altLang="id-ID" b="1"/>
              <a:t> </a:t>
            </a:r>
            <a:r>
              <a:rPr lang="en-US" altLang="id-ID"/>
              <a:t>Deciding from whom (from what merchant) to buy a product </a:t>
            </a:r>
          </a:p>
        </p:txBody>
      </p:sp>
      <p:sp>
        <p:nvSpPr>
          <p:cNvPr id="238596" name="WordArt 4">
            <a:extLst>
              <a:ext uri="{FF2B5EF4-FFF2-40B4-BE49-F238E27FC236}">
                <a16:creationId xmlns:a16="http://schemas.microsoft.com/office/drawing/2014/main" id="{25402B48-E8C7-4DB3-ACC4-E23EEF470993}"/>
              </a:ext>
            </a:extLst>
          </p:cNvPr>
          <p:cNvSpPr>
            <a:spLocks noChangeArrowheads="1" noChangeShapeType="1" noTextEdit="1"/>
          </p:cNvSpPr>
          <p:nvPr/>
        </p:nvSpPr>
        <p:spPr bwMode="auto">
          <a:xfrm>
            <a:off x="3429000" y="2286001"/>
            <a:ext cx="5943600" cy="1465263"/>
          </a:xfrm>
          <a:prstGeom prst="rect">
            <a:avLst/>
          </a:prstGeom>
        </p:spPr>
        <p:txBody>
          <a:bodyPr wrap="none" fromWordArt="1">
            <a:prstTxWarp prst="textCurveUp">
              <a:avLst>
                <a:gd name="adj" fmla="val 40356"/>
              </a:avLst>
            </a:prstTxWarp>
          </a:bodyPr>
          <a:lstStyle/>
          <a:p>
            <a:pPr algn="ctr"/>
            <a:r>
              <a:rPr lang="en-US" sz="3600" b="1" kern="10">
                <a:ln w="12700">
                  <a:solidFill>
                    <a:srgbClr val="000000"/>
                  </a:solidFill>
                  <a:round/>
                  <a:headEnd/>
                  <a:tailEnd/>
                </a:ln>
                <a:blipFill dpi="0" rotWithShape="0">
                  <a:blip r:embed="rId3"/>
                  <a:srcRect/>
                  <a:tile tx="0" ty="0" sx="100000" sy="100000" flip="none" algn="tl"/>
                </a:blipFill>
                <a:effectLst>
                  <a:outerShdw dist="45791" dir="2021404" algn="ctr" rotWithShape="0">
                    <a:srgbClr val="808080">
                      <a:alpha val="79999"/>
                    </a:srgbClr>
                  </a:outerShdw>
                </a:effectLst>
                <a:latin typeface="+mn-lt"/>
                <a:ea typeface="+mn-lt"/>
                <a:cs typeface="+mn-lt"/>
              </a:rPr>
              <a:t>What? Where?</a:t>
            </a:r>
          </a:p>
        </p:txBody>
      </p:sp>
      <p:sp>
        <p:nvSpPr>
          <p:cNvPr id="22533" name="Text Box 5">
            <a:extLst>
              <a:ext uri="{FF2B5EF4-FFF2-40B4-BE49-F238E27FC236}">
                <a16:creationId xmlns:a16="http://schemas.microsoft.com/office/drawing/2014/main" id="{8A67D5A2-B8D8-454E-A8DF-06CD17393653}"/>
              </a:ext>
            </a:extLst>
          </p:cNvPr>
          <p:cNvSpPr txBox="1">
            <a:spLocks noChangeArrowheads="1"/>
          </p:cNvSpPr>
          <p:nvPr/>
        </p:nvSpPr>
        <p:spPr bwMode="auto">
          <a:xfrm>
            <a:off x="10118725" y="6411913"/>
            <a:ext cx="3127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id-ID" sz="1400" b="1"/>
              <a:t>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nodeType="afterEffect">
                                  <p:stCondLst>
                                    <p:cond delay="0"/>
                                  </p:stCondLst>
                                  <p:childTnLst>
                                    <p:set>
                                      <p:cBhvr>
                                        <p:cTn id="6" dur="1" fill="hold">
                                          <p:stCondLst>
                                            <p:cond delay="0"/>
                                          </p:stCondLst>
                                        </p:cTn>
                                        <p:tgtEl>
                                          <p:spTgt spid="238596"/>
                                        </p:tgtEl>
                                        <p:attrNameLst>
                                          <p:attrName>style.visibility</p:attrName>
                                        </p:attrNameLst>
                                      </p:cBhvr>
                                      <p:to>
                                        <p:strVal val="visible"/>
                                      </p:to>
                                    </p:set>
                                    <p:anim calcmode="lin" valueType="num">
                                      <p:cBhvr>
                                        <p:cTn id="7" dur="1000" fill="hold"/>
                                        <p:tgtEl>
                                          <p:spTgt spid="238596"/>
                                        </p:tgtEl>
                                        <p:attrNameLst>
                                          <p:attrName>ppt_w</p:attrName>
                                        </p:attrNameLst>
                                      </p:cBhvr>
                                      <p:tavLst>
                                        <p:tav tm="0">
                                          <p:val>
                                            <p:fltVal val="0"/>
                                          </p:val>
                                        </p:tav>
                                        <p:tav tm="100000">
                                          <p:val>
                                            <p:strVal val="#ppt_w"/>
                                          </p:val>
                                        </p:tav>
                                      </p:tavLst>
                                    </p:anim>
                                    <p:anim calcmode="lin" valueType="num">
                                      <p:cBhvr>
                                        <p:cTn id="8" dur="1000" fill="hold"/>
                                        <p:tgtEl>
                                          <p:spTgt spid="238596"/>
                                        </p:tgtEl>
                                        <p:attrNameLst>
                                          <p:attrName>ppt_h</p:attrName>
                                        </p:attrNameLst>
                                      </p:cBhvr>
                                      <p:tavLst>
                                        <p:tav tm="0">
                                          <p:val>
                                            <p:fltVal val="0"/>
                                          </p:val>
                                        </p:tav>
                                        <p:tav tm="100000">
                                          <p:val>
                                            <p:strVal val="#ppt_h"/>
                                          </p:val>
                                        </p:tav>
                                      </p:tavLst>
                                    </p:anim>
                                    <p:anim calcmode="lin" valueType="num">
                                      <p:cBhvr>
                                        <p:cTn id="9" dur="1000" fill="hold"/>
                                        <p:tgtEl>
                                          <p:spTgt spid="23859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3859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38595">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3859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595"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ECA67709-8452-408D-8C21-354EB8C29E84}"/>
              </a:ext>
            </a:extLst>
          </p:cNvPr>
          <p:cNvSpPr>
            <a:spLocks noGrp="1" noChangeArrowheads="1"/>
          </p:cNvSpPr>
          <p:nvPr>
            <p:ph type="title"/>
          </p:nvPr>
        </p:nvSpPr>
        <p:spPr/>
        <p:txBody>
          <a:bodyPr/>
          <a:lstStyle/>
          <a:p>
            <a:r>
              <a:rPr lang="en-US" altLang="id-ID" sz="4000"/>
              <a:t>The Consumer </a:t>
            </a:r>
            <a:br>
              <a:rPr lang="en-US" altLang="id-ID" sz="4000"/>
            </a:br>
            <a:r>
              <a:rPr lang="en-US" altLang="id-ID" sz="4000"/>
              <a:t>Decision-Making Process</a:t>
            </a:r>
          </a:p>
        </p:txBody>
      </p:sp>
      <p:sp>
        <p:nvSpPr>
          <p:cNvPr id="24579" name="Rectangle 3">
            <a:extLst>
              <a:ext uri="{FF2B5EF4-FFF2-40B4-BE49-F238E27FC236}">
                <a16:creationId xmlns:a16="http://schemas.microsoft.com/office/drawing/2014/main" id="{FAD6C152-180C-42C5-950B-6094D3E4D5F0}"/>
              </a:ext>
            </a:extLst>
          </p:cNvPr>
          <p:cNvSpPr>
            <a:spLocks noGrp="1" noChangeArrowheads="1"/>
          </p:cNvSpPr>
          <p:nvPr>
            <p:ph idx="1"/>
          </p:nvPr>
        </p:nvSpPr>
        <p:spPr/>
        <p:txBody>
          <a:bodyPr/>
          <a:lstStyle/>
          <a:p>
            <a:r>
              <a:rPr lang="en-US" altLang="id-ID" b="1"/>
              <a:t>A Customer Decision Model in Web Purchasing</a:t>
            </a:r>
            <a:endParaRPr lang="en-US" altLang="id-ID"/>
          </a:p>
          <a:p>
            <a:pPr lvl="1"/>
            <a:r>
              <a:rPr lang="en-US" altLang="id-ID"/>
              <a:t>Can be supported by both Consumer Decision Support System (CDSS) facilities and Internet and Web facilities</a:t>
            </a:r>
          </a:p>
        </p:txBody>
      </p:sp>
    </p:spTree>
  </p:cSld>
  <p:clrMapOvr>
    <a:masterClrMapping/>
  </p:clrMapOvr>
  <p:transition spd="slow">
    <p:randomBar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0D1E6B3E-2604-4CB7-BD78-0404770975F4}"/>
              </a:ext>
            </a:extLst>
          </p:cNvPr>
          <p:cNvSpPr>
            <a:spLocks noGrp="1" noChangeArrowheads="1"/>
          </p:cNvSpPr>
          <p:nvPr>
            <p:ph type="title"/>
          </p:nvPr>
        </p:nvSpPr>
        <p:spPr>
          <a:xfrm>
            <a:off x="2133600" y="533400"/>
            <a:ext cx="7772400" cy="1143000"/>
          </a:xfrm>
        </p:spPr>
        <p:txBody>
          <a:bodyPr/>
          <a:lstStyle/>
          <a:p>
            <a:r>
              <a:rPr lang="en-US" altLang="id-ID" sz="3200"/>
              <a:t>4.3 Mass Marketing, Market Segmentation, and One-to-One Marketing</a:t>
            </a:r>
          </a:p>
        </p:txBody>
      </p:sp>
      <p:sp>
        <p:nvSpPr>
          <p:cNvPr id="25603" name="Rectangle 3">
            <a:extLst>
              <a:ext uri="{FF2B5EF4-FFF2-40B4-BE49-F238E27FC236}">
                <a16:creationId xmlns:a16="http://schemas.microsoft.com/office/drawing/2014/main" id="{BDDF1352-E372-4DAF-8A6C-B67EEB6850C8}"/>
              </a:ext>
            </a:extLst>
          </p:cNvPr>
          <p:cNvSpPr>
            <a:spLocks noGrp="1" noChangeArrowheads="1"/>
          </p:cNvSpPr>
          <p:nvPr>
            <p:ph idx="1"/>
          </p:nvPr>
        </p:nvSpPr>
        <p:spPr/>
        <p:txBody>
          <a:bodyPr/>
          <a:lstStyle/>
          <a:p>
            <a:r>
              <a:rPr lang="en-US" altLang="id-ID" b="1"/>
              <a:t>one-to-one marketing</a:t>
            </a:r>
          </a:p>
          <a:p>
            <a:pPr>
              <a:buFontTx/>
              <a:buNone/>
            </a:pPr>
            <a:r>
              <a:rPr lang="en-US" altLang="id-ID"/>
              <a:t>	Marketing that treats each customer in a unique way</a:t>
            </a:r>
          </a:p>
          <a:p>
            <a:r>
              <a:rPr lang="en-US" altLang="id-ID" b="1"/>
              <a:t>Mass Marketing</a:t>
            </a:r>
          </a:p>
          <a:p>
            <a:pPr lvl="1"/>
            <a:r>
              <a:rPr lang="en-US" altLang="id-ID"/>
              <a:t>Marketing efforts traditionally were targeted to everyone</a:t>
            </a:r>
          </a:p>
          <a:p>
            <a:pPr lvl="1"/>
            <a:r>
              <a:rPr lang="en-US" altLang="id-ID" i="1"/>
              <a:t>Targeted marketing</a:t>
            </a:r>
            <a:r>
              <a:rPr lang="en-US" altLang="id-ID"/>
              <a:t>—marketing and advertising efforts targeted to groups (market segmentation) or to individuals (one-to-one)—is a better approach</a:t>
            </a:r>
          </a:p>
          <a:p>
            <a:endParaRPr lang="en-US" altLang="id-ID"/>
          </a:p>
        </p:txBody>
      </p:sp>
    </p:spTree>
  </p:cSld>
  <p:clrMapOvr>
    <a:masterClrMapping/>
  </p:clrMapOvr>
  <p:transition spd="slow">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805796FA-F836-4294-AAEA-6C3598E1E81E}"/>
              </a:ext>
            </a:extLst>
          </p:cNvPr>
          <p:cNvSpPr>
            <a:spLocks noGrp="1" noChangeArrowheads="1"/>
          </p:cNvSpPr>
          <p:nvPr>
            <p:ph type="title"/>
          </p:nvPr>
        </p:nvSpPr>
        <p:spPr/>
        <p:txBody>
          <a:bodyPr/>
          <a:lstStyle/>
          <a:p>
            <a:r>
              <a:rPr lang="en-US" altLang="id-ID" sz="3800"/>
              <a:t>Mass Marketing, Market Segmentation, and One-to-One Marketing</a:t>
            </a:r>
          </a:p>
        </p:txBody>
      </p:sp>
      <p:sp>
        <p:nvSpPr>
          <p:cNvPr id="26627" name="Rectangle 3">
            <a:extLst>
              <a:ext uri="{FF2B5EF4-FFF2-40B4-BE49-F238E27FC236}">
                <a16:creationId xmlns:a16="http://schemas.microsoft.com/office/drawing/2014/main" id="{4A25F4D7-04C8-410B-806D-F0BECB605471}"/>
              </a:ext>
            </a:extLst>
          </p:cNvPr>
          <p:cNvSpPr>
            <a:spLocks noGrp="1" noChangeArrowheads="1"/>
          </p:cNvSpPr>
          <p:nvPr>
            <p:ph idx="1"/>
          </p:nvPr>
        </p:nvSpPr>
        <p:spPr/>
        <p:txBody>
          <a:bodyPr/>
          <a:lstStyle/>
          <a:p>
            <a:r>
              <a:rPr lang="en-US" altLang="id-ID" b="1"/>
              <a:t>market segmentation</a:t>
            </a:r>
          </a:p>
          <a:p>
            <a:pPr>
              <a:buFontTx/>
              <a:buNone/>
            </a:pPr>
            <a:r>
              <a:rPr lang="en-US" altLang="id-ID"/>
              <a:t>	The process of dividing a consumer market into logical groups for conducting marketing research and analyzing personal information</a:t>
            </a:r>
          </a:p>
          <a:p>
            <a:endParaRPr lang="en-US" altLang="id-ID"/>
          </a:p>
        </p:txBody>
      </p:sp>
    </p:spTree>
  </p:cSld>
  <p:clrMapOvr>
    <a:masterClrMapping/>
  </p:clrMapOvr>
  <p:transition spd="slow">
    <p:randomBar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a:extLst>
              <a:ext uri="{FF2B5EF4-FFF2-40B4-BE49-F238E27FC236}">
                <a16:creationId xmlns:a16="http://schemas.microsoft.com/office/drawing/2014/main" id="{E67997D4-3F84-461B-B326-6F7C7CAD612E}"/>
              </a:ext>
            </a:extLst>
          </p:cNvPr>
          <p:cNvSpPr>
            <a:spLocks noGrp="1" noChangeArrowheads="1"/>
          </p:cNvSpPr>
          <p:nvPr>
            <p:ph type="title"/>
          </p:nvPr>
        </p:nvSpPr>
        <p:spPr>
          <a:xfrm>
            <a:off x="2209800" y="609600"/>
            <a:ext cx="7772400" cy="685800"/>
          </a:xfrm>
        </p:spPr>
        <p:txBody>
          <a:bodyPr rtlCol="0">
            <a:normAutofit fontScale="90000"/>
          </a:bodyPr>
          <a:lstStyle/>
          <a:p>
            <a:pPr fontAlgn="auto">
              <a:spcAft>
                <a:spcPts val="0"/>
              </a:spcAft>
              <a:defRPr/>
            </a:pPr>
            <a:r>
              <a:rPr lang="en-US" altLang="id-ID" sz="3200"/>
              <a:t>Mass Marketing, Market Segmentation, and One-to-One Marketing</a:t>
            </a:r>
          </a:p>
        </p:txBody>
      </p:sp>
      <p:pic>
        <p:nvPicPr>
          <p:cNvPr id="27651" name="Picture 3">
            <a:extLst>
              <a:ext uri="{FF2B5EF4-FFF2-40B4-BE49-F238E27FC236}">
                <a16:creationId xmlns:a16="http://schemas.microsoft.com/office/drawing/2014/main" id="{467CF0F3-A68A-4950-8128-ACEED7538C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447800"/>
            <a:ext cx="7010400" cy="5029200"/>
          </a:xfrm>
          <a:prstGeom prst="rect">
            <a:avLst/>
          </a:prstGeom>
          <a:solidFill>
            <a:srgbClr val="CCFFCC"/>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randomBar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a:extLst>
              <a:ext uri="{FF2B5EF4-FFF2-40B4-BE49-F238E27FC236}">
                <a16:creationId xmlns:a16="http://schemas.microsoft.com/office/drawing/2014/main" id="{F9F3457B-28A3-45A5-95CC-C6E3C88C7176}"/>
              </a:ext>
            </a:extLst>
          </p:cNvPr>
          <p:cNvSpPr txBox="1">
            <a:spLocks noChangeArrowheads="1"/>
          </p:cNvSpPr>
          <p:nvPr/>
        </p:nvSpPr>
        <p:spPr bwMode="auto">
          <a:xfrm>
            <a:off x="2133600" y="354014"/>
            <a:ext cx="8534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id-ID" sz="2000" b="1"/>
              <a:t>Exhibit 4.4 The New Marketing Model - One-to-One Marketing and Personalization in EC</a:t>
            </a:r>
          </a:p>
        </p:txBody>
      </p:sp>
      <p:sp>
        <p:nvSpPr>
          <p:cNvPr id="28675" name="Oval 3">
            <a:extLst>
              <a:ext uri="{FF2B5EF4-FFF2-40B4-BE49-F238E27FC236}">
                <a16:creationId xmlns:a16="http://schemas.microsoft.com/office/drawing/2014/main" id="{BC82EA61-2770-4FAC-B1A3-A28D339DF091}"/>
              </a:ext>
            </a:extLst>
          </p:cNvPr>
          <p:cNvSpPr>
            <a:spLocks noChangeArrowheads="1"/>
          </p:cNvSpPr>
          <p:nvPr/>
        </p:nvSpPr>
        <p:spPr bwMode="auto">
          <a:xfrm>
            <a:off x="4419600" y="2935288"/>
            <a:ext cx="3200400" cy="1524000"/>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id-ID" sz="2000" b="1">
                <a:solidFill>
                  <a:srgbClr val="FF3300"/>
                </a:solidFill>
                <a:latin typeface="Arial" panose="020B0604020202020204" pitchFamily="34" charset="0"/>
              </a:rPr>
              <a:t>Customer</a:t>
            </a:r>
          </a:p>
          <a:p>
            <a:pPr algn="ctr" eaLnBrk="1" hangingPunct="1"/>
            <a:r>
              <a:rPr lang="en-US" altLang="id-ID" sz="2000" b="1">
                <a:solidFill>
                  <a:srgbClr val="FF3300"/>
                </a:solidFill>
                <a:latin typeface="Arial" panose="020B0604020202020204" pitchFamily="34" charset="0"/>
              </a:rPr>
              <a:t>Relationships</a:t>
            </a:r>
          </a:p>
        </p:txBody>
      </p:sp>
      <p:sp>
        <p:nvSpPr>
          <p:cNvPr id="273412" name="Text Box 4">
            <a:extLst>
              <a:ext uri="{FF2B5EF4-FFF2-40B4-BE49-F238E27FC236}">
                <a16:creationId xmlns:a16="http://schemas.microsoft.com/office/drawing/2014/main" id="{EB78B7AD-C495-4CBE-8B8F-ACCC51ACE350}"/>
              </a:ext>
            </a:extLst>
          </p:cNvPr>
          <p:cNvSpPr txBox="1">
            <a:spLocks noChangeArrowheads="1"/>
          </p:cNvSpPr>
          <p:nvPr/>
        </p:nvSpPr>
        <p:spPr bwMode="auto">
          <a:xfrm>
            <a:off x="5008563" y="1384300"/>
            <a:ext cx="2125662"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id-ID" sz="1600" b="1">
                <a:solidFill>
                  <a:srgbClr val="FF3300"/>
                </a:solidFill>
                <a:latin typeface="Arial" panose="020B0604020202020204" pitchFamily="34" charset="0"/>
              </a:rPr>
              <a:t>[1]</a:t>
            </a:r>
          </a:p>
          <a:p>
            <a:pPr algn="ctr" eaLnBrk="1" hangingPunct="1"/>
            <a:r>
              <a:rPr lang="en-US" altLang="id-ID" sz="1600" b="1">
                <a:latin typeface="Arial" panose="020B0604020202020204" pitchFamily="34" charset="0"/>
              </a:rPr>
              <a:t>Customer Receives </a:t>
            </a:r>
          </a:p>
          <a:p>
            <a:pPr algn="ctr" eaLnBrk="1" hangingPunct="1"/>
            <a:r>
              <a:rPr lang="en-US" altLang="id-ID" sz="1600" b="1">
                <a:latin typeface="Arial" panose="020B0604020202020204" pitchFamily="34" charset="0"/>
              </a:rPr>
              <a:t>Marketing Exposure</a:t>
            </a:r>
          </a:p>
        </p:txBody>
      </p:sp>
      <p:sp>
        <p:nvSpPr>
          <p:cNvPr id="273413" name="Text Box 5">
            <a:extLst>
              <a:ext uri="{FF2B5EF4-FFF2-40B4-BE49-F238E27FC236}">
                <a16:creationId xmlns:a16="http://schemas.microsoft.com/office/drawing/2014/main" id="{4D748087-3DC0-440D-992F-7E0393C0FA51}"/>
              </a:ext>
            </a:extLst>
          </p:cNvPr>
          <p:cNvSpPr txBox="1">
            <a:spLocks noChangeArrowheads="1"/>
          </p:cNvSpPr>
          <p:nvPr/>
        </p:nvSpPr>
        <p:spPr bwMode="auto">
          <a:xfrm>
            <a:off x="7258051" y="1841501"/>
            <a:ext cx="2297113"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id-ID" sz="1600" b="1">
                <a:solidFill>
                  <a:srgbClr val="FF3300"/>
                </a:solidFill>
                <a:latin typeface="Arial" panose="020B0604020202020204" pitchFamily="34" charset="0"/>
              </a:rPr>
              <a:t>[2]</a:t>
            </a:r>
          </a:p>
          <a:p>
            <a:pPr algn="ctr" eaLnBrk="1" hangingPunct="1"/>
            <a:r>
              <a:rPr lang="en-US" altLang="id-ID" sz="1600" b="1">
                <a:latin typeface="Arial" panose="020B0604020202020204" pitchFamily="34" charset="0"/>
              </a:rPr>
              <a:t>Customer decides</a:t>
            </a:r>
          </a:p>
          <a:p>
            <a:pPr algn="ctr" eaLnBrk="1" hangingPunct="1"/>
            <a:r>
              <a:rPr lang="en-US" altLang="id-ID" sz="1600" b="1">
                <a:latin typeface="Arial" panose="020B0604020202020204" pitchFamily="34" charset="0"/>
              </a:rPr>
              <a:t>on marketing medium</a:t>
            </a:r>
          </a:p>
          <a:p>
            <a:pPr algn="ctr" eaLnBrk="1" hangingPunct="1"/>
            <a:r>
              <a:rPr lang="en-US" altLang="id-ID" sz="1600" b="1">
                <a:latin typeface="Arial" panose="020B0604020202020204" pitchFamily="34" charset="0"/>
              </a:rPr>
              <a:t>for response</a:t>
            </a:r>
          </a:p>
        </p:txBody>
      </p:sp>
      <p:sp>
        <p:nvSpPr>
          <p:cNvPr id="273414" name="Text Box 6">
            <a:extLst>
              <a:ext uri="{FF2B5EF4-FFF2-40B4-BE49-F238E27FC236}">
                <a16:creationId xmlns:a16="http://schemas.microsoft.com/office/drawing/2014/main" id="{7C47B2F7-8147-493F-B7FC-852A330D70D0}"/>
              </a:ext>
            </a:extLst>
          </p:cNvPr>
          <p:cNvSpPr txBox="1">
            <a:spLocks noChangeArrowheads="1"/>
          </p:cNvSpPr>
          <p:nvPr/>
        </p:nvSpPr>
        <p:spPr bwMode="auto">
          <a:xfrm>
            <a:off x="8034338" y="3321050"/>
            <a:ext cx="1966912"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id-ID" sz="1600" b="1">
                <a:solidFill>
                  <a:srgbClr val="FF3300"/>
                </a:solidFill>
                <a:latin typeface="Arial" panose="020B0604020202020204" pitchFamily="34" charset="0"/>
              </a:rPr>
              <a:t>[3]</a:t>
            </a:r>
          </a:p>
          <a:p>
            <a:pPr algn="ctr" eaLnBrk="1" hangingPunct="1"/>
            <a:r>
              <a:rPr lang="en-US" altLang="id-ID" sz="1600" b="1">
                <a:latin typeface="Arial" panose="020B0604020202020204" pitchFamily="34" charset="0"/>
              </a:rPr>
              <a:t>Customer makes </a:t>
            </a:r>
          </a:p>
          <a:p>
            <a:pPr algn="ctr" eaLnBrk="1" hangingPunct="1"/>
            <a:r>
              <a:rPr lang="en-US" altLang="id-ID" sz="1600" b="1">
                <a:latin typeface="Arial" panose="020B0604020202020204" pitchFamily="34" charset="0"/>
              </a:rPr>
              <a:t>purchase decision</a:t>
            </a:r>
          </a:p>
        </p:txBody>
      </p:sp>
      <p:sp>
        <p:nvSpPr>
          <p:cNvPr id="273415" name="Text Box 7">
            <a:extLst>
              <a:ext uri="{FF2B5EF4-FFF2-40B4-BE49-F238E27FC236}">
                <a16:creationId xmlns:a16="http://schemas.microsoft.com/office/drawing/2014/main" id="{6B88BDBF-8FCE-4366-A8CB-D6833D5810F0}"/>
              </a:ext>
            </a:extLst>
          </p:cNvPr>
          <p:cNvSpPr txBox="1">
            <a:spLocks noChangeArrowheads="1"/>
          </p:cNvSpPr>
          <p:nvPr/>
        </p:nvSpPr>
        <p:spPr bwMode="auto">
          <a:xfrm>
            <a:off x="7162800" y="4540250"/>
            <a:ext cx="252095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id-ID" sz="1600" b="1">
                <a:solidFill>
                  <a:srgbClr val="FF3300"/>
                </a:solidFill>
                <a:latin typeface="Arial" panose="020B0604020202020204" pitchFamily="34" charset="0"/>
              </a:rPr>
              <a:t>[4]</a:t>
            </a:r>
          </a:p>
          <a:p>
            <a:pPr algn="ctr" eaLnBrk="1" hangingPunct="1"/>
            <a:r>
              <a:rPr lang="en-US" altLang="id-ID" sz="1600" b="1">
                <a:latin typeface="Arial" panose="020B0604020202020204" pitchFamily="34" charset="0"/>
              </a:rPr>
              <a:t>Detailed transaction/</a:t>
            </a:r>
          </a:p>
          <a:p>
            <a:pPr algn="ctr" eaLnBrk="1" hangingPunct="1"/>
            <a:r>
              <a:rPr lang="en-US" altLang="id-ID" sz="1600" b="1">
                <a:latin typeface="Arial" panose="020B0604020202020204" pitchFamily="34" charset="0"/>
              </a:rPr>
              <a:t>Behavior Data Collected</a:t>
            </a:r>
          </a:p>
        </p:txBody>
      </p:sp>
      <p:sp>
        <p:nvSpPr>
          <p:cNvPr id="273416" name="Text Box 8">
            <a:extLst>
              <a:ext uri="{FF2B5EF4-FFF2-40B4-BE49-F238E27FC236}">
                <a16:creationId xmlns:a16="http://schemas.microsoft.com/office/drawing/2014/main" id="{0675AC00-4DFF-4959-8002-45130953D2B2}"/>
              </a:ext>
            </a:extLst>
          </p:cNvPr>
          <p:cNvSpPr txBox="1">
            <a:spLocks noChangeArrowheads="1"/>
          </p:cNvSpPr>
          <p:nvPr/>
        </p:nvSpPr>
        <p:spPr bwMode="auto">
          <a:xfrm>
            <a:off x="4800600" y="5454650"/>
            <a:ext cx="22494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id-ID" sz="1600" b="1">
                <a:latin typeface="Arial" panose="020B0604020202020204" pitchFamily="34" charset="0"/>
              </a:rPr>
              <a:t>Database Update </a:t>
            </a:r>
            <a:r>
              <a:rPr lang="en-US" altLang="id-ID" sz="1600" b="1">
                <a:solidFill>
                  <a:srgbClr val="FF3300"/>
                </a:solidFill>
                <a:latin typeface="Arial" panose="020B0604020202020204" pitchFamily="34" charset="0"/>
              </a:rPr>
              <a:t>{…}</a:t>
            </a:r>
          </a:p>
        </p:txBody>
      </p:sp>
      <p:sp>
        <p:nvSpPr>
          <p:cNvPr id="28681" name="Text Box 9">
            <a:extLst>
              <a:ext uri="{FF2B5EF4-FFF2-40B4-BE49-F238E27FC236}">
                <a16:creationId xmlns:a16="http://schemas.microsoft.com/office/drawing/2014/main" id="{157FDA46-8B90-4C00-BE9F-AEBA2B7B138E}"/>
              </a:ext>
            </a:extLst>
          </p:cNvPr>
          <p:cNvSpPr txBox="1">
            <a:spLocks noChangeArrowheads="1"/>
          </p:cNvSpPr>
          <p:nvPr/>
        </p:nvSpPr>
        <p:spPr bwMode="auto">
          <a:xfrm>
            <a:off x="2643188" y="4692650"/>
            <a:ext cx="2462212"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id-ID" sz="1600">
                <a:latin typeface="Arial" panose="020B0604020202020204" pitchFamily="34" charset="0"/>
              </a:rPr>
              <a:t>Customer Profile Based</a:t>
            </a:r>
          </a:p>
          <a:p>
            <a:pPr eaLnBrk="1" hangingPunct="1"/>
            <a:r>
              <a:rPr lang="en-US" altLang="id-ID" sz="1600">
                <a:latin typeface="Arial" panose="020B0604020202020204" pitchFamily="34" charset="0"/>
              </a:rPr>
              <a:t>on Behavior; Customer</a:t>
            </a:r>
          </a:p>
          <a:p>
            <a:pPr eaLnBrk="1" hangingPunct="1"/>
            <a:r>
              <a:rPr lang="en-US" altLang="id-ID" sz="1600">
                <a:latin typeface="Arial" panose="020B0604020202020204" pitchFamily="34" charset="0"/>
              </a:rPr>
              <a:t>Segmentation Developed</a:t>
            </a:r>
          </a:p>
        </p:txBody>
      </p:sp>
      <p:sp>
        <p:nvSpPr>
          <p:cNvPr id="28682" name="Text Box 10">
            <a:extLst>
              <a:ext uri="{FF2B5EF4-FFF2-40B4-BE49-F238E27FC236}">
                <a16:creationId xmlns:a16="http://schemas.microsoft.com/office/drawing/2014/main" id="{ACB734D5-1159-4409-9907-FCCBCB8B98C4}"/>
              </a:ext>
            </a:extLst>
          </p:cNvPr>
          <p:cNvSpPr txBox="1">
            <a:spLocks noChangeArrowheads="1"/>
          </p:cNvSpPr>
          <p:nvPr/>
        </p:nvSpPr>
        <p:spPr bwMode="auto">
          <a:xfrm>
            <a:off x="2178051" y="2987676"/>
            <a:ext cx="1909763" cy="155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id-ID" sz="1600" b="1">
                <a:latin typeface="Arial" panose="020B0604020202020204" pitchFamily="34" charset="0"/>
              </a:rPr>
              <a:t>“Four P’s”</a:t>
            </a:r>
          </a:p>
          <a:p>
            <a:pPr eaLnBrk="1" hangingPunct="1"/>
            <a:r>
              <a:rPr lang="en-US" altLang="id-ID" sz="1600" b="1">
                <a:latin typeface="Arial" panose="020B0604020202020204" pitchFamily="34" charset="0"/>
              </a:rPr>
              <a:t>(Product, Place,</a:t>
            </a:r>
          </a:p>
          <a:p>
            <a:pPr eaLnBrk="1" hangingPunct="1"/>
            <a:r>
              <a:rPr lang="en-US" altLang="id-ID" sz="1600" b="1">
                <a:latin typeface="Arial" panose="020B0604020202020204" pitchFamily="34" charset="0"/>
              </a:rPr>
              <a:t>Price, and </a:t>
            </a:r>
          </a:p>
          <a:p>
            <a:pPr eaLnBrk="1" hangingPunct="1"/>
            <a:r>
              <a:rPr lang="en-US" altLang="id-ID" sz="1600" b="1">
                <a:latin typeface="Arial" panose="020B0604020202020204" pitchFamily="34" charset="0"/>
              </a:rPr>
              <a:t>Promotion)</a:t>
            </a:r>
          </a:p>
          <a:p>
            <a:pPr eaLnBrk="1" hangingPunct="1"/>
            <a:r>
              <a:rPr lang="en-US" altLang="id-ID" sz="1600" b="1">
                <a:latin typeface="Arial" panose="020B0604020202020204" pitchFamily="34" charset="0"/>
              </a:rPr>
              <a:t>Updated Uniquely</a:t>
            </a:r>
          </a:p>
          <a:p>
            <a:pPr eaLnBrk="1" hangingPunct="1"/>
            <a:r>
              <a:rPr lang="en-US" altLang="id-ID" sz="1600" b="1">
                <a:latin typeface="Arial" panose="020B0604020202020204" pitchFamily="34" charset="0"/>
              </a:rPr>
              <a:t>to Customer</a:t>
            </a:r>
          </a:p>
        </p:txBody>
      </p:sp>
      <p:sp>
        <p:nvSpPr>
          <p:cNvPr id="28683" name="Text Box 11">
            <a:extLst>
              <a:ext uri="{FF2B5EF4-FFF2-40B4-BE49-F238E27FC236}">
                <a16:creationId xmlns:a16="http://schemas.microsoft.com/office/drawing/2014/main" id="{5C10875A-777A-48BA-AB9B-41F014BE0DC1}"/>
              </a:ext>
            </a:extLst>
          </p:cNvPr>
          <p:cNvSpPr txBox="1">
            <a:spLocks noChangeArrowheads="1"/>
          </p:cNvSpPr>
          <p:nvPr/>
        </p:nvSpPr>
        <p:spPr bwMode="auto">
          <a:xfrm>
            <a:off x="2543175" y="1917700"/>
            <a:ext cx="2363788"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id-ID" sz="1600">
                <a:latin typeface="Arial" panose="020B0604020202020204" pitchFamily="34" charset="0"/>
              </a:rPr>
              <a:t>Marketing/Advertising</a:t>
            </a:r>
          </a:p>
          <a:p>
            <a:pPr eaLnBrk="1" hangingPunct="1"/>
            <a:r>
              <a:rPr lang="en-US" altLang="id-ID" sz="1600">
                <a:latin typeface="Arial" panose="020B0604020202020204" pitchFamily="34" charset="0"/>
              </a:rPr>
              <a:t>Chose to Best</a:t>
            </a:r>
          </a:p>
          <a:p>
            <a:pPr eaLnBrk="1" hangingPunct="1"/>
            <a:r>
              <a:rPr lang="en-US" altLang="id-ID" sz="1600">
                <a:latin typeface="Arial" panose="020B0604020202020204" pitchFamily="34" charset="0"/>
              </a:rPr>
              <a:t>Server/Reach Customer</a:t>
            </a:r>
          </a:p>
        </p:txBody>
      </p:sp>
      <p:sp>
        <p:nvSpPr>
          <p:cNvPr id="28684" name="Line 12">
            <a:extLst>
              <a:ext uri="{FF2B5EF4-FFF2-40B4-BE49-F238E27FC236}">
                <a16:creationId xmlns:a16="http://schemas.microsoft.com/office/drawing/2014/main" id="{348DB305-12C6-4581-A872-78B74008889B}"/>
              </a:ext>
            </a:extLst>
          </p:cNvPr>
          <p:cNvSpPr>
            <a:spLocks noChangeShapeType="1"/>
          </p:cNvSpPr>
          <p:nvPr/>
        </p:nvSpPr>
        <p:spPr bwMode="auto">
          <a:xfrm flipV="1">
            <a:off x="5181600" y="4383088"/>
            <a:ext cx="152400" cy="457200"/>
          </a:xfrm>
          <a:prstGeom prst="line">
            <a:avLst/>
          </a:prstGeom>
          <a:noFill/>
          <a:ln w="2540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85" name="Line 13">
            <a:extLst>
              <a:ext uri="{FF2B5EF4-FFF2-40B4-BE49-F238E27FC236}">
                <a16:creationId xmlns:a16="http://schemas.microsoft.com/office/drawing/2014/main" id="{BF1F15BC-254D-4682-9304-F62D7FD15036}"/>
              </a:ext>
            </a:extLst>
          </p:cNvPr>
          <p:cNvSpPr>
            <a:spLocks noChangeShapeType="1"/>
          </p:cNvSpPr>
          <p:nvPr/>
        </p:nvSpPr>
        <p:spPr bwMode="auto">
          <a:xfrm flipV="1">
            <a:off x="4267200" y="4078288"/>
            <a:ext cx="381000" cy="304800"/>
          </a:xfrm>
          <a:prstGeom prst="line">
            <a:avLst/>
          </a:prstGeom>
          <a:noFill/>
          <a:ln w="2540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86" name="Line 14">
            <a:extLst>
              <a:ext uri="{FF2B5EF4-FFF2-40B4-BE49-F238E27FC236}">
                <a16:creationId xmlns:a16="http://schemas.microsoft.com/office/drawing/2014/main" id="{AF43D68F-E13F-4DC5-8F69-4CC0D80E81DA}"/>
              </a:ext>
            </a:extLst>
          </p:cNvPr>
          <p:cNvSpPr>
            <a:spLocks noChangeShapeType="1"/>
          </p:cNvSpPr>
          <p:nvPr/>
        </p:nvSpPr>
        <p:spPr bwMode="auto">
          <a:xfrm>
            <a:off x="4191000" y="3011488"/>
            <a:ext cx="457200" cy="228600"/>
          </a:xfrm>
          <a:prstGeom prst="line">
            <a:avLst/>
          </a:prstGeom>
          <a:noFill/>
          <a:ln w="2540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87" name="Line 15">
            <a:extLst>
              <a:ext uri="{FF2B5EF4-FFF2-40B4-BE49-F238E27FC236}">
                <a16:creationId xmlns:a16="http://schemas.microsoft.com/office/drawing/2014/main" id="{D09F4F82-0DBE-418D-94D8-B2744F0770D3}"/>
              </a:ext>
            </a:extLst>
          </p:cNvPr>
          <p:cNvSpPr>
            <a:spLocks noChangeShapeType="1"/>
          </p:cNvSpPr>
          <p:nvPr/>
        </p:nvSpPr>
        <p:spPr bwMode="auto">
          <a:xfrm>
            <a:off x="5181600" y="2554288"/>
            <a:ext cx="152400" cy="457200"/>
          </a:xfrm>
          <a:prstGeom prst="line">
            <a:avLst/>
          </a:prstGeom>
          <a:noFill/>
          <a:ln w="2540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88" name="Line 16">
            <a:extLst>
              <a:ext uri="{FF2B5EF4-FFF2-40B4-BE49-F238E27FC236}">
                <a16:creationId xmlns:a16="http://schemas.microsoft.com/office/drawing/2014/main" id="{83312195-7CDC-4817-818A-3948C4DB50EE}"/>
              </a:ext>
            </a:extLst>
          </p:cNvPr>
          <p:cNvSpPr>
            <a:spLocks noChangeShapeType="1"/>
          </p:cNvSpPr>
          <p:nvPr/>
        </p:nvSpPr>
        <p:spPr bwMode="auto">
          <a:xfrm flipH="1" flipV="1">
            <a:off x="6781800" y="4383088"/>
            <a:ext cx="152400" cy="457200"/>
          </a:xfrm>
          <a:prstGeom prst="line">
            <a:avLst/>
          </a:prstGeom>
          <a:noFill/>
          <a:ln w="2540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89" name="Line 17">
            <a:extLst>
              <a:ext uri="{FF2B5EF4-FFF2-40B4-BE49-F238E27FC236}">
                <a16:creationId xmlns:a16="http://schemas.microsoft.com/office/drawing/2014/main" id="{A87AC030-FB4A-4279-A5A5-A03F06B1F441}"/>
              </a:ext>
            </a:extLst>
          </p:cNvPr>
          <p:cNvSpPr>
            <a:spLocks noChangeShapeType="1"/>
          </p:cNvSpPr>
          <p:nvPr/>
        </p:nvSpPr>
        <p:spPr bwMode="auto">
          <a:xfrm flipH="1">
            <a:off x="6781800" y="2554288"/>
            <a:ext cx="152400" cy="457200"/>
          </a:xfrm>
          <a:prstGeom prst="line">
            <a:avLst/>
          </a:prstGeom>
          <a:noFill/>
          <a:ln w="2540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90" name="Line 18">
            <a:extLst>
              <a:ext uri="{FF2B5EF4-FFF2-40B4-BE49-F238E27FC236}">
                <a16:creationId xmlns:a16="http://schemas.microsoft.com/office/drawing/2014/main" id="{368AA756-F014-41AF-9313-13EEECF55C97}"/>
              </a:ext>
            </a:extLst>
          </p:cNvPr>
          <p:cNvSpPr>
            <a:spLocks noChangeShapeType="1"/>
          </p:cNvSpPr>
          <p:nvPr/>
        </p:nvSpPr>
        <p:spPr bwMode="auto">
          <a:xfrm flipH="1" flipV="1">
            <a:off x="7391400" y="4078288"/>
            <a:ext cx="457200" cy="304800"/>
          </a:xfrm>
          <a:prstGeom prst="line">
            <a:avLst/>
          </a:prstGeom>
          <a:noFill/>
          <a:ln w="2540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91" name="Line 19">
            <a:extLst>
              <a:ext uri="{FF2B5EF4-FFF2-40B4-BE49-F238E27FC236}">
                <a16:creationId xmlns:a16="http://schemas.microsoft.com/office/drawing/2014/main" id="{C4C09F8E-1C47-4F52-8A70-78E5D3B919E4}"/>
              </a:ext>
            </a:extLst>
          </p:cNvPr>
          <p:cNvSpPr>
            <a:spLocks noChangeShapeType="1"/>
          </p:cNvSpPr>
          <p:nvPr/>
        </p:nvSpPr>
        <p:spPr bwMode="auto">
          <a:xfrm flipH="1">
            <a:off x="7315200" y="3011488"/>
            <a:ext cx="533400" cy="228600"/>
          </a:xfrm>
          <a:prstGeom prst="line">
            <a:avLst/>
          </a:prstGeom>
          <a:noFill/>
          <a:ln w="2540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92" name="Line 20">
            <a:extLst>
              <a:ext uri="{FF2B5EF4-FFF2-40B4-BE49-F238E27FC236}">
                <a16:creationId xmlns:a16="http://schemas.microsoft.com/office/drawing/2014/main" id="{B4932386-0F6D-4AFF-BA9A-08A6D3D3258D}"/>
              </a:ext>
            </a:extLst>
          </p:cNvPr>
          <p:cNvSpPr>
            <a:spLocks noChangeShapeType="1"/>
          </p:cNvSpPr>
          <p:nvPr/>
        </p:nvSpPr>
        <p:spPr bwMode="auto">
          <a:xfrm>
            <a:off x="5410200" y="2782888"/>
            <a:ext cx="1295400" cy="0"/>
          </a:xfrm>
          <a:prstGeom prst="line">
            <a:avLst/>
          </a:prstGeom>
          <a:noFill/>
          <a:ln w="2540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93" name="Line 21">
            <a:extLst>
              <a:ext uri="{FF2B5EF4-FFF2-40B4-BE49-F238E27FC236}">
                <a16:creationId xmlns:a16="http://schemas.microsoft.com/office/drawing/2014/main" id="{15F689F4-DFE2-4DC1-9378-C261BB5919A9}"/>
              </a:ext>
            </a:extLst>
          </p:cNvPr>
          <p:cNvSpPr>
            <a:spLocks noChangeShapeType="1"/>
          </p:cNvSpPr>
          <p:nvPr/>
        </p:nvSpPr>
        <p:spPr bwMode="auto">
          <a:xfrm>
            <a:off x="5410200" y="4611688"/>
            <a:ext cx="1295400" cy="0"/>
          </a:xfrm>
          <a:prstGeom prst="line">
            <a:avLst/>
          </a:prstGeom>
          <a:noFill/>
          <a:ln w="25400">
            <a:solidFill>
              <a:schemeClr val="tx1"/>
            </a:solidFill>
            <a:round/>
            <a:headEnd type="triangle" w="lg" len="me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94" name="Line 22">
            <a:extLst>
              <a:ext uri="{FF2B5EF4-FFF2-40B4-BE49-F238E27FC236}">
                <a16:creationId xmlns:a16="http://schemas.microsoft.com/office/drawing/2014/main" id="{AAD5D46C-B6EF-41D4-B4DF-DBDA3E9C3F6F}"/>
              </a:ext>
            </a:extLst>
          </p:cNvPr>
          <p:cNvSpPr>
            <a:spLocks noChangeShapeType="1"/>
          </p:cNvSpPr>
          <p:nvPr/>
        </p:nvSpPr>
        <p:spPr bwMode="auto">
          <a:xfrm>
            <a:off x="6934200" y="2935288"/>
            <a:ext cx="381000" cy="152400"/>
          </a:xfrm>
          <a:prstGeom prst="line">
            <a:avLst/>
          </a:prstGeom>
          <a:noFill/>
          <a:ln w="2540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95" name="Line 23">
            <a:extLst>
              <a:ext uri="{FF2B5EF4-FFF2-40B4-BE49-F238E27FC236}">
                <a16:creationId xmlns:a16="http://schemas.microsoft.com/office/drawing/2014/main" id="{D5408445-0F0C-4800-99FD-1D2F76543E04}"/>
              </a:ext>
            </a:extLst>
          </p:cNvPr>
          <p:cNvSpPr>
            <a:spLocks noChangeShapeType="1"/>
          </p:cNvSpPr>
          <p:nvPr/>
        </p:nvSpPr>
        <p:spPr bwMode="auto">
          <a:xfrm>
            <a:off x="7696200" y="3240088"/>
            <a:ext cx="0" cy="838200"/>
          </a:xfrm>
          <a:prstGeom prst="line">
            <a:avLst/>
          </a:prstGeom>
          <a:noFill/>
          <a:ln w="2540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96" name="Line 24">
            <a:extLst>
              <a:ext uri="{FF2B5EF4-FFF2-40B4-BE49-F238E27FC236}">
                <a16:creationId xmlns:a16="http://schemas.microsoft.com/office/drawing/2014/main" id="{F86CBEA7-0F3C-4294-AADD-16E72225B7CC}"/>
              </a:ext>
            </a:extLst>
          </p:cNvPr>
          <p:cNvSpPr>
            <a:spLocks noChangeShapeType="1"/>
          </p:cNvSpPr>
          <p:nvPr/>
        </p:nvSpPr>
        <p:spPr bwMode="auto">
          <a:xfrm>
            <a:off x="4343400" y="3240088"/>
            <a:ext cx="0" cy="838200"/>
          </a:xfrm>
          <a:prstGeom prst="line">
            <a:avLst/>
          </a:prstGeom>
          <a:noFill/>
          <a:ln w="25400">
            <a:solidFill>
              <a:schemeClr val="tx1"/>
            </a:solidFill>
            <a:round/>
            <a:headEnd type="triangle" w="lg" len="me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97" name="Line 25">
            <a:extLst>
              <a:ext uri="{FF2B5EF4-FFF2-40B4-BE49-F238E27FC236}">
                <a16:creationId xmlns:a16="http://schemas.microsoft.com/office/drawing/2014/main" id="{002A3D9A-26D8-495B-89D0-07CB6222FA9E}"/>
              </a:ext>
            </a:extLst>
          </p:cNvPr>
          <p:cNvSpPr>
            <a:spLocks noChangeShapeType="1"/>
          </p:cNvSpPr>
          <p:nvPr/>
        </p:nvSpPr>
        <p:spPr bwMode="auto">
          <a:xfrm>
            <a:off x="4572000" y="4306888"/>
            <a:ext cx="609600" cy="228600"/>
          </a:xfrm>
          <a:prstGeom prst="line">
            <a:avLst/>
          </a:prstGeom>
          <a:noFill/>
          <a:ln w="25400">
            <a:solidFill>
              <a:schemeClr val="tx1"/>
            </a:solidFill>
            <a:round/>
            <a:headEnd type="triangle" w="lg" len="me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98" name="Line 26">
            <a:extLst>
              <a:ext uri="{FF2B5EF4-FFF2-40B4-BE49-F238E27FC236}">
                <a16:creationId xmlns:a16="http://schemas.microsoft.com/office/drawing/2014/main" id="{86040CF1-1405-4110-936E-FDF2B1C7FB8E}"/>
              </a:ext>
            </a:extLst>
          </p:cNvPr>
          <p:cNvSpPr>
            <a:spLocks noChangeShapeType="1"/>
          </p:cNvSpPr>
          <p:nvPr/>
        </p:nvSpPr>
        <p:spPr bwMode="auto">
          <a:xfrm flipH="1">
            <a:off x="4648200" y="2859088"/>
            <a:ext cx="457200" cy="228600"/>
          </a:xfrm>
          <a:prstGeom prst="line">
            <a:avLst/>
          </a:prstGeom>
          <a:noFill/>
          <a:ln w="25400">
            <a:solidFill>
              <a:schemeClr val="tx1"/>
            </a:solidFill>
            <a:round/>
            <a:headEnd type="triangle" w="lg" len="me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99" name="Line 27">
            <a:extLst>
              <a:ext uri="{FF2B5EF4-FFF2-40B4-BE49-F238E27FC236}">
                <a16:creationId xmlns:a16="http://schemas.microsoft.com/office/drawing/2014/main" id="{56696E2D-0886-4CE3-A281-9D1863B52B50}"/>
              </a:ext>
            </a:extLst>
          </p:cNvPr>
          <p:cNvSpPr>
            <a:spLocks noChangeShapeType="1"/>
          </p:cNvSpPr>
          <p:nvPr/>
        </p:nvSpPr>
        <p:spPr bwMode="auto">
          <a:xfrm flipH="1">
            <a:off x="7010400" y="4306888"/>
            <a:ext cx="457200" cy="152400"/>
          </a:xfrm>
          <a:prstGeom prst="line">
            <a:avLst/>
          </a:prstGeom>
          <a:noFill/>
          <a:ln w="2540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00" name="Text Box 28">
            <a:extLst>
              <a:ext uri="{FF2B5EF4-FFF2-40B4-BE49-F238E27FC236}">
                <a16:creationId xmlns:a16="http://schemas.microsoft.com/office/drawing/2014/main" id="{4CC8C1E2-4BD4-49C5-B933-5EADE185F7BB}"/>
              </a:ext>
            </a:extLst>
          </p:cNvPr>
          <p:cNvSpPr txBox="1">
            <a:spLocks noChangeArrowheads="1"/>
          </p:cNvSpPr>
          <p:nvPr/>
        </p:nvSpPr>
        <p:spPr bwMode="auto">
          <a:xfrm>
            <a:off x="4708526" y="6172200"/>
            <a:ext cx="5654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id-ID" sz="1200" i="1"/>
              <a:t>Source: Linden, A. Management Update: Data Mining Trends Enterprises Should Know About, Gartner Group, 2002</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273412"/>
                                        </p:tgtEl>
                                        <p:attrNameLst>
                                          <p:attrName>style.visibility</p:attrName>
                                        </p:attrNameLst>
                                      </p:cBhvr>
                                      <p:to>
                                        <p:strVal val="visible"/>
                                      </p:to>
                                    </p:set>
                                    <p:animEffect transition="in" filter="strips(downRight)">
                                      <p:cBhvr>
                                        <p:cTn id="7" dur="500"/>
                                        <p:tgtEl>
                                          <p:spTgt spid="273412"/>
                                        </p:tgtEl>
                                      </p:cBhvr>
                                    </p:animEffect>
                                  </p:childTnLst>
                                </p:cTn>
                              </p:par>
                            </p:childTnLst>
                          </p:cTn>
                        </p:par>
                        <p:par>
                          <p:cTn id="8" fill="hold" nodeType="afterGroup">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273413"/>
                                        </p:tgtEl>
                                        <p:attrNameLst>
                                          <p:attrName>style.visibility</p:attrName>
                                        </p:attrNameLst>
                                      </p:cBhvr>
                                      <p:to>
                                        <p:strVal val="visible"/>
                                      </p:to>
                                    </p:set>
                                    <p:animEffect transition="in" filter="strips(downRight)">
                                      <p:cBhvr>
                                        <p:cTn id="11" dur="500"/>
                                        <p:tgtEl>
                                          <p:spTgt spid="273413"/>
                                        </p:tgtEl>
                                      </p:cBhvr>
                                    </p:animEffect>
                                  </p:childTnLst>
                                </p:cTn>
                              </p:par>
                            </p:childTnLst>
                          </p:cTn>
                        </p:par>
                        <p:par>
                          <p:cTn id="12" fill="hold" nodeType="afterGroup">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273414"/>
                                        </p:tgtEl>
                                        <p:attrNameLst>
                                          <p:attrName>style.visibility</p:attrName>
                                        </p:attrNameLst>
                                      </p:cBhvr>
                                      <p:to>
                                        <p:strVal val="visible"/>
                                      </p:to>
                                    </p:set>
                                    <p:animEffect transition="in" filter="strips(downRight)">
                                      <p:cBhvr>
                                        <p:cTn id="15" dur="500"/>
                                        <p:tgtEl>
                                          <p:spTgt spid="273414"/>
                                        </p:tgtEl>
                                      </p:cBhvr>
                                    </p:animEffect>
                                  </p:childTnLst>
                                </p:cTn>
                              </p:par>
                            </p:childTnLst>
                          </p:cTn>
                        </p:par>
                        <p:par>
                          <p:cTn id="16" fill="hold" nodeType="afterGroup">
                            <p:stCondLst>
                              <p:cond delay="1500"/>
                            </p:stCondLst>
                            <p:childTnLst>
                              <p:par>
                                <p:cTn id="17" presetID="18" presetClass="entr" presetSubtype="6" fill="hold" grpId="0" nodeType="afterEffect">
                                  <p:stCondLst>
                                    <p:cond delay="0"/>
                                  </p:stCondLst>
                                  <p:childTnLst>
                                    <p:set>
                                      <p:cBhvr>
                                        <p:cTn id="18" dur="1" fill="hold">
                                          <p:stCondLst>
                                            <p:cond delay="0"/>
                                          </p:stCondLst>
                                        </p:cTn>
                                        <p:tgtEl>
                                          <p:spTgt spid="273415"/>
                                        </p:tgtEl>
                                        <p:attrNameLst>
                                          <p:attrName>style.visibility</p:attrName>
                                        </p:attrNameLst>
                                      </p:cBhvr>
                                      <p:to>
                                        <p:strVal val="visible"/>
                                      </p:to>
                                    </p:set>
                                    <p:animEffect transition="in" filter="strips(downRight)">
                                      <p:cBhvr>
                                        <p:cTn id="19" dur="500"/>
                                        <p:tgtEl>
                                          <p:spTgt spid="273415"/>
                                        </p:tgtEl>
                                      </p:cBhvr>
                                    </p:animEffect>
                                  </p:childTnLst>
                                </p:cTn>
                              </p:par>
                            </p:childTnLst>
                          </p:cTn>
                        </p:par>
                        <p:par>
                          <p:cTn id="20" fill="hold" nodeType="afterGroup">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273416"/>
                                        </p:tgtEl>
                                        <p:attrNameLst>
                                          <p:attrName>style.visibility</p:attrName>
                                        </p:attrNameLst>
                                      </p:cBhvr>
                                      <p:to>
                                        <p:strVal val="visible"/>
                                      </p:to>
                                    </p:set>
                                    <p:animEffect transition="in" filter="strips(downRight)">
                                      <p:cBhvr>
                                        <p:cTn id="23" dur="500"/>
                                        <p:tgtEl>
                                          <p:spTgt spid="2734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412" grpId="0" autoUpdateAnimBg="0"/>
      <p:bldP spid="273413" grpId="0" autoUpdateAnimBg="0"/>
      <p:bldP spid="273414" grpId="0" autoUpdateAnimBg="0"/>
      <p:bldP spid="273415" grpId="0" autoUpdateAnimBg="0"/>
      <p:bldP spid="273416"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77B53CC-BA29-4D4A-82B8-629726156703}"/>
              </a:ext>
            </a:extLst>
          </p:cNvPr>
          <p:cNvSpPr>
            <a:spLocks noGrp="1" noChangeArrowheads="1"/>
          </p:cNvSpPr>
          <p:nvPr>
            <p:ph type="title"/>
          </p:nvPr>
        </p:nvSpPr>
        <p:spPr/>
        <p:txBody>
          <a:bodyPr/>
          <a:lstStyle/>
          <a:p>
            <a:r>
              <a:rPr lang="en-US" altLang="id-ID"/>
              <a:t>Learning Objectives</a:t>
            </a:r>
          </a:p>
        </p:txBody>
      </p:sp>
      <p:sp>
        <p:nvSpPr>
          <p:cNvPr id="7171" name="Rectangle 3">
            <a:extLst>
              <a:ext uri="{FF2B5EF4-FFF2-40B4-BE49-F238E27FC236}">
                <a16:creationId xmlns:a16="http://schemas.microsoft.com/office/drawing/2014/main" id="{EEB7AF3D-9FF3-4EEB-9ADA-2ECB43DFB09B}"/>
              </a:ext>
            </a:extLst>
          </p:cNvPr>
          <p:cNvSpPr>
            <a:spLocks noGrp="1" noChangeArrowheads="1"/>
          </p:cNvSpPr>
          <p:nvPr>
            <p:ph idx="1"/>
          </p:nvPr>
        </p:nvSpPr>
        <p:spPr/>
        <p:txBody>
          <a:bodyPr/>
          <a:lstStyle/>
          <a:p>
            <a:pPr marL="533400" indent="-533400">
              <a:lnSpc>
                <a:spcPct val="80000"/>
              </a:lnSpc>
              <a:buFont typeface="Wingdings" panose="05000000000000000000" pitchFamily="2" charset="2"/>
              <a:buAutoNum type="arabicPeriod"/>
            </a:pPr>
            <a:r>
              <a:rPr lang="en-US" altLang="id-ID"/>
              <a:t>Describe the factors that influence consumer behavior online.</a:t>
            </a:r>
          </a:p>
          <a:p>
            <a:pPr marL="533400" indent="-533400">
              <a:lnSpc>
                <a:spcPct val="80000"/>
              </a:lnSpc>
              <a:buFont typeface="Wingdings" panose="05000000000000000000" pitchFamily="2" charset="2"/>
              <a:buAutoNum type="arabicPeriod"/>
            </a:pPr>
            <a:r>
              <a:rPr lang="en-US" altLang="id-ID"/>
              <a:t>Understand the decision-making process of consumer purchasing online.</a:t>
            </a:r>
          </a:p>
          <a:p>
            <a:pPr marL="533400" indent="-533400">
              <a:lnSpc>
                <a:spcPct val="80000"/>
              </a:lnSpc>
              <a:buFont typeface="Wingdings" panose="05000000000000000000" pitchFamily="2" charset="2"/>
              <a:buAutoNum type="arabicPeriod"/>
            </a:pPr>
            <a:r>
              <a:rPr lang="en-US" altLang="id-ID"/>
              <a:t>Describe how companies are building one-to-one relationships with customers.</a:t>
            </a:r>
          </a:p>
          <a:p>
            <a:pPr marL="533400" indent="-533400">
              <a:lnSpc>
                <a:spcPct val="80000"/>
              </a:lnSpc>
              <a:buFont typeface="Wingdings" panose="05000000000000000000" pitchFamily="2" charset="2"/>
              <a:buAutoNum type="arabicPeriod"/>
            </a:pPr>
            <a:r>
              <a:rPr lang="en-US" altLang="id-ID"/>
              <a:t>Explain how personalization is accomplished online.</a:t>
            </a:r>
          </a:p>
          <a:p>
            <a:pPr marL="533400" indent="-533400">
              <a:lnSpc>
                <a:spcPct val="80000"/>
              </a:lnSpc>
              <a:buFont typeface="Wingdings" panose="05000000000000000000" pitchFamily="2" charset="2"/>
              <a:buAutoNum type="arabicPeriod"/>
            </a:pPr>
            <a:r>
              <a:rPr lang="en-US" altLang="id-ID"/>
              <a:t>Discuss the issues of e-loyalty and e-trust in EC.</a:t>
            </a:r>
          </a:p>
          <a:p>
            <a:pPr marL="533400" indent="-533400">
              <a:lnSpc>
                <a:spcPct val="80000"/>
              </a:lnSpc>
              <a:buFont typeface="Wingdings" panose="05000000000000000000" pitchFamily="2" charset="2"/>
              <a:buAutoNum type="arabicPeriod"/>
            </a:pPr>
            <a:r>
              <a:rPr lang="en-US" altLang="id-ID"/>
              <a:t>Describe consumer market research in EC.</a:t>
            </a:r>
          </a:p>
        </p:txBody>
      </p:sp>
    </p:spTree>
  </p:cSld>
  <p:clrMapOvr>
    <a:masterClrMapping/>
  </p:clrMapOvr>
  <p:transition spd="slow">
    <p:randomBar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BFE86967-5060-404E-921A-0953DB7E529A}"/>
              </a:ext>
            </a:extLst>
          </p:cNvPr>
          <p:cNvSpPr>
            <a:spLocks noGrp="1" noChangeArrowheads="1"/>
          </p:cNvSpPr>
          <p:nvPr>
            <p:ph type="title"/>
          </p:nvPr>
        </p:nvSpPr>
        <p:spPr>
          <a:xfrm>
            <a:off x="2209800" y="381000"/>
            <a:ext cx="7772400" cy="1143000"/>
          </a:xfrm>
        </p:spPr>
        <p:txBody>
          <a:bodyPr/>
          <a:lstStyle/>
          <a:p>
            <a:r>
              <a:rPr lang="en-US" altLang="id-ID" sz="3800"/>
              <a:t>4.4 Personalization, Loyalty, </a:t>
            </a:r>
            <a:br>
              <a:rPr lang="en-US" altLang="id-ID" sz="3800"/>
            </a:br>
            <a:r>
              <a:rPr lang="en-US" altLang="id-ID" sz="3800"/>
              <a:t>Trust, and Satisfaction in EC</a:t>
            </a:r>
          </a:p>
        </p:txBody>
      </p:sp>
      <p:sp>
        <p:nvSpPr>
          <p:cNvPr id="29699" name="Rectangle 3">
            <a:extLst>
              <a:ext uri="{FF2B5EF4-FFF2-40B4-BE49-F238E27FC236}">
                <a16:creationId xmlns:a16="http://schemas.microsoft.com/office/drawing/2014/main" id="{B69DE4C4-1CF3-417F-A9BF-1518F681769B}"/>
              </a:ext>
            </a:extLst>
          </p:cNvPr>
          <p:cNvSpPr>
            <a:spLocks noGrp="1" noChangeArrowheads="1"/>
          </p:cNvSpPr>
          <p:nvPr>
            <p:ph idx="1"/>
          </p:nvPr>
        </p:nvSpPr>
        <p:spPr>
          <a:xfrm>
            <a:off x="2209800" y="1676400"/>
            <a:ext cx="7772400" cy="4800600"/>
          </a:xfrm>
        </p:spPr>
        <p:txBody>
          <a:bodyPr/>
          <a:lstStyle/>
          <a:p>
            <a:r>
              <a:rPr lang="en-US" altLang="id-ID" sz="4000" b="1"/>
              <a:t>personalization</a:t>
            </a:r>
          </a:p>
          <a:p>
            <a:pPr>
              <a:buFontTx/>
              <a:buNone/>
            </a:pPr>
            <a:r>
              <a:rPr lang="en-US" altLang="id-ID"/>
              <a:t>	The matching of services, products, and advertising content with individual consumers and their preferences</a:t>
            </a:r>
          </a:p>
          <a:p>
            <a:r>
              <a:rPr lang="en-US" altLang="id-ID" b="1"/>
              <a:t>user profile</a:t>
            </a:r>
          </a:p>
          <a:p>
            <a:pPr>
              <a:buFontTx/>
              <a:buNone/>
            </a:pPr>
            <a:r>
              <a:rPr lang="en-US" altLang="id-ID"/>
              <a:t>	The requirements, preferences, behaviors, and demographic traits of a particular customer</a:t>
            </a:r>
          </a:p>
        </p:txBody>
      </p:sp>
    </p:spTree>
  </p:cSld>
  <p:clrMapOvr>
    <a:masterClrMapping/>
  </p:clrMapOvr>
  <p:transition spd="slow">
    <p:randomBar dir="vert"/>
  </p:transition>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6869F7A9-9F4F-4707-9951-1B4937C4CE76}"/>
              </a:ext>
            </a:extLst>
          </p:cNvPr>
          <p:cNvSpPr>
            <a:spLocks noGrp="1" noChangeArrowheads="1"/>
          </p:cNvSpPr>
          <p:nvPr>
            <p:ph type="title"/>
          </p:nvPr>
        </p:nvSpPr>
        <p:spPr/>
        <p:txBody>
          <a:bodyPr/>
          <a:lstStyle/>
          <a:p>
            <a:r>
              <a:rPr lang="en-US" altLang="id-ID"/>
              <a:t>Personalization in EC </a:t>
            </a:r>
            <a:r>
              <a:rPr lang="en-US" altLang="id-ID" sz="3600"/>
              <a:t>(cont.)</a:t>
            </a:r>
          </a:p>
        </p:txBody>
      </p:sp>
      <p:sp>
        <p:nvSpPr>
          <p:cNvPr id="263171" name="Rectangle 3">
            <a:extLst>
              <a:ext uri="{FF2B5EF4-FFF2-40B4-BE49-F238E27FC236}">
                <a16:creationId xmlns:a16="http://schemas.microsoft.com/office/drawing/2014/main" id="{67E6FC52-32B3-4462-9ABE-693D67A1C127}"/>
              </a:ext>
            </a:extLst>
          </p:cNvPr>
          <p:cNvSpPr>
            <a:spLocks noGrp="1" noChangeArrowheads="1"/>
          </p:cNvSpPr>
          <p:nvPr>
            <p:ph idx="1"/>
          </p:nvPr>
        </p:nvSpPr>
        <p:spPr>
          <a:xfrm>
            <a:off x="2133600" y="1828800"/>
            <a:ext cx="7772400" cy="3124200"/>
          </a:xfrm>
        </p:spPr>
        <p:txBody>
          <a:bodyPr/>
          <a:lstStyle/>
          <a:p>
            <a:r>
              <a:rPr lang="en-US" altLang="id-ID"/>
              <a:t>Major strategies used to compile user profiles</a:t>
            </a:r>
          </a:p>
          <a:p>
            <a:pPr lvl="1"/>
            <a:r>
              <a:rPr lang="en-US" altLang="id-ID"/>
              <a:t>Solicit information directly from the user</a:t>
            </a:r>
          </a:p>
          <a:p>
            <a:pPr lvl="1"/>
            <a:r>
              <a:rPr lang="en-US" altLang="id-ID"/>
              <a:t>Observe what people are doing online</a:t>
            </a:r>
          </a:p>
          <a:p>
            <a:pPr lvl="2"/>
            <a:r>
              <a:rPr lang="en-US" altLang="id-ID"/>
              <a:t>cookie</a:t>
            </a:r>
          </a:p>
          <a:p>
            <a:pPr lvl="1"/>
            <a:r>
              <a:rPr lang="en-US" altLang="id-ID"/>
              <a:t>Build from previous purchase patterns</a:t>
            </a:r>
          </a:p>
          <a:p>
            <a:pPr lvl="1"/>
            <a:r>
              <a:rPr lang="en-US" altLang="id-ID"/>
              <a:t>Perform marketing research</a:t>
            </a:r>
          </a:p>
        </p:txBody>
      </p:sp>
      <p:sp>
        <p:nvSpPr>
          <p:cNvPr id="263172" name="Text Box 4">
            <a:extLst>
              <a:ext uri="{FF2B5EF4-FFF2-40B4-BE49-F238E27FC236}">
                <a16:creationId xmlns:a16="http://schemas.microsoft.com/office/drawing/2014/main" id="{1593F5D3-127E-40C2-BDF6-233AB6FD5407}"/>
              </a:ext>
            </a:extLst>
          </p:cNvPr>
          <p:cNvSpPr txBox="1">
            <a:spLocks noChangeArrowheads="1"/>
          </p:cNvSpPr>
          <p:nvPr/>
        </p:nvSpPr>
        <p:spPr bwMode="auto">
          <a:xfrm>
            <a:off x="2286000" y="4419600"/>
            <a:ext cx="7467600" cy="1338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lnSpc>
                <a:spcPct val="90000"/>
              </a:lnSpc>
              <a:spcBef>
                <a:spcPct val="20000"/>
              </a:spcBef>
              <a:buFontTx/>
              <a:buChar char="•"/>
            </a:pPr>
            <a:r>
              <a:rPr lang="en-US" altLang="id-ID" sz="2800" b="1" i="1"/>
              <a:t> </a:t>
            </a:r>
            <a:r>
              <a:rPr lang="en-US" altLang="id-ID" sz="2800" b="1" i="1">
                <a:solidFill>
                  <a:srgbClr val="FF3300"/>
                </a:solidFill>
              </a:rPr>
              <a:t>Cookie:</a:t>
            </a:r>
            <a:r>
              <a:rPr lang="en-US" altLang="id-ID" sz="3200" b="1"/>
              <a:t>  </a:t>
            </a:r>
          </a:p>
          <a:p>
            <a:pPr lvl="1" eaLnBrk="1" hangingPunct="1">
              <a:lnSpc>
                <a:spcPct val="90000"/>
              </a:lnSpc>
              <a:spcBef>
                <a:spcPct val="20000"/>
              </a:spcBef>
              <a:buFontTx/>
              <a:buChar char="–"/>
            </a:pPr>
            <a:r>
              <a:rPr lang="en-US" altLang="id-ID"/>
              <a:t>A data file that is placed on a user’s hard drive by a Web server, frequently without disclosure or the user’s consent, that collects information about the user’s activities at a site.</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6317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26317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26317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26317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26317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263171">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263172">
                                            <p:txEl>
                                              <p:pRg st="0" end="0"/>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26317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171" grpId="0" build="p" autoUpdateAnimBg="0"/>
      <p:bldP spid="263172" grpId="0" build="p" bldLvl="2"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37CEA317-03EF-4950-8C41-3A121CD69C4E}"/>
              </a:ext>
            </a:extLst>
          </p:cNvPr>
          <p:cNvSpPr>
            <a:spLocks noGrp="1" noChangeArrowheads="1"/>
          </p:cNvSpPr>
          <p:nvPr>
            <p:ph type="title"/>
          </p:nvPr>
        </p:nvSpPr>
        <p:spPr/>
        <p:txBody>
          <a:bodyPr/>
          <a:lstStyle/>
          <a:p>
            <a:r>
              <a:rPr lang="en-US" altLang="id-ID"/>
              <a:t>Customer Loyalty in EC </a:t>
            </a:r>
            <a:r>
              <a:rPr lang="en-US" altLang="id-ID" sz="3600"/>
              <a:t>(cont.)</a:t>
            </a:r>
          </a:p>
        </p:txBody>
      </p:sp>
      <p:sp>
        <p:nvSpPr>
          <p:cNvPr id="32771" name="Rectangle 3">
            <a:extLst>
              <a:ext uri="{FF2B5EF4-FFF2-40B4-BE49-F238E27FC236}">
                <a16:creationId xmlns:a16="http://schemas.microsoft.com/office/drawing/2014/main" id="{C3B3A5B3-4710-4F47-A812-AF56C7604B38}"/>
              </a:ext>
            </a:extLst>
          </p:cNvPr>
          <p:cNvSpPr>
            <a:spLocks noGrp="1" noChangeArrowheads="1"/>
          </p:cNvSpPr>
          <p:nvPr>
            <p:ph idx="1"/>
          </p:nvPr>
        </p:nvSpPr>
        <p:spPr/>
        <p:txBody>
          <a:bodyPr/>
          <a:lstStyle/>
          <a:p>
            <a:r>
              <a:rPr lang="en-US" altLang="id-ID"/>
              <a:t>Customer loyalty</a:t>
            </a:r>
          </a:p>
          <a:p>
            <a:pPr lvl="1"/>
            <a:r>
              <a:rPr lang="en-US" altLang="id-ID" sz="2600" b="1" i="1"/>
              <a:t>Customer loyalty: </a:t>
            </a:r>
            <a:r>
              <a:rPr lang="en-US" altLang="id-ID" sz="2600" b="1"/>
              <a:t>Degree to which a customer will stay with a specific vendor or brand</a:t>
            </a:r>
          </a:p>
          <a:p>
            <a:pPr lvl="1"/>
            <a:r>
              <a:rPr lang="en-US" altLang="id-ID" sz="2600" b="1"/>
              <a:t>Increased customer loyalty produces cost savings through:</a:t>
            </a:r>
            <a:r>
              <a:rPr lang="en-US" altLang="id-ID" b="1"/>
              <a:t> </a:t>
            </a:r>
          </a:p>
          <a:p>
            <a:pPr lvl="2"/>
            <a:r>
              <a:rPr lang="en-US" altLang="id-ID" sz="2200" b="1"/>
              <a:t>lower marketing costs</a:t>
            </a:r>
          </a:p>
          <a:p>
            <a:pPr lvl="2"/>
            <a:r>
              <a:rPr lang="en-US" altLang="id-ID" sz="2200" b="1"/>
              <a:t>lower transaction costs</a:t>
            </a:r>
          </a:p>
          <a:p>
            <a:pPr lvl="2"/>
            <a:r>
              <a:rPr lang="en-US" altLang="id-ID" sz="2200" b="1"/>
              <a:t>lower customer turnover expenses</a:t>
            </a:r>
          </a:p>
          <a:p>
            <a:pPr lvl="2"/>
            <a:r>
              <a:rPr lang="en-US" altLang="id-ID" sz="2200" b="1"/>
              <a:t>lower failure costs</a:t>
            </a:r>
          </a:p>
          <a:p>
            <a:pPr lvl="1"/>
            <a:r>
              <a:rPr lang="en-US" altLang="id-ID" sz="2600" b="1" i="1"/>
              <a:t>E-loyalty:</a:t>
            </a:r>
            <a:r>
              <a:rPr lang="en-US" altLang="id-ID" sz="2600" b="1"/>
              <a:t> Customer loyalty to an e-tailer</a:t>
            </a:r>
          </a:p>
        </p:txBody>
      </p:sp>
    </p:spTree>
  </p:cSld>
  <p:clrMapOvr>
    <a:masterClrMapping/>
  </p:clrMapOvr>
  <p:transition spd="slow">
    <p:randomBar dir="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a:extLst>
              <a:ext uri="{FF2B5EF4-FFF2-40B4-BE49-F238E27FC236}">
                <a16:creationId xmlns:a16="http://schemas.microsoft.com/office/drawing/2014/main" id="{3004A109-523F-405F-B252-238B6E1AFAA7}"/>
              </a:ext>
            </a:extLst>
          </p:cNvPr>
          <p:cNvSpPr>
            <a:spLocks noGrp="1" noChangeArrowheads="1"/>
          </p:cNvSpPr>
          <p:nvPr>
            <p:ph type="title"/>
          </p:nvPr>
        </p:nvSpPr>
        <p:spPr>
          <a:xfrm>
            <a:off x="2209800" y="304800"/>
            <a:ext cx="7772400" cy="381000"/>
          </a:xfrm>
        </p:spPr>
        <p:txBody>
          <a:bodyPr rtlCol="0">
            <a:normAutofit fontScale="90000"/>
          </a:bodyPr>
          <a:lstStyle/>
          <a:p>
            <a:pPr fontAlgn="auto">
              <a:spcAft>
                <a:spcPts val="0"/>
              </a:spcAft>
              <a:defRPr/>
            </a:pPr>
            <a:r>
              <a:rPr lang="en-US" altLang="id-ID" sz="2400"/>
              <a:t>Personalization, Loyalty, </a:t>
            </a:r>
            <a:br>
              <a:rPr lang="en-US" altLang="id-ID" sz="2400"/>
            </a:br>
            <a:r>
              <a:rPr lang="en-US" altLang="id-ID" sz="2400"/>
              <a:t>Trust, and Satisfaction in EC</a:t>
            </a:r>
          </a:p>
        </p:txBody>
      </p:sp>
      <p:pic>
        <p:nvPicPr>
          <p:cNvPr id="34819" name="Picture 3">
            <a:extLst>
              <a:ext uri="{FF2B5EF4-FFF2-40B4-BE49-F238E27FC236}">
                <a16:creationId xmlns:a16="http://schemas.microsoft.com/office/drawing/2014/main" id="{F822CB7C-EB52-4EB4-A3E3-34F7E16AA0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838200"/>
            <a:ext cx="7162800"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randomBar dir="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23CBD58F-5E80-433F-BEB7-B8A322E4B991}"/>
              </a:ext>
            </a:extLst>
          </p:cNvPr>
          <p:cNvSpPr>
            <a:spLocks noGrp="1" noChangeArrowheads="1"/>
          </p:cNvSpPr>
          <p:nvPr>
            <p:ph type="title"/>
          </p:nvPr>
        </p:nvSpPr>
        <p:spPr>
          <a:xfrm>
            <a:off x="2133600" y="304800"/>
            <a:ext cx="7772400" cy="1143000"/>
          </a:xfrm>
        </p:spPr>
        <p:txBody>
          <a:bodyPr/>
          <a:lstStyle/>
          <a:p>
            <a:r>
              <a:rPr lang="en-US" altLang="id-ID"/>
              <a:t>Trust in EC </a:t>
            </a:r>
            <a:r>
              <a:rPr lang="en-US" altLang="id-ID" sz="3600"/>
              <a:t>(cont.)</a:t>
            </a:r>
          </a:p>
        </p:txBody>
      </p:sp>
      <p:sp>
        <p:nvSpPr>
          <p:cNvPr id="35843" name="Rectangle 3">
            <a:extLst>
              <a:ext uri="{FF2B5EF4-FFF2-40B4-BE49-F238E27FC236}">
                <a16:creationId xmlns:a16="http://schemas.microsoft.com/office/drawing/2014/main" id="{F3551118-A58D-4782-9694-56D5F6CD4A95}"/>
              </a:ext>
            </a:extLst>
          </p:cNvPr>
          <p:cNvSpPr>
            <a:spLocks noGrp="1" noChangeArrowheads="1"/>
          </p:cNvSpPr>
          <p:nvPr>
            <p:ph idx="1"/>
          </p:nvPr>
        </p:nvSpPr>
        <p:spPr>
          <a:xfrm>
            <a:off x="2133600" y="1447800"/>
            <a:ext cx="7772400" cy="2743200"/>
          </a:xfrm>
        </p:spPr>
        <p:txBody>
          <a:bodyPr/>
          <a:lstStyle/>
          <a:p>
            <a:pPr marL="609600" indent="-609600"/>
            <a:r>
              <a:rPr lang="en-US" altLang="id-ID"/>
              <a:t>Trust in EC</a:t>
            </a:r>
          </a:p>
          <a:p>
            <a:pPr marL="990600" lvl="1" indent="-533400"/>
            <a:r>
              <a:rPr lang="en-US" altLang="id-ID" i="1"/>
              <a:t>Trust:</a:t>
            </a:r>
            <a:r>
              <a:rPr lang="en-US" altLang="id-ID" b="1"/>
              <a:t> </a:t>
            </a:r>
            <a:r>
              <a:rPr lang="en-US" altLang="id-ID"/>
              <a:t>The psychological status of involved parties who are willing to pursue further interaction to achieve a planned goal</a:t>
            </a:r>
          </a:p>
          <a:p>
            <a:pPr marL="990600" lvl="1" indent="-533400"/>
            <a:r>
              <a:rPr lang="en-US" altLang="id-ID"/>
              <a:t>Trust is influenced by many variables</a:t>
            </a:r>
          </a:p>
        </p:txBody>
      </p:sp>
      <p:sp>
        <p:nvSpPr>
          <p:cNvPr id="267268" name="Text Box 4">
            <a:extLst>
              <a:ext uri="{FF2B5EF4-FFF2-40B4-BE49-F238E27FC236}">
                <a16:creationId xmlns:a16="http://schemas.microsoft.com/office/drawing/2014/main" id="{94FDD1D7-D438-4080-BEF4-4798F80F2462}"/>
              </a:ext>
            </a:extLst>
          </p:cNvPr>
          <p:cNvSpPr txBox="1">
            <a:spLocks noChangeArrowheads="1"/>
          </p:cNvSpPr>
          <p:nvPr/>
        </p:nvSpPr>
        <p:spPr bwMode="auto">
          <a:xfrm>
            <a:off x="2438401" y="4038600"/>
            <a:ext cx="5170903" cy="1034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lvl="2" eaLnBrk="1" hangingPunct="1">
              <a:spcBef>
                <a:spcPct val="20000"/>
              </a:spcBef>
              <a:buFont typeface="Wingdings" panose="05000000000000000000" pitchFamily="2" charset="2"/>
              <a:buChar char="ü"/>
            </a:pPr>
            <a:r>
              <a:rPr lang="en-US" altLang="id-ID"/>
              <a:t>Culture</a:t>
            </a:r>
          </a:p>
          <a:p>
            <a:pPr lvl="2" eaLnBrk="1" hangingPunct="1">
              <a:spcBef>
                <a:spcPct val="20000"/>
              </a:spcBef>
              <a:buFont typeface="Wingdings" panose="05000000000000000000" pitchFamily="2" charset="2"/>
              <a:buChar char="ü"/>
            </a:pPr>
            <a:r>
              <a:rPr lang="en-US" altLang="id-ID"/>
              <a:t>EC computing environment (security etc.)</a:t>
            </a:r>
          </a:p>
          <a:p>
            <a:pPr lvl="2" eaLnBrk="1" hangingPunct="1">
              <a:spcBef>
                <a:spcPct val="20000"/>
              </a:spcBef>
              <a:buFont typeface="Wingdings" panose="05000000000000000000" pitchFamily="2" charset="2"/>
              <a:buChar char="ü"/>
            </a:pPr>
            <a:r>
              <a:rPr lang="en-US" altLang="id-ID"/>
              <a:t>EC infrastructure</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67268">
                                            <p:txEl>
                                              <p:pRg st="0" end="0"/>
                                            </p:txEl>
                                          </p:spTgt>
                                        </p:tgtEl>
                                        <p:attrNameLst>
                                          <p:attrName>style.visibility</p:attrName>
                                        </p:attrNameLst>
                                      </p:cBhvr>
                                      <p:to>
                                        <p:strVal val="visible"/>
                                      </p:to>
                                    </p:set>
                                    <p:animEffect transition="in" filter="strips(downRight)">
                                      <p:cBhvr>
                                        <p:cTn id="7" dur="500"/>
                                        <p:tgtEl>
                                          <p:spTgt spid="26726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267268">
                                            <p:txEl>
                                              <p:pRg st="1" end="1"/>
                                            </p:txEl>
                                          </p:spTgt>
                                        </p:tgtEl>
                                        <p:attrNameLst>
                                          <p:attrName>style.visibility</p:attrName>
                                        </p:attrNameLst>
                                      </p:cBhvr>
                                      <p:to>
                                        <p:strVal val="visible"/>
                                      </p:to>
                                    </p:set>
                                    <p:animEffect transition="in" filter="strips(downRight)">
                                      <p:cBhvr>
                                        <p:cTn id="12" dur="500"/>
                                        <p:tgtEl>
                                          <p:spTgt spid="26726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267268">
                                            <p:txEl>
                                              <p:pRg st="2" end="2"/>
                                            </p:txEl>
                                          </p:spTgt>
                                        </p:tgtEl>
                                        <p:attrNameLst>
                                          <p:attrName>style.visibility</p:attrName>
                                        </p:attrNameLst>
                                      </p:cBhvr>
                                      <p:to>
                                        <p:strVal val="visible"/>
                                      </p:to>
                                    </p:set>
                                    <p:animEffect transition="in" filter="strips(downRight)">
                                      <p:cBhvr>
                                        <p:cTn id="17" dur="500"/>
                                        <p:tgtEl>
                                          <p:spTgt spid="26726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268" grpId="0" build="p" bldLvl="3"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41217A86-E78A-41A2-86A0-62501802F436}"/>
              </a:ext>
            </a:extLst>
          </p:cNvPr>
          <p:cNvSpPr>
            <a:spLocks noGrp="1" noChangeArrowheads="1"/>
          </p:cNvSpPr>
          <p:nvPr>
            <p:ph type="title" idx="4294967295"/>
          </p:nvPr>
        </p:nvSpPr>
        <p:spPr>
          <a:xfrm>
            <a:off x="1524000" y="274638"/>
            <a:ext cx="8585200" cy="715962"/>
          </a:xfrm>
        </p:spPr>
        <p:txBody>
          <a:bodyPr/>
          <a:lstStyle/>
          <a:p>
            <a:r>
              <a:rPr lang="en-US" altLang="zh-TW">
                <a:solidFill>
                  <a:srgbClr val="993300"/>
                </a:solidFill>
              </a:rPr>
              <a:t>Initial Trust Model</a:t>
            </a:r>
          </a:p>
        </p:txBody>
      </p:sp>
      <p:sp>
        <p:nvSpPr>
          <p:cNvPr id="37891" name="Rectangle 3">
            <a:extLst>
              <a:ext uri="{FF2B5EF4-FFF2-40B4-BE49-F238E27FC236}">
                <a16:creationId xmlns:a16="http://schemas.microsoft.com/office/drawing/2014/main" id="{AB7E69D8-91BC-45CB-9298-7049FAA57310}"/>
              </a:ext>
            </a:extLst>
          </p:cNvPr>
          <p:cNvSpPr>
            <a:spLocks noChangeArrowheads="1"/>
          </p:cNvSpPr>
          <p:nvPr/>
        </p:nvSpPr>
        <p:spPr bwMode="auto">
          <a:xfrm>
            <a:off x="2286000" y="1600201"/>
            <a:ext cx="2108200" cy="1274763"/>
          </a:xfrm>
          <a:prstGeom prst="rect">
            <a:avLst/>
          </a:prstGeom>
          <a:solidFill>
            <a:srgbClr val="FFFF99"/>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zh-TW" sz="1600" b="1">
                <a:solidFill>
                  <a:srgbClr val="000000"/>
                </a:solidFill>
                <a:latin typeface="Arial" panose="020B0604020202020204" pitchFamily="34" charset="0"/>
              </a:rPr>
              <a:t>Disposition to Trust</a:t>
            </a:r>
          </a:p>
          <a:p>
            <a:pPr algn="ctr" eaLnBrk="1" hangingPunct="1"/>
            <a:endParaRPr lang="en-US" altLang="zh-TW" sz="1400" b="1">
              <a:solidFill>
                <a:srgbClr val="000000"/>
              </a:solidFill>
              <a:latin typeface="Arial" panose="020B0604020202020204" pitchFamily="34" charset="0"/>
            </a:endParaRPr>
          </a:p>
          <a:p>
            <a:pPr algn="ctr" eaLnBrk="1" hangingPunct="1"/>
            <a:r>
              <a:rPr lang="en-US" altLang="zh-TW" sz="1400">
                <a:solidFill>
                  <a:srgbClr val="000000"/>
                </a:solidFill>
                <a:latin typeface="Arial" panose="020B0604020202020204" pitchFamily="34" charset="0"/>
              </a:rPr>
              <a:t>Propensity to Trust</a:t>
            </a:r>
          </a:p>
        </p:txBody>
      </p:sp>
      <p:sp>
        <p:nvSpPr>
          <p:cNvPr id="37892" name="Rectangle 4">
            <a:extLst>
              <a:ext uri="{FF2B5EF4-FFF2-40B4-BE49-F238E27FC236}">
                <a16:creationId xmlns:a16="http://schemas.microsoft.com/office/drawing/2014/main" id="{2623C401-3FA0-4F51-B2BA-CF65EC21F5E2}"/>
              </a:ext>
            </a:extLst>
          </p:cNvPr>
          <p:cNvSpPr>
            <a:spLocks noChangeArrowheads="1"/>
          </p:cNvSpPr>
          <p:nvPr/>
        </p:nvSpPr>
        <p:spPr bwMode="auto">
          <a:xfrm>
            <a:off x="4648200" y="4619626"/>
            <a:ext cx="1817688" cy="1476375"/>
          </a:xfrm>
          <a:prstGeom prst="rect">
            <a:avLst/>
          </a:prstGeom>
          <a:solidFill>
            <a:srgbClr val="FFCC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zh-TW" sz="1600" b="1">
                <a:solidFill>
                  <a:srgbClr val="000000"/>
                </a:solidFill>
                <a:latin typeface="Arial" panose="020B0604020202020204" pitchFamily="34" charset="0"/>
              </a:rPr>
              <a:t>Institution-based </a:t>
            </a:r>
          </a:p>
          <a:p>
            <a:pPr algn="ctr" eaLnBrk="1" hangingPunct="1"/>
            <a:r>
              <a:rPr lang="en-US" altLang="zh-TW" sz="1600" b="1">
                <a:solidFill>
                  <a:srgbClr val="000000"/>
                </a:solidFill>
                <a:latin typeface="Arial" panose="020B0604020202020204" pitchFamily="34" charset="0"/>
              </a:rPr>
              <a:t>Trust</a:t>
            </a:r>
          </a:p>
          <a:p>
            <a:pPr algn="ctr" eaLnBrk="1" hangingPunct="1"/>
            <a:endParaRPr lang="en-US" altLang="zh-TW" sz="1600" b="1">
              <a:solidFill>
                <a:srgbClr val="000000"/>
              </a:solidFill>
              <a:latin typeface="Arial" panose="020B0604020202020204" pitchFamily="34" charset="0"/>
            </a:endParaRPr>
          </a:p>
          <a:p>
            <a:pPr algn="ctr" eaLnBrk="1" hangingPunct="1"/>
            <a:r>
              <a:rPr lang="en-US" altLang="zh-TW" sz="1400">
                <a:solidFill>
                  <a:srgbClr val="000000"/>
                </a:solidFill>
                <a:latin typeface="Arial" panose="020B0604020202020204" pitchFamily="34" charset="0"/>
              </a:rPr>
              <a:t>Procedural Justice</a:t>
            </a:r>
          </a:p>
        </p:txBody>
      </p:sp>
      <p:sp>
        <p:nvSpPr>
          <p:cNvPr id="37893" name="Rectangle 5">
            <a:extLst>
              <a:ext uri="{FF2B5EF4-FFF2-40B4-BE49-F238E27FC236}">
                <a16:creationId xmlns:a16="http://schemas.microsoft.com/office/drawing/2014/main" id="{7C8B2EFC-A3E3-4275-89C5-FF4FBBDE166B}"/>
              </a:ext>
            </a:extLst>
          </p:cNvPr>
          <p:cNvSpPr>
            <a:spLocks noChangeArrowheads="1"/>
          </p:cNvSpPr>
          <p:nvPr/>
        </p:nvSpPr>
        <p:spPr bwMode="auto">
          <a:xfrm>
            <a:off x="7432675" y="2741614"/>
            <a:ext cx="1036638" cy="2884487"/>
          </a:xfrm>
          <a:prstGeom prst="rect">
            <a:avLst/>
          </a:prstGeom>
          <a:solidFill>
            <a:srgbClr val="FFCC66"/>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zh-TW" sz="1600" b="1">
              <a:solidFill>
                <a:srgbClr val="000000"/>
              </a:solidFill>
              <a:latin typeface="Arial" panose="020B0604020202020204" pitchFamily="34" charset="0"/>
            </a:endParaRPr>
          </a:p>
        </p:txBody>
      </p:sp>
      <p:sp>
        <p:nvSpPr>
          <p:cNvPr id="37894" name="Rectangle 6">
            <a:extLst>
              <a:ext uri="{FF2B5EF4-FFF2-40B4-BE49-F238E27FC236}">
                <a16:creationId xmlns:a16="http://schemas.microsoft.com/office/drawing/2014/main" id="{B74FD136-3F33-4EBD-84BB-59353BEDBF80}"/>
              </a:ext>
            </a:extLst>
          </p:cNvPr>
          <p:cNvSpPr>
            <a:spLocks noChangeArrowheads="1"/>
          </p:cNvSpPr>
          <p:nvPr/>
        </p:nvSpPr>
        <p:spPr bwMode="auto">
          <a:xfrm>
            <a:off x="8815388" y="2203451"/>
            <a:ext cx="1035050" cy="3757613"/>
          </a:xfrm>
          <a:prstGeom prst="rect">
            <a:avLst/>
          </a:prstGeom>
          <a:solidFill>
            <a:srgbClr val="FFCC66"/>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zh-TW" sz="1600" b="1">
              <a:solidFill>
                <a:srgbClr val="000000"/>
              </a:solidFill>
              <a:latin typeface="Arial" panose="020B0604020202020204" pitchFamily="34" charset="0"/>
            </a:endParaRPr>
          </a:p>
        </p:txBody>
      </p:sp>
      <p:sp>
        <p:nvSpPr>
          <p:cNvPr id="37895" name="Oval 7">
            <a:extLst>
              <a:ext uri="{FF2B5EF4-FFF2-40B4-BE49-F238E27FC236}">
                <a16:creationId xmlns:a16="http://schemas.microsoft.com/office/drawing/2014/main" id="{E81406A3-B509-408D-901F-B2F67F932082}"/>
              </a:ext>
            </a:extLst>
          </p:cNvPr>
          <p:cNvSpPr>
            <a:spLocks noChangeArrowheads="1"/>
          </p:cNvSpPr>
          <p:nvPr/>
        </p:nvSpPr>
        <p:spPr bwMode="auto">
          <a:xfrm>
            <a:off x="4738689" y="2136775"/>
            <a:ext cx="1520825" cy="1811338"/>
          </a:xfrm>
          <a:prstGeom prst="ellipse">
            <a:avLst/>
          </a:prstGeom>
          <a:solidFill>
            <a:srgbClr val="CCFF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zh-TW" sz="1600" b="1">
                <a:solidFill>
                  <a:srgbClr val="000000"/>
                </a:solidFill>
                <a:latin typeface="Arial" panose="020B0604020202020204" pitchFamily="34" charset="0"/>
              </a:rPr>
              <a:t>Cognitive</a:t>
            </a:r>
          </a:p>
          <a:p>
            <a:pPr algn="ctr" eaLnBrk="1" hangingPunct="1"/>
            <a:r>
              <a:rPr lang="en-US" altLang="zh-TW" sz="1600" b="1">
                <a:solidFill>
                  <a:srgbClr val="000000"/>
                </a:solidFill>
                <a:latin typeface="Arial" panose="020B0604020202020204" pitchFamily="34" charset="0"/>
              </a:rPr>
              <a:t> Processes</a:t>
            </a:r>
          </a:p>
          <a:p>
            <a:pPr algn="ctr" eaLnBrk="1" hangingPunct="1"/>
            <a:endParaRPr lang="en-US" altLang="zh-TW" sz="1400" b="1">
              <a:solidFill>
                <a:srgbClr val="000000"/>
              </a:solidFill>
              <a:latin typeface="Arial" panose="020B0604020202020204" pitchFamily="34" charset="0"/>
            </a:endParaRPr>
          </a:p>
          <a:p>
            <a:pPr algn="ctr" eaLnBrk="1" hangingPunct="1"/>
            <a:r>
              <a:rPr lang="en-US" altLang="zh-TW" sz="1400">
                <a:solidFill>
                  <a:srgbClr val="000000"/>
                </a:solidFill>
                <a:latin typeface="Arial" panose="020B0604020202020204" pitchFamily="34" charset="0"/>
              </a:rPr>
              <a:t>Demographic</a:t>
            </a:r>
          </a:p>
          <a:p>
            <a:pPr algn="ctr" eaLnBrk="1" hangingPunct="1"/>
            <a:r>
              <a:rPr lang="en-US" altLang="zh-TW" sz="1400">
                <a:solidFill>
                  <a:srgbClr val="000000"/>
                </a:solidFill>
                <a:latin typeface="Arial" panose="020B0604020202020204" pitchFamily="34" charset="0"/>
              </a:rPr>
              <a:t>Dissimilarity</a:t>
            </a:r>
          </a:p>
        </p:txBody>
      </p:sp>
      <p:grpSp>
        <p:nvGrpSpPr>
          <p:cNvPr id="37896" name="Group 8">
            <a:extLst>
              <a:ext uri="{FF2B5EF4-FFF2-40B4-BE49-F238E27FC236}">
                <a16:creationId xmlns:a16="http://schemas.microsoft.com/office/drawing/2014/main" id="{9CAC7767-3B45-412C-815A-BC2E77516C72}"/>
              </a:ext>
            </a:extLst>
          </p:cNvPr>
          <p:cNvGrpSpPr>
            <a:grpSpLocks/>
          </p:cNvGrpSpPr>
          <p:nvPr/>
        </p:nvGrpSpPr>
        <p:grpSpPr bwMode="auto">
          <a:xfrm>
            <a:off x="4394200" y="1801814"/>
            <a:ext cx="4421188" cy="536575"/>
            <a:chOff x="1632" y="1152"/>
            <a:chExt cx="3072" cy="384"/>
          </a:xfrm>
        </p:grpSpPr>
        <p:sp>
          <p:nvSpPr>
            <p:cNvPr id="37913" name="Line 9">
              <a:extLst>
                <a:ext uri="{FF2B5EF4-FFF2-40B4-BE49-F238E27FC236}">
                  <a16:creationId xmlns:a16="http://schemas.microsoft.com/office/drawing/2014/main" id="{5B232140-2A2F-4D85-B6F8-5EA322363A87}"/>
                </a:ext>
              </a:extLst>
            </p:cNvPr>
            <p:cNvSpPr>
              <a:spLocks noChangeShapeType="1"/>
            </p:cNvSpPr>
            <p:nvPr/>
          </p:nvSpPr>
          <p:spPr bwMode="auto">
            <a:xfrm>
              <a:off x="1632" y="1152"/>
              <a:ext cx="2112"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14" name="Line 10">
              <a:extLst>
                <a:ext uri="{FF2B5EF4-FFF2-40B4-BE49-F238E27FC236}">
                  <a16:creationId xmlns:a16="http://schemas.microsoft.com/office/drawing/2014/main" id="{98E99FD4-EBC6-43A4-A202-F56E8E1A10BA}"/>
                </a:ext>
              </a:extLst>
            </p:cNvPr>
            <p:cNvSpPr>
              <a:spLocks noChangeShapeType="1"/>
            </p:cNvSpPr>
            <p:nvPr/>
          </p:nvSpPr>
          <p:spPr bwMode="auto">
            <a:xfrm>
              <a:off x="3744" y="1152"/>
              <a:ext cx="960" cy="384"/>
            </a:xfrm>
            <a:prstGeom prst="line">
              <a:avLst/>
            </a:prstGeom>
            <a:noFill/>
            <a:ln w="31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7897" name="Group 11">
            <a:extLst>
              <a:ext uri="{FF2B5EF4-FFF2-40B4-BE49-F238E27FC236}">
                <a16:creationId xmlns:a16="http://schemas.microsoft.com/office/drawing/2014/main" id="{1C7C1974-8696-4BC7-B5A0-C14D65EA504D}"/>
              </a:ext>
            </a:extLst>
          </p:cNvPr>
          <p:cNvGrpSpPr>
            <a:grpSpLocks/>
          </p:cNvGrpSpPr>
          <p:nvPr/>
        </p:nvGrpSpPr>
        <p:grpSpPr bwMode="auto">
          <a:xfrm>
            <a:off x="3289300" y="2874964"/>
            <a:ext cx="1358900" cy="2382837"/>
            <a:chOff x="864" y="1920"/>
            <a:chExt cx="1104" cy="1776"/>
          </a:xfrm>
        </p:grpSpPr>
        <p:sp>
          <p:nvSpPr>
            <p:cNvPr id="37911" name="Line 12">
              <a:extLst>
                <a:ext uri="{FF2B5EF4-FFF2-40B4-BE49-F238E27FC236}">
                  <a16:creationId xmlns:a16="http://schemas.microsoft.com/office/drawing/2014/main" id="{8B4F9133-47B0-43D9-9C76-AD66B520490A}"/>
                </a:ext>
              </a:extLst>
            </p:cNvPr>
            <p:cNvSpPr>
              <a:spLocks noChangeShapeType="1"/>
            </p:cNvSpPr>
            <p:nvPr/>
          </p:nvSpPr>
          <p:spPr bwMode="auto">
            <a:xfrm>
              <a:off x="864" y="1920"/>
              <a:ext cx="480" cy="1584"/>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12" name="Line 13">
              <a:extLst>
                <a:ext uri="{FF2B5EF4-FFF2-40B4-BE49-F238E27FC236}">
                  <a16:creationId xmlns:a16="http://schemas.microsoft.com/office/drawing/2014/main" id="{04929925-203E-4E49-8BE5-0364C28FDF7F}"/>
                </a:ext>
              </a:extLst>
            </p:cNvPr>
            <p:cNvSpPr>
              <a:spLocks noChangeShapeType="1"/>
            </p:cNvSpPr>
            <p:nvPr/>
          </p:nvSpPr>
          <p:spPr bwMode="auto">
            <a:xfrm>
              <a:off x="1344" y="3504"/>
              <a:ext cx="624" cy="192"/>
            </a:xfrm>
            <a:prstGeom prst="line">
              <a:avLst/>
            </a:prstGeom>
            <a:noFill/>
            <a:ln w="190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7898" name="Group 14">
            <a:extLst>
              <a:ext uri="{FF2B5EF4-FFF2-40B4-BE49-F238E27FC236}">
                <a16:creationId xmlns:a16="http://schemas.microsoft.com/office/drawing/2014/main" id="{2A13C083-384A-4C06-8AC3-C00001586A5F}"/>
              </a:ext>
            </a:extLst>
          </p:cNvPr>
          <p:cNvGrpSpPr>
            <a:grpSpLocks/>
          </p:cNvGrpSpPr>
          <p:nvPr/>
        </p:nvGrpSpPr>
        <p:grpSpPr bwMode="auto">
          <a:xfrm>
            <a:off x="3910013" y="2874964"/>
            <a:ext cx="3522662" cy="1208087"/>
            <a:chOff x="1296" y="1920"/>
            <a:chExt cx="2448" cy="864"/>
          </a:xfrm>
        </p:grpSpPr>
        <p:sp>
          <p:nvSpPr>
            <p:cNvPr id="37909" name="Line 15">
              <a:extLst>
                <a:ext uri="{FF2B5EF4-FFF2-40B4-BE49-F238E27FC236}">
                  <a16:creationId xmlns:a16="http://schemas.microsoft.com/office/drawing/2014/main" id="{2B831544-3836-434E-B469-2ACBDFE9AE2D}"/>
                </a:ext>
              </a:extLst>
            </p:cNvPr>
            <p:cNvSpPr>
              <a:spLocks noChangeShapeType="1"/>
            </p:cNvSpPr>
            <p:nvPr/>
          </p:nvSpPr>
          <p:spPr bwMode="auto">
            <a:xfrm>
              <a:off x="1296" y="1920"/>
              <a:ext cx="240" cy="864"/>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10" name="Line 16">
              <a:extLst>
                <a:ext uri="{FF2B5EF4-FFF2-40B4-BE49-F238E27FC236}">
                  <a16:creationId xmlns:a16="http://schemas.microsoft.com/office/drawing/2014/main" id="{ABB40F2C-3FDA-4D25-9D7A-409143D7B35D}"/>
                </a:ext>
              </a:extLst>
            </p:cNvPr>
            <p:cNvSpPr>
              <a:spLocks noChangeShapeType="1"/>
            </p:cNvSpPr>
            <p:nvPr/>
          </p:nvSpPr>
          <p:spPr bwMode="auto">
            <a:xfrm>
              <a:off x="1536" y="2784"/>
              <a:ext cx="2208" cy="0"/>
            </a:xfrm>
            <a:prstGeom prst="line">
              <a:avLst/>
            </a:prstGeom>
            <a:noFill/>
            <a:ln w="190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7899" name="Line 17">
            <a:extLst>
              <a:ext uri="{FF2B5EF4-FFF2-40B4-BE49-F238E27FC236}">
                <a16:creationId xmlns:a16="http://schemas.microsoft.com/office/drawing/2014/main" id="{B27C9A25-C0DF-4D18-B25E-3DAF5018B7BB}"/>
              </a:ext>
            </a:extLst>
          </p:cNvPr>
          <p:cNvSpPr>
            <a:spLocks noChangeShapeType="1"/>
          </p:cNvSpPr>
          <p:nvPr/>
        </p:nvSpPr>
        <p:spPr bwMode="auto">
          <a:xfrm>
            <a:off x="8469314" y="4486275"/>
            <a:ext cx="346075" cy="0"/>
          </a:xfrm>
          <a:prstGeom prst="line">
            <a:avLst/>
          </a:prstGeom>
          <a:noFill/>
          <a:ln w="190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00" name="Line 18">
            <a:extLst>
              <a:ext uri="{FF2B5EF4-FFF2-40B4-BE49-F238E27FC236}">
                <a16:creationId xmlns:a16="http://schemas.microsoft.com/office/drawing/2014/main" id="{61A33B5B-CCC3-44BE-BB22-829D7DECFDB8}"/>
              </a:ext>
            </a:extLst>
          </p:cNvPr>
          <p:cNvSpPr>
            <a:spLocks noChangeShapeType="1"/>
          </p:cNvSpPr>
          <p:nvPr/>
        </p:nvSpPr>
        <p:spPr bwMode="auto">
          <a:xfrm>
            <a:off x="6465889" y="4954588"/>
            <a:ext cx="966787" cy="0"/>
          </a:xfrm>
          <a:prstGeom prst="line">
            <a:avLst/>
          </a:prstGeom>
          <a:noFill/>
          <a:ln w="190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01" name="Line 19">
            <a:extLst>
              <a:ext uri="{FF2B5EF4-FFF2-40B4-BE49-F238E27FC236}">
                <a16:creationId xmlns:a16="http://schemas.microsoft.com/office/drawing/2014/main" id="{862BB895-F9B0-4F90-B8E5-B589DD98A47C}"/>
              </a:ext>
            </a:extLst>
          </p:cNvPr>
          <p:cNvSpPr>
            <a:spLocks noChangeShapeType="1"/>
          </p:cNvSpPr>
          <p:nvPr/>
        </p:nvSpPr>
        <p:spPr bwMode="auto">
          <a:xfrm>
            <a:off x="6465888" y="5827713"/>
            <a:ext cx="2349500" cy="0"/>
          </a:xfrm>
          <a:prstGeom prst="line">
            <a:avLst/>
          </a:prstGeom>
          <a:noFill/>
          <a:ln w="190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02" name="Line 20">
            <a:extLst>
              <a:ext uri="{FF2B5EF4-FFF2-40B4-BE49-F238E27FC236}">
                <a16:creationId xmlns:a16="http://schemas.microsoft.com/office/drawing/2014/main" id="{75405806-2E42-41EC-B608-C5EFE4F6E3F6}"/>
              </a:ext>
            </a:extLst>
          </p:cNvPr>
          <p:cNvSpPr>
            <a:spLocks noChangeShapeType="1"/>
          </p:cNvSpPr>
          <p:nvPr/>
        </p:nvSpPr>
        <p:spPr bwMode="auto">
          <a:xfrm>
            <a:off x="6259513" y="2941638"/>
            <a:ext cx="1173162" cy="538162"/>
          </a:xfrm>
          <a:prstGeom prst="line">
            <a:avLst/>
          </a:prstGeom>
          <a:noFill/>
          <a:ln w="190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03" name="Line 21">
            <a:extLst>
              <a:ext uri="{FF2B5EF4-FFF2-40B4-BE49-F238E27FC236}">
                <a16:creationId xmlns:a16="http://schemas.microsoft.com/office/drawing/2014/main" id="{405EF91F-9188-4EF1-A533-568893AB14DA}"/>
              </a:ext>
            </a:extLst>
          </p:cNvPr>
          <p:cNvSpPr>
            <a:spLocks noChangeShapeType="1"/>
          </p:cNvSpPr>
          <p:nvPr/>
        </p:nvSpPr>
        <p:spPr bwMode="auto">
          <a:xfrm>
            <a:off x="6189664" y="3344864"/>
            <a:ext cx="898525" cy="738187"/>
          </a:xfrm>
          <a:prstGeom prst="line">
            <a:avLst/>
          </a:prstGeom>
          <a:noFill/>
          <a:ln w="190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04" name="Line 22">
            <a:extLst>
              <a:ext uri="{FF2B5EF4-FFF2-40B4-BE49-F238E27FC236}">
                <a16:creationId xmlns:a16="http://schemas.microsoft.com/office/drawing/2014/main" id="{1692D2AA-D736-4239-8EEA-5593B951C4E9}"/>
              </a:ext>
            </a:extLst>
          </p:cNvPr>
          <p:cNvSpPr>
            <a:spLocks noChangeShapeType="1"/>
          </p:cNvSpPr>
          <p:nvPr/>
        </p:nvSpPr>
        <p:spPr bwMode="auto">
          <a:xfrm>
            <a:off x="6604000" y="3679826"/>
            <a:ext cx="414338" cy="1274763"/>
          </a:xfrm>
          <a:prstGeom prst="line">
            <a:avLst/>
          </a:prstGeom>
          <a:noFill/>
          <a:ln w="190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05" name="Rectangle 23">
            <a:extLst>
              <a:ext uri="{FF2B5EF4-FFF2-40B4-BE49-F238E27FC236}">
                <a16:creationId xmlns:a16="http://schemas.microsoft.com/office/drawing/2014/main" id="{EA78F0E5-8A01-4ACA-8D40-32B311C7F4D5}"/>
              </a:ext>
            </a:extLst>
          </p:cNvPr>
          <p:cNvSpPr>
            <a:spLocks noChangeArrowheads="1"/>
          </p:cNvSpPr>
          <p:nvPr/>
        </p:nvSpPr>
        <p:spPr bwMode="auto">
          <a:xfrm>
            <a:off x="7226300" y="2070100"/>
            <a:ext cx="2832100" cy="40259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id-ID" altLang="en-US"/>
          </a:p>
        </p:txBody>
      </p:sp>
      <p:sp>
        <p:nvSpPr>
          <p:cNvPr id="280600" name="Rectangle 24">
            <a:extLst>
              <a:ext uri="{FF2B5EF4-FFF2-40B4-BE49-F238E27FC236}">
                <a16:creationId xmlns:a16="http://schemas.microsoft.com/office/drawing/2014/main" id="{C9BD830A-E9C2-4573-B3B8-87F78A27D986}"/>
              </a:ext>
            </a:extLst>
          </p:cNvPr>
          <p:cNvSpPr>
            <a:spLocks noChangeArrowheads="1"/>
          </p:cNvSpPr>
          <p:nvPr/>
        </p:nvSpPr>
        <p:spPr bwMode="auto">
          <a:xfrm>
            <a:off x="7432676" y="2203450"/>
            <a:ext cx="7604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zh-TW" b="1" i="1">
                <a:solidFill>
                  <a:srgbClr val="FF3300"/>
                </a:solidFill>
                <a:latin typeface="Arial" panose="020B0604020202020204" pitchFamily="34" charset="0"/>
              </a:rPr>
              <a:t>Trust</a:t>
            </a:r>
          </a:p>
        </p:txBody>
      </p:sp>
      <p:sp>
        <p:nvSpPr>
          <p:cNvPr id="280601" name="Text Box 25">
            <a:extLst>
              <a:ext uri="{FF2B5EF4-FFF2-40B4-BE49-F238E27FC236}">
                <a16:creationId xmlns:a16="http://schemas.microsoft.com/office/drawing/2014/main" id="{268CF92A-0CAA-49C2-9935-851366F915AF}"/>
              </a:ext>
            </a:extLst>
          </p:cNvPr>
          <p:cNvSpPr txBox="1">
            <a:spLocks noChangeArrowheads="1"/>
          </p:cNvSpPr>
          <p:nvPr/>
        </p:nvSpPr>
        <p:spPr bwMode="auto">
          <a:xfrm>
            <a:off x="7467600" y="3886201"/>
            <a:ext cx="9969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zh-TW" sz="1600" b="1">
                <a:solidFill>
                  <a:srgbClr val="000099"/>
                </a:solidFill>
                <a:latin typeface="Arial" panose="020B0604020202020204" pitchFamily="34" charset="0"/>
              </a:rPr>
              <a:t>Trusting</a:t>
            </a:r>
          </a:p>
          <a:p>
            <a:pPr eaLnBrk="1" hangingPunct="1"/>
            <a:r>
              <a:rPr lang="en-US" altLang="zh-TW" sz="1600" b="1">
                <a:solidFill>
                  <a:srgbClr val="000099"/>
                </a:solidFill>
                <a:latin typeface="Arial" panose="020B0604020202020204" pitchFamily="34" charset="0"/>
              </a:rPr>
              <a:t>Beliefs</a:t>
            </a:r>
            <a:endParaRPr lang="en-US" altLang="id-ID" b="1">
              <a:solidFill>
                <a:srgbClr val="000099"/>
              </a:solidFill>
            </a:endParaRPr>
          </a:p>
        </p:txBody>
      </p:sp>
      <p:sp>
        <p:nvSpPr>
          <p:cNvPr id="280602" name="Text Box 26">
            <a:extLst>
              <a:ext uri="{FF2B5EF4-FFF2-40B4-BE49-F238E27FC236}">
                <a16:creationId xmlns:a16="http://schemas.microsoft.com/office/drawing/2014/main" id="{008D816B-D700-4457-93B6-FEA726112C57}"/>
              </a:ext>
            </a:extLst>
          </p:cNvPr>
          <p:cNvSpPr txBox="1">
            <a:spLocks noChangeArrowheads="1"/>
          </p:cNvSpPr>
          <p:nvPr/>
        </p:nvSpPr>
        <p:spPr bwMode="auto">
          <a:xfrm>
            <a:off x="8839200" y="4038601"/>
            <a:ext cx="1042988"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zh-TW" sz="1600" b="1">
                <a:solidFill>
                  <a:srgbClr val="000099"/>
                </a:solidFill>
                <a:latin typeface="Arial" panose="020B0604020202020204" pitchFamily="34" charset="0"/>
              </a:rPr>
              <a:t>Trusting</a:t>
            </a:r>
          </a:p>
          <a:p>
            <a:pPr eaLnBrk="1" hangingPunct="1"/>
            <a:r>
              <a:rPr lang="en-US" altLang="zh-TW" sz="1600" b="1">
                <a:solidFill>
                  <a:srgbClr val="000099"/>
                </a:solidFill>
                <a:latin typeface="Arial" panose="020B0604020202020204" pitchFamily="34" charset="0"/>
              </a:rPr>
              <a:t>Intention</a:t>
            </a:r>
            <a:endParaRPr lang="en-US" altLang="id-ID" sz="1600" b="1">
              <a:solidFill>
                <a:srgbClr val="000099"/>
              </a:solidFill>
              <a:latin typeface="Arial" panose="020B0604020202020204" pitchFamily="34" charset="0"/>
              <a:ea typeface="新細明體" panose="020B0604030504040204" pitchFamily="18" charset="-12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0600"/>
                                        </p:tgtEl>
                                        <p:attrNameLst>
                                          <p:attrName>style.visibility</p:attrName>
                                        </p:attrNameLst>
                                      </p:cBhvr>
                                      <p:to>
                                        <p:strVal val="visible"/>
                                      </p:to>
                                    </p:set>
                                    <p:animEffect transition="in" filter="dissolve">
                                      <p:cBhvr>
                                        <p:cTn id="7" dur="500"/>
                                        <p:tgtEl>
                                          <p:spTgt spid="280600"/>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280601"/>
                                        </p:tgtEl>
                                        <p:attrNameLst>
                                          <p:attrName>style.visibility</p:attrName>
                                        </p:attrNameLst>
                                      </p:cBhvr>
                                      <p:to>
                                        <p:strVal val="visible"/>
                                      </p:to>
                                    </p:set>
                                    <p:animEffect transition="in" filter="blinds(horizontal)">
                                      <p:cBhvr>
                                        <p:cTn id="11" dur="500"/>
                                        <p:tgtEl>
                                          <p:spTgt spid="280601"/>
                                        </p:tgtEl>
                                      </p:cBhvr>
                                    </p:animEffect>
                                  </p:childTnLst>
                                </p:cTn>
                              </p:par>
                            </p:childTnLst>
                          </p:cTn>
                        </p:par>
                        <p:par>
                          <p:cTn id="12" fill="hold" nodeType="afterGroup">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280602"/>
                                        </p:tgtEl>
                                        <p:attrNameLst>
                                          <p:attrName>style.visibility</p:attrName>
                                        </p:attrNameLst>
                                      </p:cBhvr>
                                      <p:to>
                                        <p:strVal val="visible"/>
                                      </p:to>
                                    </p:set>
                                    <p:animEffect transition="in" filter="blinds(horizontal)">
                                      <p:cBhvr>
                                        <p:cTn id="15" dur="500"/>
                                        <p:tgtEl>
                                          <p:spTgt spid="280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600" grpId="0" autoUpdateAnimBg="0"/>
      <p:bldP spid="280601" grpId="0" autoUpdateAnimBg="0"/>
      <p:bldP spid="280602"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4201629A-2AA3-47F2-A9DD-54B02F1CC4FD}"/>
              </a:ext>
            </a:extLst>
          </p:cNvPr>
          <p:cNvSpPr>
            <a:spLocks noGrp="1" noChangeArrowheads="1"/>
          </p:cNvSpPr>
          <p:nvPr>
            <p:ph type="title"/>
          </p:nvPr>
        </p:nvSpPr>
        <p:spPr/>
        <p:txBody>
          <a:bodyPr/>
          <a:lstStyle/>
          <a:p>
            <a:r>
              <a:rPr lang="en-US" altLang="id-ID"/>
              <a:t>One-to-One Marketing and Personalization in EC </a:t>
            </a:r>
            <a:r>
              <a:rPr lang="en-US" altLang="id-ID" sz="3600"/>
              <a:t>(cont.)</a:t>
            </a:r>
          </a:p>
        </p:txBody>
      </p:sp>
      <p:sp>
        <p:nvSpPr>
          <p:cNvPr id="279555" name="Rectangle 3">
            <a:extLst>
              <a:ext uri="{FF2B5EF4-FFF2-40B4-BE49-F238E27FC236}">
                <a16:creationId xmlns:a16="http://schemas.microsoft.com/office/drawing/2014/main" id="{87C64ED6-B051-4EC9-BED0-37C8178FC101}"/>
              </a:ext>
            </a:extLst>
          </p:cNvPr>
          <p:cNvSpPr>
            <a:spLocks noGrp="1" noChangeArrowheads="1"/>
          </p:cNvSpPr>
          <p:nvPr>
            <p:ph idx="1"/>
          </p:nvPr>
        </p:nvSpPr>
        <p:spPr>
          <a:xfrm>
            <a:off x="2209800" y="1981200"/>
            <a:ext cx="8153400" cy="4495800"/>
          </a:xfrm>
        </p:spPr>
        <p:txBody>
          <a:bodyPr/>
          <a:lstStyle/>
          <a:p>
            <a:r>
              <a:rPr lang="en-US" altLang="id-ID"/>
              <a:t>How to increase EC trust</a:t>
            </a:r>
          </a:p>
          <a:p>
            <a:pPr lvl="1"/>
            <a:r>
              <a:rPr lang="en-US" altLang="id-ID"/>
              <a:t>Affiliate with an objective third party</a:t>
            </a:r>
          </a:p>
          <a:p>
            <a:pPr lvl="1"/>
            <a:r>
              <a:rPr lang="en-US" altLang="id-ID"/>
              <a:t>Establish trustworthiness</a:t>
            </a:r>
          </a:p>
          <a:p>
            <a:pPr lvl="1"/>
            <a:r>
              <a:rPr lang="en-US" altLang="id-ID"/>
              <a:t>Between buyers and sellers trust is determined by:</a:t>
            </a:r>
          </a:p>
          <a:p>
            <a:pPr lvl="2"/>
            <a:r>
              <a:rPr lang="en-US" altLang="id-ID" b="1"/>
              <a:t>degree of initial success that each party experienced with EC and with each other</a:t>
            </a:r>
          </a:p>
          <a:p>
            <a:pPr lvl="2"/>
            <a:r>
              <a:rPr lang="en-US" altLang="id-ID" b="1"/>
              <a:t>well-defined roles and procedures for all parties involved</a:t>
            </a:r>
          </a:p>
          <a:p>
            <a:pPr lvl="2"/>
            <a:r>
              <a:rPr lang="en-US" altLang="id-ID" b="1"/>
              <a:t>realistic expectations as to outcomes from EC</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795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7955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7955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7955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7955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79555">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7955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555" grpId="0" build="p" bldLvl="3"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a:extLst>
              <a:ext uri="{FF2B5EF4-FFF2-40B4-BE49-F238E27FC236}">
                <a16:creationId xmlns:a16="http://schemas.microsoft.com/office/drawing/2014/main" id="{D05C44F1-6C3D-4F4E-A953-FAFA3F620094}"/>
              </a:ext>
            </a:extLst>
          </p:cNvPr>
          <p:cNvSpPr txBox="1">
            <a:spLocks noChangeArrowheads="1"/>
          </p:cNvSpPr>
          <p:nvPr/>
        </p:nvSpPr>
        <p:spPr bwMode="auto">
          <a:xfrm>
            <a:off x="2025651" y="354013"/>
            <a:ext cx="34093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id-ID" sz="2000" b="1"/>
              <a:t>Exhibit 4.6 The EC Trust Model</a:t>
            </a:r>
          </a:p>
        </p:txBody>
      </p:sp>
      <p:sp>
        <p:nvSpPr>
          <p:cNvPr id="40963" name="Rectangle 3">
            <a:extLst>
              <a:ext uri="{FF2B5EF4-FFF2-40B4-BE49-F238E27FC236}">
                <a16:creationId xmlns:a16="http://schemas.microsoft.com/office/drawing/2014/main" id="{132DDEA7-79ED-456F-ACFC-9DF7229A1D7D}"/>
              </a:ext>
            </a:extLst>
          </p:cNvPr>
          <p:cNvSpPr>
            <a:spLocks noChangeArrowheads="1"/>
          </p:cNvSpPr>
          <p:nvPr/>
        </p:nvSpPr>
        <p:spPr bwMode="auto">
          <a:xfrm>
            <a:off x="5029200" y="1371600"/>
            <a:ext cx="1371600" cy="304800"/>
          </a:xfrm>
          <a:prstGeom prst="rect">
            <a:avLst/>
          </a:prstGeom>
          <a:solidFill>
            <a:srgbClr val="00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id-ID" sz="1400" b="1">
                <a:latin typeface="Arial" panose="020B0604020202020204" pitchFamily="34" charset="0"/>
              </a:rPr>
              <a:t>Seller</a:t>
            </a:r>
          </a:p>
        </p:txBody>
      </p:sp>
      <p:sp>
        <p:nvSpPr>
          <p:cNvPr id="40964" name="Rectangle 4">
            <a:extLst>
              <a:ext uri="{FF2B5EF4-FFF2-40B4-BE49-F238E27FC236}">
                <a16:creationId xmlns:a16="http://schemas.microsoft.com/office/drawing/2014/main" id="{52034E9B-3C94-452B-9D48-0857FEC9BDFB}"/>
              </a:ext>
            </a:extLst>
          </p:cNvPr>
          <p:cNvSpPr>
            <a:spLocks noChangeArrowheads="1"/>
          </p:cNvSpPr>
          <p:nvPr/>
        </p:nvSpPr>
        <p:spPr bwMode="auto">
          <a:xfrm>
            <a:off x="5029200" y="1905000"/>
            <a:ext cx="1371600" cy="304800"/>
          </a:xfrm>
          <a:prstGeom prst="rect">
            <a:avLst/>
          </a:prstGeom>
          <a:solidFill>
            <a:srgbClr val="00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id-ID" sz="1400" b="1">
                <a:latin typeface="Arial" panose="020B0604020202020204" pitchFamily="34" charset="0"/>
              </a:rPr>
              <a:t>Competency</a:t>
            </a:r>
          </a:p>
        </p:txBody>
      </p:sp>
      <p:sp>
        <p:nvSpPr>
          <p:cNvPr id="40965" name="Rectangle 5">
            <a:extLst>
              <a:ext uri="{FF2B5EF4-FFF2-40B4-BE49-F238E27FC236}">
                <a16:creationId xmlns:a16="http://schemas.microsoft.com/office/drawing/2014/main" id="{57832459-562B-455B-BF57-720C2C6FF2E6}"/>
              </a:ext>
            </a:extLst>
          </p:cNvPr>
          <p:cNvSpPr>
            <a:spLocks noChangeArrowheads="1"/>
          </p:cNvSpPr>
          <p:nvPr/>
        </p:nvSpPr>
        <p:spPr bwMode="auto">
          <a:xfrm>
            <a:off x="5029200" y="2438400"/>
            <a:ext cx="1371600" cy="304800"/>
          </a:xfrm>
          <a:prstGeom prst="rect">
            <a:avLst/>
          </a:prstGeom>
          <a:solidFill>
            <a:srgbClr val="00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id-ID" sz="1400" b="1">
                <a:latin typeface="Arial" panose="020B0604020202020204" pitchFamily="34" charset="0"/>
              </a:rPr>
              <a:t>Benevolence</a:t>
            </a:r>
          </a:p>
        </p:txBody>
      </p:sp>
      <p:sp>
        <p:nvSpPr>
          <p:cNvPr id="40966" name="Rectangle 6">
            <a:extLst>
              <a:ext uri="{FF2B5EF4-FFF2-40B4-BE49-F238E27FC236}">
                <a16:creationId xmlns:a16="http://schemas.microsoft.com/office/drawing/2014/main" id="{813B40BD-5201-4E0F-923D-B9A815846C07}"/>
              </a:ext>
            </a:extLst>
          </p:cNvPr>
          <p:cNvSpPr>
            <a:spLocks noChangeArrowheads="1"/>
          </p:cNvSpPr>
          <p:nvPr/>
        </p:nvSpPr>
        <p:spPr bwMode="auto">
          <a:xfrm>
            <a:off x="5029200" y="2971800"/>
            <a:ext cx="1371600" cy="304800"/>
          </a:xfrm>
          <a:prstGeom prst="rect">
            <a:avLst/>
          </a:prstGeom>
          <a:solidFill>
            <a:srgbClr val="00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id-ID" sz="1400" b="1">
                <a:latin typeface="Arial" panose="020B0604020202020204" pitchFamily="34" charset="0"/>
              </a:rPr>
              <a:t>Reliability</a:t>
            </a:r>
          </a:p>
        </p:txBody>
      </p:sp>
      <p:sp>
        <p:nvSpPr>
          <p:cNvPr id="40967" name="Rectangle 7">
            <a:extLst>
              <a:ext uri="{FF2B5EF4-FFF2-40B4-BE49-F238E27FC236}">
                <a16:creationId xmlns:a16="http://schemas.microsoft.com/office/drawing/2014/main" id="{A11D0757-1724-4DE7-96EB-BB65B03F9FED}"/>
              </a:ext>
            </a:extLst>
          </p:cNvPr>
          <p:cNvSpPr>
            <a:spLocks noChangeArrowheads="1"/>
          </p:cNvSpPr>
          <p:nvPr/>
        </p:nvSpPr>
        <p:spPr bwMode="auto">
          <a:xfrm>
            <a:off x="4648200" y="3505200"/>
            <a:ext cx="1752600" cy="304800"/>
          </a:xfrm>
          <a:prstGeom prst="rect">
            <a:avLst/>
          </a:prstGeom>
          <a:solidFill>
            <a:srgbClr val="00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id-ID" sz="1400" b="1">
                <a:latin typeface="Arial" panose="020B0604020202020204" pitchFamily="34" charset="0"/>
              </a:rPr>
              <a:t>Understandability</a:t>
            </a:r>
          </a:p>
        </p:txBody>
      </p:sp>
      <p:sp>
        <p:nvSpPr>
          <p:cNvPr id="40968" name="Rectangle 8">
            <a:extLst>
              <a:ext uri="{FF2B5EF4-FFF2-40B4-BE49-F238E27FC236}">
                <a16:creationId xmlns:a16="http://schemas.microsoft.com/office/drawing/2014/main" id="{7A93662B-1680-4FEE-A8A4-47A39E11A561}"/>
              </a:ext>
            </a:extLst>
          </p:cNvPr>
          <p:cNvSpPr>
            <a:spLocks noChangeArrowheads="1"/>
          </p:cNvSpPr>
          <p:nvPr/>
        </p:nvSpPr>
        <p:spPr bwMode="auto">
          <a:xfrm>
            <a:off x="4648200" y="4038600"/>
            <a:ext cx="1752600" cy="304800"/>
          </a:xfrm>
          <a:prstGeom prst="rect">
            <a:avLst/>
          </a:prstGeom>
          <a:solidFill>
            <a:srgbClr val="00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id-ID" sz="1400" b="1">
                <a:latin typeface="Arial" panose="020B0604020202020204" pitchFamily="34" charset="0"/>
              </a:rPr>
              <a:t>Security/payment</a:t>
            </a:r>
          </a:p>
        </p:txBody>
      </p:sp>
      <p:sp>
        <p:nvSpPr>
          <p:cNvPr id="40969" name="Rectangle 9">
            <a:extLst>
              <a:ext uri="{FF2B5EF4-FFF2-40B4-BE49-F238E27FC236}">
                <a16:creationId xmlns:a16="http://schemas.microsoft.com/office/drawing/2014/main" id="{6B66BF0B-69F7-41BC-82A6-C7EEDBF19224}"/>
              </a:ext>
            </a:extLst>
          </p:cNvPr>
          <p:cNvSpPr>
            <a:spLocks noChangeArrowheads="1"/>
          </p:cNvSpPr>
          <p:nvPr/>
        </p:nvSpPr>
        <p:spPr bwMode="auto">
          <a:xfrm>
            <a:off x="4419600" y="4572000"/>
            <a:ext cx="1981200" cy="762000"/>
          </a:xfrm>
          <a:prstGeom prst="rect">
            <a:avLst/>
          </a:prstGeom>
          <a:solidFill>
            <a:srgbClr val="00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id-ID" sz="1400" b="1">
                <a:latin typeface="Arial" panose="020B0604020202020204" pitchFamily="34" charset="0"/>
              </a:rPr>
              <a:t>Business culture</a:t>
            </a:r>
          </a:p>
          <a:p>
            <a:pPr eaLnBrk="1" hangingPunct="1"/>
            <a:r>
              <a:rPr lang="en-US" altLang="id-ID" sz="1400" b="1">
                <a:latin typeface="Arial" panose="020B0604020202020204" pitchFamily="34" charset="0"/>
              </a:rPr>
              <a:t>Consumer protection</a:t>
            </a:r>
          </a:p>
          <a:p>
            <a:pPr eaLnBrk="1" hangingPunct="1"/>
            <a:r>
              <a:rPr lang="en-US" altLang="id-ID" sz="1400" b="1">
                <a:latin typeface="Arial" panose="020B0604020202020204" pitchFamily="34" charset="0"/>
              </a:rPr>
              <a:t>Effective law</a:t>
            </a:r>
          </a:p>
        </p:txBody>
      </p:sp>
      <p:sp>
        <p:nvSpPr>
          <p:cNvPr id="40970" name="Rectangle 10">
            <a:extLst>
              <a:ext uri="{FF2B5EF4-FFF2-40B4-BE49-F238E27FC236}">
                <a16:creationId xmlns:a16="http://schemas.microsoft.com/office/drawing/2014/main" id="{F191DFBC-491A-4603-9FE1-B28D3AA068DB}"/>
              </a:ext>
            </a:extLst>
          </p:cNvPr>
          <p:cNvSpPr>
            <a:spLocks noChangeArrowheads="1"/>
          </p:cNvSpPr>
          <p:nvPr/>
        </p:nvSpPr>
        <p:spPr bwMode="auto">
          <a:xfrm>
            <a:off x="4419600" y="5638800"/>
            <a:ext cx="1981200" cy="533400"/>
          </a:xfrm>
          <a:prstGeom prst="rect">
            <a:avLst/>
          </a:prstGeom>
          <a:solidFill>
            <a:srgbClr val="00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id-ID" sz="1400" b="1">
                <a:latin typeface="Arial" panose="020B0604020202020204" pitchFamily="34" charset="0"/>
              </a:rPr>
              <a:t>Peers success stories</a:t>
            </a:r>
          </a:p>
          <a:p>
            <a:pPr eaLnBrk="1" hangingPunct="1"/>
            <a:r>
              <a:rPr lang="en-US" altLang="id-ID" sz="1400" b="1">
                <a:latin typeface="Arial" panose="020B0604020202020204" pitchFamily="34" charset="0"/>
              </a:rPr>
              <a:t>Referrals</a:t>
            </a:r>
          </a:p>
        </p:txBody>
      </p:sp>
      <p:sp>
        <p:nvSpPr>
          <p:cNvPr id="40971" name="Rectangle 11">
            <a:extLst>
              <a:ext uri="{FF2B5EF4-FFF2-40B4-BE49-F238E27FC236}">
                <a16:creationId xmlns:a16="http://schemas.microsoft.com/office/drawing/2014/main" id="{022BC225-A56D-4734-B400-2836E54A07B5}"/>
              </a:ext>
            </a:extLst>
          </p:cNvPr>
          <p:cNvSpPr>
            <a:spLocks noChangeArrowheads="1"/>
          </p:cNvSpPr>
          <p:nvPr/>
        </p:nvSpPr>
        <p:spPr bwMode="auto">
          <a:xfrm>
            <a:off x="6553200" y="4876800"/>
            <a:ext cx="3352800" cy="533400"/>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id-ID" sz="1400" b="1">
                <a:latin typeface="Arial" panose="020B0604020202020204" pitchFamily="34" charset="0"/>
              </a:rPr>
              <a:t>Demographics, previous experience,</a:t>
            </a:r>
          </a:p>
          <a:p>
            <a:pPr eaLnBrk="1" hangingPunct="1"/>
            <a:r>
              <a:rPr lang="en-US" altLang="id-ID" sz="1400" b="1">
                <a:latin typeface="Arial" panose="020B0604020202020204" pitchFamily="34" charset="0"/>
              </a:rPr>
              <a:t>personality, cultural differences </a:t>
            </a:r>
          </a:p>
        </p:txBody>
      </p:sp>
      <p:sp>
        <p:nvSpPr>
          <p:cNvPr id="40972" name="Rectangle 12">
            <a:extLst>
              <a:ext uri="{FF2B5EF4-FFF2-40B4-BE49-F238E27FC236}">
                <a16:creationId xmlns:a16="http://schemas.microsoft.com/office/drawing/2014/main" id="{C1F9FB7C-F8F6-47B6-A14A-2BA122BF85C4}"/>
              </a:ext>
            </a:extLst>
          </p:cNvPr>
          <p:cNvSpPr>
            <a:spLocks noChangeArrowheads="1"/>
          </p:cNvSpPr>
          <p:nvPr/>
        </p:nvSpPr>
        <p:spPr bwMode="auto">
          <a:xfrm>
            <a:off x="7086600" y="3581400"/>
            <a:ext cx="1752600" cy="762000"/>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id-ID" sz="1400" b="1">
                <a:latin typeface="Arial" panose="020B0604020202020204" pitchFamily="34" charset="0"/>
              </a:rPr>
              <a:t>Trust in business</a:t>
            </a:r>
          </a:p>
          <a:p>
            <a:pPr eaLnBrk="1" hangingPunct="1"/>
            <a:r>
              <a:rPr lang="en-US" altLang="id-ID" sz="1400" b="1">
                <a:latin typeface="Arial" panose="020B0604020202020204" pitchFamily="34" charset="0"/>
              </a:rPr>
              <a:t>and regulatory</a:t>
            </a:r>
          </a:p>
          <a:p>
            <a:pPr eaLnBrk="1" hangingPunct="1"/>
            <a:r>
              <a:rPr lang="en-US" altLang="id-ID" sz="1400" b="1">
                <a:latin typeface="Arial" panose="020B0604020202020204" pitchFamily="34" charset="0"/>
              </a:rPr>
              <a:t>environments</a:t>
            </a:r>
          </a:p>
        </p:txBody>
      </p:sp>
      <p:sp>
        <p:nvSpPr>
          <p:cNvPr id="40973" name="Rectangle 13">
            <a:extLst>
              <a:ext uri="{FF2B5EF4-FFF2-40B4-BE49-F238E27FC236}">
                <a16:creationId xmlns:a16="http://schemas.microsoft.com/office/drawing/2014/main" id="{D15311AD-44CC-4FFE-930D-AB716355EA8D}"/>
              </a:ext>
            </a:extLst>
          </p:cNvPr>
          <p:cNvSpPr>
            <a:spLocks noChangeArrowheads="1"/>
          </p:cNvSpPr>
          <p:nvPr/>
        </p:nvSpPr>
        <p:spPr bwMode="auto">
          <a:xfrm>
            <a:off x="7162800" y="2590800"/>
            <a:ext cx="1676400" cy="762000"/>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id-ID" sz="1400" b="1">
                <a:latin typeface="Arial" panose="020B0604020202020204" pitchFamily="34" charset="0"/>
              </a:rPr>
              <a:t>Trust in internet</a:t>
            </a:r>
          </a:p>
          <a:p>
            <a:pPr eaLnBrk="1" hangingPunct="1"/>
            <a:r>
              <a:rPr lang="en-US" altLang="id-ID" sz="1400" b="1">
                <a:latin typeface="Arial" panose="020B0604020202020204" pitchFamily="34" charset="0"/>
              </a:rPr>
              <a:t>as shopping</a:t>
            </a:r>
          </a:p>
          <a:p>
            <a:pPr eaLnBrk="1" hangingPunct="1"/>
            <a:r>
              <a:rPr lang="en-US" altLang="id-ID" sz="1400" b="1">
                <a:latin typeface="Arial" panose="020B0604020202020204" pitchFamily="34" charset="0"/>
              </a:rPr>
              <a:t>channel</a:t>
            </a:r>
          </a:p>
        </p:txBody>
      </p:sp>
      <p:sp>
        <p:nvSpPr>
          <p:cNvPr id="40974" name="Rectangle 14">
            <a:extLst>
              <a:ext uri="{FF2B5EF4-FFF2-40B4-BE49-F238E27FC236}">
                <a16:creationId xmlns:a16="http://schemas.microsoft.com/office/drawing/2014/main" id="{82B382B3-4EF3-49A0-A8A8-E4CFAE33144E}"/>
              </a:ext>
            </a:extLst>
          </p:cNvPr>
          <p:cNvSpPr>
            <a:spLocks noChangeArrowheads="1"/>
          </p:cNvSpPr>
          <p:nvPr/>
        </p:nvSpPr>
        <p:spPr bwMode="auto">
          <a:xfrm>
            <a:off x="7696200" y="1600200"/>
            <a:ext cx="990600" cy="762000"/>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id-ID" sz="1400" b="1">
                <a:latin typeface="Arial" panose="020B0604020202020204" pitchFamily="34" charset="0"/>
              </a:rPr>
              <a:t>Trust in </a:t>
            </a:r>
          </a:p>
          <a:p>
            <a:pPr eaLnBrk="1" hangingPunct="1"/>
            <a:r>
              <a:rPr lang="en-US" altLang="id-ID" sz="1400" b="1">
                <a:latin typeface="Arial" panose="020B0604020202020204" pitchFamily="34" charset="0"/>
              </a:rPr>
              <a:t>internet</a:t>
            </a:r>
          </a:p>
          <a:p>
            <a:pPr eaLnBrk="1" hangingPunct="1"/>
            <a:r>
              <a:rPr lang="en-US" altLang="id-ID" sz="1400" b="1">
                <a:latin typeface="Arial" panose="020B0604020202020204" pitchFamily="34" charset="0"/>
              </a:rPr>
              <a:t>merchant</a:t>
            </a:r>
          </a:p>
        </p:txBody>
      </p:sp>
      <p:sp>
        <p:nvSpPr>
          <p:cNvPr id="40975" name="Rectangle 15">
            <a:extLst>
              <a:ext uri="{FF2B5EF4-FFF2-40B4-BE49-F238E27FC236}">
                <a16:creationId xmlns:a16="http://schemas.microsoft.com/office/drawing/2014/main" id="{DCFAB247-87D5-400C-9C55-5FCBE55A932F}"/>
              </a:ext>
            </a:extLst>
          </p:cNvPr>
          <p:cNvSpPr>
            <a:spLocks noChangeArrowheads="1"/>
          </p:cNvSpPr>
          <p:nvPr/>
        </p:nvSpPr>
        <p:spPr bwMode="auto">
          <a:xfrm>
            <a:off x="9448800" y="2286000"/>
            <a:ext cx="914400" cy="381000"/>
          </a:xfrm>
          <a:prstGeom prst="rect">
            <a:avLst/>
          </a:prstGeom>
          <a:solidFill>
            <a:srgbClr val="00FFFF"/>
          </a:solidFill>
          <a:ln w="9525">
            <a:solidFill>
              <a:schemeClr val="tx1"/>
            </a:solidFill>
            <a:miter lim="800000"/>
            <a:headEnd/>
            <a:tailEnd/>
          </a:ln>
          <a:effectLst>
            <a:outerShdw dist="107763" dir="2700000" algn="ctr" rotWithShape="0">
              <a:schemeClr val="bg2"/>
            </a:outerShdw>
          </a:effec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id-ID" sz="1500" b="1">
                <a:solidFill>
                  <a:srgbClr val="FF3300"/>
                </a:solidFill>
                <a:latin typeface="Arial" panose="020B0604020202020204" pitchFamily="34" charset="0"/>
              </a:rPr>
              <a:t>EC Trust</a:t>
            </a:r>
          </a:p>
        </p:txBody>
      </p:sp>
      <p:sp>
        <p:nvSpPr>
          <p:cNvPr id="40976" name="Line 16">
            <a:extLst>
              <a:ext uri="{FF2B5EF4-FFF2-40B4-BE49-F238E27FC236}">
                <a16:creationId xmlns:a16="http://schemas.microsoft.com/office/drawing/2014/main" id="{5FADB469-EF6A-4B4A-9EEA-651CE5FAA59F}"/>
              </a:ext>
            </a:extLst>
          </p:cNvPr>
          <p:cNvSpPr>
            <a:spLocks noChangeShapeType="1"/>
          </p:cNvSpPr>
          <p:nvPr/>
        </p:nvSpPr>
        <p:spPr bwMode="auto">
          <a:xfrm>
            <a:off x="8839200" y="1981200"/>
            <a:ext cx="609600" cy="304800"/>
          </a:xfrm>
          <a:prstGeom prst="line">
            <a:avLst/>
          </a:prstGeom>
          <a:noFill/>
          <a:ln w="2540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77" name="Line 17">
            <a:extLst>
              <a:ext uri="{FF2B5EF4-FFF2-40B4-BE49-F238E27FC236}">
                <a16:creationId xmlns:a16="http://schemas.microsoft.com/office/drawing/2014/main" id="{03A08076-DDC3-4F81-B1B9-49A202D1B707}"/>
              </a:ext>
            </a:extLst>
          </p:cNvPr>
          <p:cNvSpPr>
            <a:spLocks noChangeShapeType="1"/>
          </p:cNvSpPr>
          <p:nvPr/>
        </p:nvSpPr>
        <p:spPr bwMode="auto">
          <a:xfrm flipV="1">
            <a:off x="8839200" y="2438400"/>
            <a:ext cx="609600" cy="533400"/>
          </a:xfrm>
          <a:prstGeom prst="line">
            <a:avLst/>
          </a:prstGeom>
          <a:noFill/>
          <a:ln w="2540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78" name="Line 18">
            <a:extLst>
              <a:ext uri="{FF2B5EF4-FFF2-40B4-BE49-F238E27FC236}">
                <a16:creationId xmlns:a16="http://schemas.microsoft.com/office/drawing/2014/main" id="{46789384-DBB5-4DEA-B4CF-FA4DC236D419}"/>
              </a:ext>
            </a:extLst>
          </p:cNvPr>
          <p:cNvSpPr>
            <a:spLocks noChangeShapeType="1"/>
          </p:cNvSpPr>
          <p:nvPr/>
        </p:nvSpPr>
        <p:spPr bwMode="auto">
          <a:xfrm flipV="1">
            <a:off x="8839200" y="2590800"/>
            <a:ext cx="609600" cy="1371600"/>
          </a:xfrm>
          <a:prstGeom prst="line">
            <a:avLst/>
          </a:prstGeom>
          <a:noFill/>
          <a:ln w="2540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79" name="Line 19">
            <a:extLst>
              <a:ext uri="{FF2B5EF4-FFF2-40B4-BE49-F238E27FC236}">
                <a16:creationId xmlns:a16="http://schemas.microsoft.com/office/drawing/2014/main" id="{9775945A-5FDB-47BC-A5AC-17D70772A43A}"/>
              </a:ext>
            </a:extLst>
          </p:cNvPr>
          <p:cNvSpPr>
            <a:spLocks noChangeShapeType="1"/>
          </p:cNvSpPr>
          <p:nvPr/>
        </p:nvSpPr>
        <p:spPr bwMode="auto">
          <a:xfrm flipV="1">
            <a:off x="6400800" y="5410200"/>
            <a:ext cx="228600" cy="533400"/>
          </a:xfrm>
          <a:prstGeom prst="line">
            <a:avLst/>
          </a:prstGeom>
          <a:noFill/>
          <a:ln w="2540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80" name="Line 20">
            <a:extLst>
              <a:ext uri="{FF2B5EF4-FFF2-40B4-BE49-F238E27FC236}">
                <a16:creationId xmlns:a16="http://schemas.microsoft.com/office/drawing/2014/main" id="{D35B52E0-270F-4E6E-8731-0E05548A108B}"/>
              </a:ext>
            </a:extLst>
          </p:cNvPr>
          <p:cNvSpPr>
            <a:spLocks noChangeShapeType="1"/>
          </p:cNvSpPr>
          <p:nvPr/>
        </p:nvSpPr>
        <p:spPr bwMode="auto">
          <a:xfrm flipV="1">
            <a:off x="6400800" y="3962400"/>
            <a:ext cx="685800" cy="990600"/>
          </a:xfrm>
          <a:prstGeom prst="line">
            <a:avLst/>
          </a:prstGeom>
          <a:noFill/>
          <a:ln w="2540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81" name="Line 21">
            <a:extLst>
              <a:ext uri="{FF2B5EF4-FFF2-40B4-BE49-F238E27FC236}">
                <a16:creationId xmlns:a16="http://schemas.microsoft.com/office/drawing/2014/main" id="{51518117-CCC5-43FD-9AB4-0C02E5FC3FDE}"/>
              </a:ext>
            </a:extLst>
          </p:cNvPr>
          <p:cNvSpPr>
            <a:spLocks noChangeShapeType="1"/>
          </p:cNvSpPr>
          <p:nvPr/>
        </p:nvSpPr>
        <p:spPr bwMode="auto">
          <a:xfrm flipV="1">
            <a:off x="6781800" y="4572000"/>
            <a:ext cx="0" cy="304800"/>
          </a:xfrm>
          <a:prstGeom prst="line">
            <a:avLst/>
          </a:prstGeom>
          <a:noFill/>
          <a:ln w="2540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82" name="Line 22">
            <a:extLst>
              <a:ext uri="{FF2B5EF4-FFF2-40B4-BE49-F238E27FC236}">
                <a16:creationId xmlns:a16="http://schemas.microsoft.com/office/drawing/2014/main" id="{137645DC-B6FA-4C17-939C-BFAD0F7FA613}"/>
              </a:ext>
            </a:extLst>
          </p:cNvPr>
          <p:cNvSpPr>
            <a:spLocks noChangeShapeType="1"/>
          </p:cNvSpPr>
          <p:nvPr/>
        </p:nvSpPr>
        <p:spPr bwMode="auto">
          <a:xfrm flipV="1">
            <a:off x="6934200" y="4572000"/>
            <a:ext cx="0" cy="304800"/>
          </a:xfrm>
          <a:prstGeom prst="line">
            <a:avLst/>
          </a:prstGeom>
          <a:noFill/>
          <a:ln w="2540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83" name="Line 23">
            <a:extLst>
              <a:ext uri="{FF2B5EF4-FFF2-40B4-BE49-F238E27FC236}">
                <a16:creationId xmlns:a16="http://schemas.microsoft.com/office/drawing/2014/main" id="{18EF4A52-C425-4FB4-BD45-4D5316179BF6}"/>
              </a:ext>
            </a:extLst>
          </p:cNvPr>
          <p:cNvSpPr>
            <a:spLocks noChangeShapeType="1"/>
          </p:cNvSpPr>
          <p:nvPr/>
        </p:nvSpPr>
        <p:spPr bwMode="auto">
          <a:xfrm flipV="1">
            <a:off x="7086600" y="4572000"/>
            <a:ext cx="0" cy="304800"/>
          </a:xfrm>
          <a:prstGeom prst="line">
            <a:avLst/>
          </a:prstGeom>
          <a:noFill/>
          <a:ln w="2540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84" name="Line 24">
            <a:extLst>
              <a:ext uri="{FF2B5EF4-FFF2-40B4-BE49-F238E27FC236}">
                <a16:creationId xmlns:a16="http://schemas.microsoft.com/office/drawing/2014/main" id="{69DF7687-B47C-4365-BC92-763B74230253}"/>
              </a:ext>
            </a:extLst>
          </p:cNvPr>
          <p:cNvSpPr>
            <a:spLocks noChangeShapeType="1"/>
          </p:cNvSpPr>
          <p:nvPr/>
        </p:nvSpPr>
        <p:spPr bwMode="auto">
          <a:xfrm flipV="1">
            <a:off x="6400800" y="3352800"/>
            <a:ext cx="762000" cy="838200"/>
          </a:xfrm>
          <a:prstGeom prst="line">
            <a:avLst/>
          </a:prstGeom>
          <a:noFill/>
          <a:ln w="2540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85" name="Line 25">
            <a:extLst>
              <a:ext uri="{FF2B5EF4-FFF2-40B4-BE49-F238E27FC236}">
                <a16:creationId xmlns:a16="http://schemas.microsoft.com/office/drawing/2014/main" id="{ACF92E4F-94D0-4EDD-80E2-3871D37B4F7B}"/>
              </a:ext>
            </a:extLst>
          </p:cNvPr>
          <p:cNvSpPr>
            <a:spLocks noChangeShapeType="1"/>
          </p:cNvSpPr>
          <p:nvPr/>
        </p:nvSpPr>
        <p:spPr bwMode="auto">
          <a:xfrm flipV="1">
            <a:off x="6400800" y="3048000"/>
            <a:ext cx="762000" cy="609600"/>
          </a:xfrm>
          <a:prstGeom prst="line">
            <a:avLst/>
          </a:prstGeom>
          <a:noFill/>
          <a:ln w="2540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86" name="Line 26">
            <a:extLst>
              <a:ext uri="{FF2B5EF4-FFF2-40B4-BE49-F238E27FC236}">
                <a16:creationId xmlns:a16="http://schemas.microsoft.com/office/drawing/2014/main" id="{8DC50E1B-24AC-4233-8659-4385979559F5}"/>
              </a:ext>
            </a:extLst>
          </p:cNvPr>
          <p:cNvSpPr>
            <a:spLocks noChangeShapeType="1"/>
          </p:cNvSpPr>
          <p:nvPr/>
        </p:nvSpPr>
        <p:spPr bwMode="auto">
          <a:xfrm flipV="1">
            <a:off x="6400800" y="2667000"/>
            <a:ext cx="762000" cy="457200"/>
          </a:xfrm>
          <a:prstGeom prst="line">
            <a:avLst/>
          </a:prstGeom>
          <a:noFill/>
          <a:ln w="2540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40987" name="Group 27">
            <a:extLst>
              <a:ext uri="{FF2B5EF4-FFF2-40B4-BE49-F238E27FC236}">
                <a16:creationId xmlns:a16="http://schemas.microsoft.com/office/drawing/2014/main" id="{CDA16F52-38FC-4293-A0EE-64B07A0B79B9}"/>
              </a:ext>
            </a:extLst>
          </p:cNvPr>
          <p:cNvGrpSpPr>
            <a:grpSpLocks/>
          </p:cNvGrpSpPr>
          <p:nvPr/>
        </p:nvGrpSpPr>
        <p:grpSpPr bwMode="auto">
          <a:xfrm>
            <a:off x="6400800" y="1524000"/>
            <a:ext cx="1219200" cy="1066800"/>
            <a:chOff x="3072" y="960"/>
            <a:chExt cx="1056" cy="672"/>
          </a:xfrm>
        </p:grpSpPr>
        <p:sp>
          <p:nvSpPr>
            <p:cNvPr id="41001" name="Line 28">
              <a:extLst>
                <a:ext uri="{FF2B5EF4-FFF2-40B4-BE49-F238E27FC236}">
                  <a16:creationId xmlns:a16="http://schemas.microsoft.com/office/drawing/2014/main" id="{86F4E9CA-CDAD-4CF5-918B-90E7F15B86A4}"/>
                </a:ext>
              </a:extLst>
            </p:cNvPr>
            <p:cNvSpPr>
              <a:spLocks noChangeShapeType="1"/>
            </p:cNvSpPr>
            <p:nvPr/>
          </p:nvSpPr>
          <p:spPr bwMode="auto">
            <a:xfrm flipV="1">
              <a:off x="3072" y="1392"/>
              <a:ext cx="1056" cy="240"/>
            </a:xfrm>
            <a:prstGeom prst="line">
              <a:avLst/>
            </a:prstGeom>
            <a:noFill/>
            <a:ln w="2540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002" name="Line 29">
              <a:extLst>
                <a:ext uri="{FF2B5EF4-FFF2-40B4-BE49-F238E27FC236}">
                  <a16:creationId xmlns:a16="http://schemas.microsoft.com/office/drawing/2014/main" id="{BB37F136-31A9-43F4-B0CC-48AAFFA1157C}"/>
                </a:ext>
              </a:extLst>
            </p:cNvPr>
            <p:cNvSpPr>
              <a:spLocks noChangeShapeType="1"/>
            </p:cNvSpPr>
            <p:nvPr/>
          </p:nvSpPr>
          <p:spPr bwMode="auto">
            <a:xfrm flipV="1">
              <a:off x="3072" y="1248"/>
              <a:ext cx="1056" cy="48"/>
            </a:xfrm>
            <a:prstGeom prst="line">
              <a:avLst/>
            </a:prstGeom>
            <a:noFill/>
            <a:ln w="2540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003" name="Line 30">
              <a:extLst>
                <a:ext uri="{FF2B5EF4-FFF2-40B4-BE49-F238E27FC236}">
                  <a16:creationId xmlns:a16="http://schemas.microsoft.com/office/drawing/2014/main" id="{456AD4C0-E443-4440-82B1-FD90D4EDDF0D}"/>
                </a:ext>
              </a:extLst>
            </p:cNvPr>
            <p:cNvSpPr>
              <a:spLocks noChangeShapeType="1"/>
            </p:cNvSpPr>
            <p:nvPr/>
          </p:nvSpPr>
          <p:spPr bwMode="auto">
            <a:xfrm>
              <a:off x="3072" y="960"/>
              <a:ext cx="1056" cy="144"/>
            </a:xfrm>
            <a:prstGeom prst="line">
              <a:avLst/>
            </a:prstGeom>
            <a:noFill/>
            <a:ln w="2540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0988" name="Text Box 31">
            <a:extLst>
              <a:ext uri="{FF2B5EF4-FFF2-40B4-BE49-F238E27FC236}">
                <a16:creationId xmlns:a16="http://schemas.microsoft.com/office/drawing/2014/main" id="{2435C3F1-9C7B-41F3-AE20-5D3B68F10E20}"/>
              </a:ext>
            </a:extLst>
          </p:cNvPr>
          <p:cNvSpPr txBox="1">
            <a:spLocks noChangeArrowheads="1"/>
          </p:cNvSpPr>
          <p:nvPr/>
        </p:nvSpPr>
        <p:spPr bwMode="auto">
          <a:xfrm>
            <a:off x="1905000" y="1371600"/>
            <a:ext cx="914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endParaRPr lang="et-EE" altLang="id-ID" sz="1400">
              <a:latin typeface="Arial" panose="020B0604020202020204" pitchFamily="34" charset="0"/>
            </a:endParaRPr>
          </a:p>
        </p:txBody>
      </p:sp>
      <p:sp>
        <p:nvSpPr>
          <p:cNvPr id="40989" name="Text Box 32">
            <a:extLst>
              <a:ext uri="{FF2B5EF4-FFF2-40B4-BE49-F238E27FC236}">
                <a16:creationId xmlns:a16="http://schemas.microsoft.com/office/drawing/2014/main" id="{4719A146-764E-45C0-9D97-43AAC30B31D0}"/>
              </a:ext>
            </a:extLst>
          </p:cNvPr>
          <p:cNvSpPr txBox="1">
            <a:spLocks noChangeArrowheads="1"/>
          </p:cNvSpPr>
          <p:nvPr/>
        </p:nvSpPr>
        <p:spPr bwMode="auto">
          <a:xfrm>
            <a:off x="2025650" y="1360489"/>
            <a:ext cx="2419350" cy="247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id-ID" sz="1300">
                <a:latin typeface="Arial" panose="020B0604020202020204" pitchFamily="34" charset="0"/>
              </a:rPr>
              <a:t>Trust certificates, seals</a:t>
            </a:r>
          </a:p>
          <a:p>
            <a:pPr eaLnBrk="1" hangingPunct="1"/>
            <a:r>
              <a:rPr lang="en-US" altLang="id-ID" sz="1300">
                <a:latin typeface="Arial" panose="020B0604020202020204" pitchFamily="34" charset="0"/>
              </a:rPr>
              <a:t>Vendor evaluation (BBB)</a:t>
            </a:r>
            <a:br>
              <a:rPr lang="en-US" altLang="id-ID" sz="1300">
                <a:latin typeface="Arial" panose="020B0604020202020204" pitchFamily="34" charset="0"/>
              </a:rPr>
            </a:br>
            <a:r>
              <a:rPr lang="en-US" altLang="id-ID" sz="1300">
                <a:latin typeface="Arial" panose="020B0604020202020204" pitchFamily="34" charset="0"/>
              </a:rPr>
              <a:t>Product evaluation</a:t>
            </a:r>
          </a:p>
          <a:p>
            <a:pPr eaLnBrk="1" hangingPunct="1"/>
            <a:r>
              <a:rPr lang="en-US" altLang="id-ID" sz="1300">
                <a:latin typeface="Arial" panose="020B0604020202020204" pitchFamily="34" charset="0"/>
              </a:rPr>
              <a:t>Free samples</a:t>
            </a:r>
          </a:p>
          <a:p>
            <a:pPr eaLnBrk="1" hangingPunct="1"/>
            <a:r>
              <a:rPr lang="en-US" altLang="id-ID" sz="1300">
                <a:latin typeface="Arial" panose="020B0604020202020204" pitchFamily="34" charset="0"/>
              </a:rPr>
              <a:t>Return policy</a:t>
            </a:r>
          </a:p>
          <a:p>
            <a:pPr eaLnBrk="1" hangingPunct="1"/>
            <a:r>
              <a:rPr lang="en-US" altLang="id-ID" sz="1300">
                <a:latin typeface="Arial" panose="020B0604020202020204" pitchFamily="34" charset="0"/>
              </a:rPr>
              <a:t>Privacy statement</a:t>
            </a:r>
          </a:p>
          <a:p>
            <a:pPr eaLnBrk="1" hangingPunct="1"/>
            <a:r>
              <a:rPr lang="en-US" altLang="id-ID" sz="1300">
                <a:latin typeface="Arial" panose="020B0604020202020204" pitchFamily="34" charset="0"/>
              </a:rPr>
              <a:t>Co-branding, alliances</a:t>
            </a:r>
          </a:p>
          <a:p>
            <a:pPr eaLnBrk="1" hangingPunct="1"/>
            <a:r>
              <a:rPr lang="en-US" altLang="id-ID" sz="1300">
                <a:latin typeface="Arial" panose="020B0604020202020204" pitchFamily="34" charset="0"/>
              </a:rPr>
              <a:t>Education efforts by vendor</a:t>
            </a:r>
          </a:p>
          <a:p>
            <a:pPr eaLnBrk="1" hangingPunct="1"/>
            <a:r>
              <a:rPr lang="en-US" altLang="id-ID" sz="1300">
                <a:latin typeface="Arial" panose="020B0604020202020204" pitchFamily="34" charset="0"/>
              </a:rPr>
              <a:t>   stressing the use of security,</a:t>
            </a:r>
          </a:p>
          <a:p>
            <a:pPr eaLnBrk="1" hangingPunct="1"/>
            <a:r>
              <a:rPr lang="en-US" altLang="id-ID" sz="1300">
                <a:latin typeface="Arial" panose="020B0604020202020204" pitchFamily="34" charset="0"/>
              </a:rPr>
              <a:t>   size and financial resources</a:t>
            </a:r>
          </a:p>
          <a:p>
            <a:pPr eaLnBrk="1" hangingPunct="1"/>
            <a:r>
              <a:rPr lang="en-US" altLang="id-ID" sz="1300">
                <a:latin typeface="Arial" panose="020B0604020202020204" pitchFamily="34" charset="0"/>
              </a:rPr>
              <a:t>Simplicity of shopping</a:t>
            </a:r>
          </a:p>
          <a:p>
            <a:pPr eaLnBrk="1" hangingPunct="1"/>
            <a:r>
              <a:rPr lang="en-US" altLang="id-ID" sz="1300">
                <a:latin typeface="Arial" panose="020B0604020202020204" pitchFamily="34" charset="0"/>
              </a:rPr>
              <a:t>Navigation, Web design</a:t>
            </a:r>
          </a:p>
        </p:txBody>
      </p:sp>
      <p:grpSp>
        <p:nvGrpSpPr>
          <p:cNvPr id="40990" name="Group 33">
            <a:extLst>
              <a:ext uri="{FF2B5EF4-FFF2-40B4-BE49-F238E27FC236}">
                <a16:creationId xmlns:a16="http://schemas.microsoft.com/office/drawing/2014/main" id="{EBF08A1F-1CC2-4BEF-9C98-A8108BF5205C}"/>
              </a:ext>
            </a:extLst>
          </p:cNvPr>
          <p:cNvGrpSpPr>
            <a:grpSpLocks/>
          </p:cNvGrpSpPr>
          <p:nvPr/>
        </p:nvGrpSpPr>
        <p:grpSpPr bwMode="auto">
          <a:xfrm>
            <a:off x="3657600" y="1371600"/>
            <a:ext cx="685800" cy="2590800"/>
            <a:chOff x="1248" y="912"/>
            <a:chExt cx="432" cy="1248"/>
          </a:xfrm>
        </p:grpSpPr>
        <p:sp>
          <p:nvSpPr>
            <p:cNvPr id="40998" name="Line 34">
              <a:extLst>
                <a:ext uri="{FF2B5EF4-FFF2-40B4-BE49-F238E27FC236}">
                  <a16:creationId xmlns:a16="http://schemas.microsoft.com/office/drawing/2014/main" id="{8F751C87-DA67-4D0B-B941-4E03409D5A6F}"/>
                </a:ext>
              </a:extLst>
            </p:cNvPr>
            <p:cNvSpPr>
              <a:spLocks noChangeShapeType="1"/>
            </p:cNvSpPr>
            <p:nvPr/>
          </p:nvSpPr>
          <p:spPr bwMode="auto">
            <a:xfrm>
              <a:off x="1248" y="912"/>
              <a:ext cx="43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99" name="Line 35">
              <a:extLst>
                <a:ext uri="{FF2B5EF4-FFF2-40B4-BE49-F238E27FC236}">
                  <a16:creationId xmlns:a16="http://schemas.microsoft.com/office/drawing/2014/main" id="{D73DFC54-CA9E-41F1-8691-D39626DC66F1}"/>
                </a:ext>
              </a:extLst>
            </p:cNvPr>
            <p:cNvSpPr>
              <a:spLocks noChangeShapeType="1"/>
            </p:cNvSpPr>
            <p:nvPr/>
          </p:nvSpPr>
          <p:spPr bwMode="auto">
            <a:xfrm>
              <a:off x="1248" y="2160"/>
              <a:ext cx="43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000" name="Line 36">
              <a:extLst>
                <a:ext uri="{FF2B5EF4-FFF2-40B4-BE49-F238E27FC236}">
                  <a16:creationId xmlns:a16="http://schemas.microsoft.com/office/drawing/2014/main" id="{B7088725-49D1-4A78-A354-3E52CD110D06}"/>
                </a:ext>
              </a:extLst>
            </p:cNvPr>
            <p:cNvSpPr>
              <a:spLocks noChangeShapeType="1"/>
            </p:cNvSpPr>
            <p:nvPr/>
          </p:nvSpPr>
          <p:spPr bwMode="auto">
            <a:xfrm>
              <a:off x="1680" y="912"/>
              <a:ext cx="0" cy="124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0991" name="Line 37">
            <a:extLst>
              <a:ext uri="{FF2B5EF4-FFF2-40B4-BE49-F238E27FC236}">
                <a16:creationId xmlns:a16="http://schemas.microsoft.com/office/drawing/2014/main" id="{F8200BCB-1882-4DAC-AA75-88B3B0882105}"/>
              </a:ext>
            </a:extLst>
          </p:cNvPr>
          <p:cNvSpPr>
            <a:spLocks noChangeShapeType="1"/>
          </p:cNvSpPr>
          <p:nvPr/>
        </p:nvSpPr>
        <p:spPr bwMode="auto">
          <a:xfrm flipV="1">
            <a:off x="4343400" y="1524000"/>
            <a:ext cx="457200" cy="76200"/>
          </a:xfrm>
          <a:prstGeom prst="line">
            <a:avLst/>
          </a:prstGeom>
          <a:noFill/>
          <a:ln w="2540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92" name="Line 38">
            <a:extLst>
              <a:ext uri="{FF2B5EF4-FFF2-40B4-BE49-F238E27FC236}">
                <a16:creationId xmlns:a16="http://schemas.microsoft.com/office/drawing/2014/main" id="{9F2B5AA1-31F8-4E6D-8DC9-002F115BAD1D}"/>
              </a:ext>
            </a:extLst>
          </p:cNvPr>
          <p:cNvSpPr>
            <a:spLocks noChangeShapeType="1"/>
          </p:cNvSpPr>
          <p:nvPr/>
        </p:nvSpPr>
        <p:spPr bwMode="auto">
          <a:xfrm>
            <a:off x="4343400" y="1905000"/>
            <a:ext cx="457200" cy="0"/>
          </a:xfrm>
          <a:prstGeom prst="line">
            <a:avLst/>
          </a:prstGeom>
          <a:noFill/>
          <a:ln w="2540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93" name="Line 39">
            <a:extLst>
              <a:ext uri="{FF2B5EF4-FFF2-40B4-BE49-F238E27FC236}">
                <a16:creationId xmlns:a16="http://schemas.microsoft.com/office/drawing/2014/main" id="{441FBCAA-7B70-4758-9FD1-16B2E30F8588}"/>
              </a:ext>
            </a:extLst>
          </p:cNvPr>
          <p:cNvSpPr>
            <a:spLocks noChangeShapeType="1"/>
          </p:cNvSpPr>
          <p:nvPr/>
        </p:nvSpPr>
        <p:spPr bwMode="auto">
          <a:xfrm>
            <a:off x="4343400" y="2209800"/>
            <a:ext cx="457200" cy="152400"/>
          </a:xfrm>
          <a:prstGeom prst="line">
            <a:avLst/>
          </a:prstGeom>
          <a:noFill/>
          <a:ln w="2540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94" name="Line 40">
            <a:extLst>
              <a:ext uri="{FF2B5EF4-FFF2-40B4-BE49-F238E27FC236}">
                <a16:creationId xmlns:a16="http://schemas.microsoft.com/office/drawing/2014/main" id="{BC79CD4C-FB7D-45F5-8EB4-7CE15F56A8FA}"/>
              </a:ext>
            </a:extLst>
          </p:cNvPr>
          <p:cNvSpPr>
            <a:spLocks noChangeShapeType="1"/>
          </p:cNvSpPr>
          <p:nvPr/>
        </p:nvSpPr>
        <p:spPr bwMode="auto">
          <a:xfrm>
            <a:off x="4343400" y="2514600"/>
            <a:ext cx="457200" cy="152400"/>
          </a:xfrm>
          <a:prstGeom prst="line">
            <a:avLst/>
          </a:prstGeom>
          <a:noFill/>
          <a:ln w="2540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95" name="Line 41">
            <a:extLst>
              <a:ext uri="{FF2B5EF4-FFF2-40B4-BE49-F238E27FC236}">
                <a16:creationId xmlns:a16="http://schemas.microsoft.com/office/drawing/2014/main" id="{E9FCB303-1C36-4A09-9B06-ECF3C617486E}"/>
              </a:ext>
            </a:extLst>
          </p:cNvPr>
          <p:cNvSpPr>
            <a:spLocks noChangeShapeType="1"/>
          </p:cNvSpPr>
          <p:nvPr/>
        </p:nvSpPr>
        <p:spPr bwMode="auto">
          <a:xfrm>
            <a:off x="4343400" y="2895600"/>
            <a:ext cx="457200" cy="152400"/>
          </a:xfrm>
          <a:prstGeom prst="line">
            <a:avLst/>
          </a:prstGeom>
          <a:noFill/>
          <a:ln w="2540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96" name="Line 42">
            <a:extLst>
              <a:ext uri="{FF2B5EF4-FFF2-40B4-BE49-F238E27FC236}">
                <a16:creationId xmlns:a16="http://schemas.microsoft.com/office/drawing/2014/main" id="{B0EA43C1-7298-4006-B024-10DDD13323F7}"/>
              </a:ext>
            </a:extLst>
          </p:cNvPr>
          <p:cNvSpPr>
            <a:spLocks noChangeShapeType="1"/>
          </p:cNvSpPr>
          <p:nvPr/>
        </p:nvSpPr>
        <p:spPr bwMode="auto">
          <a:xfrm>
            <a:off x="4343400" y="3276600"/>
            <a:ext cx="457200" cy="152400"/>
          </a:xfrm>
          <a:prstGeom prst="line">
            <a:avLst/>
          </a:prstGeom>
          <a:noFill/>
          <a:ln w="2540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97" name="Text Box 43">
            <a:extLst>
              <a:ext uri="{FF2B5EF4-FFF2-40B4-BE49-F238E27FC236}">
                <a16:creationId xmlns:a16="http://schemas.microsoft.com/office/drawing/2014/main" id="{09AC7B03-B5C7-45CB-9D4F-B7E89C554BF4}"/>
              </a:ext>
            </a:extLst>
          </p:cNvPr>
          <p:cNvSpPr txBox="1">
            <a:spLocks noChangeArrowheads="1"/>
          </p:cNvSpPr>
          <p:nvPr/>
        </p:nvSpPr>
        <p:spPr bwMode="auto">
          <a:xfrm>
            <a:off x="6400800" y="6096000"/>
            <a:ext cx="426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id-ID" sz="1200" i="1"/>
              <a:t>Source: Lee, Matthew K.Q. and E. Turban, “A Trust Model for Consumer Internet Shopping,” Vol. 6(1), M.E. Sharpe, Inc., 2001</a:t>
            </a:r>
          </a:p>
        </p:txBody>
      </p:sp>
    </p:spTree>
  </p:cSld>
  <p:clrMapOvr>
    <a:masterClrMapping/>
  </p:clrMapOvr>
  <p:transition spd="slow">
    <p:randomBar dir="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EFFE327F-889B-4770-BBC9-41E913B73800}"/>
              </a:ext>
            </a:extLst>
          </p:cNvPr>
          <p:cNvSpPr>
            <a:spLocks noGrp="1" noChangeArrowheads="1"/>
          </p:cNvSpPr>
          <p:nvPr>
            <p:ph type="title"/>
          </p:nvPr>
        </p:nvSpPr>
        <p:spPr/>
        <p:txBody>
          <a:bodyPr/>
          <a:lstStyle/>
          <a:p>
            <a:r>
              <a:rPr lang="en-US" altLang="id-ID"/>
              <a:t>BREAK-1</a:t>
            </a:r>
            <a:endParaRPr lang="et-EE" altLang="id-ID"/>
          </a:p>
        </p:txBody>
      </p:sp>
      <p:sp>
        <p:nvSpPr>
          <p:cNvPr id="41987" name="Rectangle 3">
            <a:extLst>
              <a:ext uri="{FF2B5EF4-FFF2-40B4-BE49-F238E27FC236}">
                <a16:creationId xmlns:a16="http://schemas.microsoft.com/office/drawing/2014/main" id="{A454B154-CBEB-4E3E-979C-259F052D23EF}"/>
              </a:ext>
            </a:extLst>
          </p:cNvPr>
          <p:cNvSpPr>
            <a:spLocks noGrp="1" noChangeArrowheads="1"/>
          </p:cNvSpPr>
          <p:nvPr>
            <p:ph idx="1"/>
          </p:nvPr>
        </p:nvSpPr>
        <p:spPr/>
        <p:txBody>
          <a:bodyPr/>
          <a:lstStyle/>
          <a:p>
            <a:r>
              <a:rPr lang="en-US" altLang="id-ID"/>
              <a:t>Application Case 4.1: Internet Market Research Expedites Time-To-Market at Proctor &amp; Gamble </a:t>
            </a:r>
            <a:r>
              <a:rPr lang="en-US" altLang="id-ID" sz="2400" b="1" i="1"/>
              <a:t>(p.172)</a:t>
            </a:r>
            <a:endParaRPr lang="et-EE" altLang="id-ID" sz="2400" b="1" i="1"/>
          </a:p>
        </p:txBody>
      </p:sp>
    </p:spTree>
  </p:cSld>
  <p:clrMapOvr>
    <a:masterClrMapping/>
  </p:clrMapOvr>
  <p:transition spd="slow">
    <p:randomBar dir="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4347DD0A-9793-4C33-81FC-7DD36AF10823}"/>
              </a:ext>
            </a:extLst>
          </p:cNvPr>
          <p:cNvSpPr>
            <a:spLocks noGrp="1" noChangeArrowheads="1"/>
          </p:cNvSpPr>
          <p:nvPr>
            <p:ph type="title"/>
          </p:nvPr>
        </p:nvSpPr>
        <p:spPr/>
        <p:txBody>
          <a:bodyPr/>
          <a:lstStyle/>
          <a:p>
            <a:r>
              <a:rPr lang="en-US" altLang="id-ID" sz="4000"/>
              <a:t>Market Research for EC</a:t>
            </a:r>
            <a:r>
              <a:rPr lang="en-US" altLang="id-ID"/>
              <a:t> </a:t>
            </a:r>
            <a:r>
              <a:rPr lang="en-US" altLang="id-ID" sz="3600"/>
              <a:t>(cont.)</a:t>
            </a:r>
          </a:p>
        </p:txBody>
      </p:sp>
      <p:sp>
        <p:nvSpPr>
          <p:cNvPr id="299011" name="Rectangle 3">
            <a:extLst>
              <a:ext uri="{FF2B5EF4-FFF2-40B4-BE49-F238E27FC236}">
                <a16:creationId xmlns:a16="http://schemas.microsoft.com/office/drawing/2014/main" id="{F14194D2-9D5E-4D54-AD3A-E7A3102708E8}"/>
              </a:ext>
            </a:extLst>
          </p:cNvPr>
          <p:cNvSpPr>
            <a:spLocks noGrp="1" noChangeArrowheads="1"/>
          </p:cNvSpPr>
          <p:nvPr>
            <p:ph idx="1"/>
          </p:nvPr>
        </p:nvSpPr>
        <p:spPr>
          <a:xfrm>
            <a:off x="2209800" y="1752600"/>
            <a:ext cx="7772400" cy="4114800"/>
          </a:xfrm>
        </p:spPr>
        <p:txBody>
          <a:bodyPr rtlCol="0">
            <a:normAutofit/>
          </a:bodyPr>
          <a:lstStyle/>
          <a:p>
            <a:pPr fontAlgn="auto">
              <a:spcAft>
                <a:spcPts val="0"/>
              </a:spcAft>
              <a:defRPr/>
            </a:pPr>
            <a:r>
              <a:rPr lang="en-US" altLang="id-ID"/>
              <a:t>Limitations of online market research</a:t>
            </a:r>
          </a:p>
          <a:p>
            <a:pPr lvl="1" fontAlgn="auto">
              <a:spcAft>
                <a:spcPts val="0"/>
              </a:spcAft>
              <a:defRPr/>
            </a:pPr>
            <a:r>
              <a:rPr lang="en-US" altLang="id-ID"/>
              <a:t>too much data may be available: need business intelligence to organize, edit, condense, and summarize it</a:t>
            </a:r>
          </a:p>
          <a:p>
            <a:pPr lvl="1" fontAlgn="auto">
              <a:spcAft>
                <a:spcPts val="0"/>
              </a:spcAft>
              <a:defRPr/>
            </a:pPr>
            <a:r>
              <a:rPr lang="en-US" altLang="id-ID"/>
              <a:t>accuracy of responses</a:t>
            </a:r>
          </a:p>
          <a:p>
            <a:pPr lvl="1" fontAlgn="auto">
              <a:spcAft>
                <a:spcPts val="0"/>
              </a:spcAft>
              <a:defRPr/>
            </a:pPr>
            <a:r>
              <a:rPr lang="en-US" altLang="id-ID"/>
              <a:t>loss of respondents because of equipment problems</a:t>
            </a:r>
          </a:p>
          <a:p>
            <a:pPr lvl="1" fontAlgn="auto">
              <a:spcAft>
                <a:spcPts val="0"/>
              </a:spcAft>
              <a:defRPr/>
            </a:pPr>
            <a:r>
              <a:rPr lang="en-US" altLang="id-ID"/>
              <a:t>ethics and legality of Web tracking</a:t>
            </a:r>
          </a:p>
          <a:p>
            <a:pPr lvl="1" fontAlgn="auto">
              <a:spcAft>
                <a:spcPts val="0"/>
              </a:spcAft>
              <a:defRPr/>
            </a:pPr>
            <a:r>
              <a:rPr lang="en-US" altLang="id-ID"/>
              <a:t>Online shoppers tend to be wealthy, employed, and well educated</a:t>
            </a:r>
          </a:p>
          <a:p>
            <a:pPr lvl="1" fontAlgn="auto">
              <a:spcAft>
                <a:spcPts val="0"/>
              </a:spcAft>
              <a:defRPr/>
            </a:pPr>
            <a:r>
              <a:rPr lang="en-US" altLang="id-ID"/>
              <a:t>The lack of clear understanding of the online communication process and how online respondents think and interact in cyberspace</a:t>
            </a:r>
          </a:p>
        </p:txBody>
      </p:sp>
    </p:spTree>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EAA26B60-61FB-4E12-A318-7B8616550DBE}"/>
              </a:ext>
            </a:extLst>
          </p:cNvPr>
          <p:cNvSpPr>
            <a:spLocks noGrp="1" noChangeArrowheads="1"/>
          </p:cNvSpPr>
          <p:nvPr>
            <p:ph type="title"/>
          </p:nvPr>
        </p:nvSpPr>
        <p:spPr/>
        <p:txBody>
          <a:bodyPr/>
          <a:lstStyle/>
          <a:p>
            <a:r>
              <a:rPr lang="en-US" altLang="id-ID"/>
              <a:t>Learning Objectives</a:t>
            </a:r>
          </a:p>
        </p:txBody>
      </p:sp>
      <p:sp>
        <p:nvSpPr>
          <p:cNvPr id="8195" name="Rectangle 3">
            <a:extLst>
              <a:ext uri="{FF2B5EF4-FFF2-40B4-BE49-F238E27FC236}">
                <a16:creationId xmlns:a16="http://schemas.microsoft.com/office/drawing/2014/main" id="{09DB58A9-3858-4919-82DA-AFC670689CA6}"/>
              </a:ext>
            </a:extLst>
          </p:cNvPr>
          <p:cNvSpPr>
            <a:spLocks noGrp="1" noChangeArrowheads="1"/>
          </p:cNvSpPr>
          <p:nvPr>
            <p:ph idx="1"/>
          </p:nvPr>
        </p:nvSpPr>
        <p:spPr/>
        <p:txBody>
          <a:bodyPr/>
          <a:lstStyle/>
          <a:p>
            <a:pPr marL="457200" indent="-457200">
              <a:buFont typeface="Wingdings" panose="05000000000000000000" pitchFamily="2" charset="2"/>
              <a:buAutoNum type="arabicPeriod" startAt="7"/>
            </a:pPr>
            <a:r>
              <a:rPr lang="en-US" altLang="id-ID" sz="2400"/>
              <a:t>Describe Internet marketing in B2B, including organizational buyer behavior.</a:t>
            </a:r>
          </a:p>
          <a:p>
            <a:pPr marL="457200" indent="-457200">
              <a:buFont typeface="Wingdings" panose="05000000000000000000" pitchFamily="2" charset="2"/>
              <a:buAutoNum type="arabicPeriod" startAt="7"/>
            </a:pPr>
            <a:r>
              <a:rPr lang="en-US" altLang="id-ID" sz="2400"/>
              <a:t>Describe the objectives of Web advertising and its characteristics.</a:t>
            </a:r>
          </a:p>
          <a:p>
            <a:pPr marL="457200" indent="-457200">
              <a:buFont typeface="Wingdings" panose="05000000000000000000" pitchFamily="2" charset="2"/>
              <a:buAutoNum type="arabicPeriod" startAt="7"/>
            </a:pPr>
            <a:r>
              <a:rPr lang="en-US" altLang="id-ID" sz="2400"/>
              <a:t>Describe the major advertising methods used on the Web.</a:t>
            </a:r>
          </a:p>
          <a:p>
            <a:pPr marL="457200" indent="-457200">
              <a:buFont typeface="Wingdings" panose="05000000000000000000" pitchFamily="2" charset="2"/>
              <a:buAutoNum type="arabicPeriod" startAt="7"/>
            </a:pPr>
            <a:r>
              <a:rPr lang="en-US" altLang="id-ID" sz="2400"/>
              <a:t>Describe various online advertising strategies and types of promotions.</a:t>
            </a:r>
          </a:p>
          <a:p>
            <a:pPr marL="457200" indent="-457200">
              <a:buFont typeface="Wingdings" panose="05000000000000000000" pitchFamily="2" charset="2"/>
              <a:buAutoNum type="arabicPeriod" startAt="7"/>
            </a:pPr>
            <a:r>
              <a:rPr lang="en-US" altLang="id-ID" sz="2400"/>
              <a:t>Describe permission marketing, ad management, localization, and other advertising-related issues.</a:t>
            </a:r>
          </a:p>
          <a:p>
            <a:pPr marL="457200" indent="-457200">
              <a:buFont typeface="Wingdings" panose="05000000000000000000" pitchFamily="2" charset="2"/>
              <a:buAutoNum type="arabicPeriod" startAt="7"/>
            </a:pPr>
            <a:r>
              <a:rPr lang="en-US" altLang="id-ID" sz="2400"/>
              <a:t>Understand the role of intelligent agents in consumer issues and advertising applications.</a:t>
            </a:r>
          </a:p>
        </p:txBody>
      </p:sp>
    </p:spTree>
  </p:cSld>
  <p:clrMapOvr>
    <a:masterClrMapping/>
  </p:clrMapOvr>
  <p:transition spd="slow">
    <p:randomBar dir="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C77E5AB0-E760-4CC3-9CA9-270B003C0E14}"/>
              </a:ext>
            </a:extLst>
          </p:cNvPr>
          <p:cNvSpPr>
            <a:spLocks noGrp="1" noChangeArrowheads="1"/>
          </p:cNvSpPr>
          <p:nvPr>
            <p:ph type="title"/>
          </p:nvPr>
        </p:nvSpPr>
        <p:spPr/>
        <p:txBody>
          <a:bodyPr/>
          <a:lstStyle/>
          <a:p>
            <a:r>
              <a:rPr lang="en-US" altLang="id-ID"/>
              <a:t>4.5 Market Research for EC</a:t>
            </a:r>
            <a:endParaRPr lang="en-US" altLang="id-ID" sz="3600"/>
          </a:p>
        </p:txBody>
      </p:sp>
      <p:sp>
        <p:nvSpPr>
          <p:cNvPr id="45059" name="Rectangle 3">
            <a:extLst>
              <a:ext uri="{FF2B5EF4-FFF2-40B4-BE49-F238E27FC236}">
                <a16:creationId xmlns:a16="http://schemas.microsoft.com/office/drawing/2014/main" id="{104DA1F3-8F00-4176-A054-C3359D69DF0C}"/>
              </a:ext>
            </a:extLst>
          </p:cNvPr>
          <p:cNvSpPr>
            <a:spLocks noGrp="1" noChangeArrowheads="1"/>
          </p:cNvSpPr>
          <p:nvPr>
            <p:ph idx="1"/>
          </p:nvPr>
        </p:nvSpPr>
        <p:spPr/>
        <p:txBody>
          <a:bodyPr/>
          <a:lstStyle/>
          <a:p>
            <a:r>
              <a:rPr lang="en-US" altLang="id-ID"/>
              <a:t>Goal of market research is to find information and knowledge that describes the relationships among: </a:t>
            </a:r>
          </a:p>
          <a:p>
            <a:pPr lvl="1"/>
            <a:r>
              <a:rPr lang="en-US" altLang="id-ID"/>
              <a:t>consumers</a:t>
            </a:r>
          </a:p>
          <a:p>
            <a:pPr lvl="1"/>
            <a:r>
              <a:rPr lang="en-US" altLang="id-ID"/>
              <a:t>products</a:t>
            </a:r>
          </a:p>
          <a:p>
            <a:pPr lvl="1"/>
            <a:r>
              <a:rPr lang="en-US" altLang="id-ID"/>
              <a:t>marketing methods</a:t>
            </a:r>
          </a:p>
          <a:p>
            <a:pPr lvl="1"/>
            <a:r>
              <a:rPr lang="en-US" altLang="id-ID"/>
              <a:t>marketers</a:t>
            </a:r>
          </a:p>
        </p:txBody>
      </p:sp>
    </p:spTree>
  </p:cSld>
  <p:clrMapOvr>
    <a:masterClrMapping/>
  </p:clrMapOvr>
  <p:transition spd="slow">
    <p:randomBar dir="vert"/>
  </p:transition>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2E4E8367-3F1B-4C58-8125-E69DDE30FD14}"/>
              </a:ext>
            </a:extLst>
          </p:cNvPr>
          <p:cNvSpPr>
            <a:spLocks noGrp="1" noChangeArrowheads="1"/>
          </p:cNvSpPr>
          <p:nvPr>
            <p:ph type="title"/>
          </p:nvPr>
        </p:nvSpPr>
        <p:spPr/>
        <p:txBody>
          <a:bodyPr/>
          <a:lstStyle/>
          <a:p>
            <a:r>
              <a:rPr lang="en-US" altLang="id-ID" sz="4000"/>
              <a:t>Market Research for EC</a:t>
            </a:r>
            <a:endParaRPr lang="en-US" altLang="id-ID" sz="3600"/>
          </a:p>
        </p:txBody>
      </p:sp>
      <p:sp>
        <p:nvSpPr>
          <p:cNvPr id="306179" name="Rectangle 3">
            <a:extLst>
              <a:ext uri="{FF2B5EF4-FFF2-40B4-BE49-F238E27FC236}">
                <a16:creationId xmlns:a16="http://schemas.microsoft.com/office/drawing/2014/main" id="{2327FA15-69DF-4100-A116-3A0C6D12F823}"/>
              </a:ext>
            </a:extLst>
          </p:cNvPr>
          <p:cNvSpPr>
            <a:spLocks noGrp="1" noChangeArrowheads="1"/>
          </p:cNvSpPr>
          <p:nvPr>
            <p:ph idx="1"/>
          </p:nvPr>
        </p:nvSpPr>
        <p:spPr>
          <a:xfrm>
            <a:off x="2209800" y="1981200"/>
            <a:ext cx="7772400" cy="3048000"/>
          </a:xfrm>
        </p:spPr>
        <p:txBody>
          <a:bodyPr/>
          <a:lstStyle/>
          <a:p>
            <a:r>
              <a:rPr lang="en-US" altLang="id-ID"/>
              <a:t>Aim of marketing research is to:</a:t>
            </a:r>
          </a:p>
          <a:p>
            <a:pPr lvl="1"/>
            <a:r>
              <a:rPr lang="en-US" altLang="id-ID"/>
              <a:t>discover marketing opportunities and issues</a:t>
            </a:r>
          </a:p>
          <a:p>
            <a:pPr lvl="1"/>
            <a:r>
              <a:rPr lang="en-US" altLang="id-ID"/>
              <a:t>establish marketing plans</a:t>
            </a:r>
          </a:p>
          <a:p>
            <a:pPr lvl="1"/>
            <a:r>
              <a:rPr lang="en-US" altLang="id-ID"/>
              <a:t>better understand the purchasing process</a:t>
            </a:r>
          </a:p>
          <a:p>
            <a:pPr lvl="1"/>
            <a:r>
              <a:rPr lang="en-US" altLang="id-ID"/>
              <a:t>evaluate marketing performance</a:t>
            </a:r>
          </a:p>
          <a:p>
            <a:pPr lvl="1"/>
            <a:r>
              <a:rPr lang="en-US" altLang="id-ID"/>
              <a:t>develop advertising strategy</a:t>
            </a:r>
          </a:p>
          <a:p>
            <a:r>
              <a:rPr lang="en-US" altLang="id-ID"/>
              <a:t>How?</a:t>
            </a:r>
          </a:p>
        </p:txBody>
      </p:sp>
      <p:sp>
        <p:nvSpPr>
          <p:cNvPr id="306180" name="Text Box 4">
            <a:extLst>
              <a:ext uri="{FF2B5EF4-FFF2-40B4-BE49-F238E27FC236}">
                <a16:creationId xmlns:a16="http://schemas.microsoft.com/office/drawing/2014/main" id="{4FE6DF1D-7D10-4B76-87C6-0372C00AAE28}"/>
              </a:ext>
            </a:extLst>
          </p:cNvPr>
          <p:cNvSpPr txBox="1">
            <a:spLocks noChangeArrowheads="1"/>
          </p:cNvSpPr>
          <p:nvPr/>
        </p:nvSpPr>
        <p:spPr bwMode="auto">
          <a:xfrm>
            <a:off x="2325688" y="5029200"/>
            <a:ext cx="4633704" cy="1018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lvl="1" eaLnBrk="1" hangingPunct="1">
              <a:lnSpc>
                <a:spcPct val="90000"/>
              </a:lnSpc>
              <a:spcBef>
                <a:spcPct val="20000"/>
              </a:spcBef>
              <a:buFontTx/>
              <a:buChar char="–"/>
            </a:pPr>
            <a:r>
              <a:rPr lang="en-US" altLang="id-ID"/>
              <a:t>Market research tools</a:t>
            </a:r>
          </a:p>
          <a:p>
            <a:pPr lvl="2" eaLnBrk="1" hangingPunct="1">
              <a:lnSpc>
                <a:spcPct val="90000"/>
              </a:lnSpc>
              <a:spcBef>
                <a:spcPct val="20000"/>
              </a:spcBef>
              <a:buFont typeface="Wingdings" panose="05000000000000000000" pitchFamily="2" charset="2"/>
              <a:buChar char="ü"/>
            </a:pPr>
            <a:r>
              <a:rPr lang="en-US" altLang="id-ID" sz="2000"/>
              <a:t>data modeling </a:t>
            </a:r>
          </a:p>
          <a:p>
            <a:pPr lvl="2" eaLnBrk="1" hangingPunct="1">
              <a:lnSpc>
                <a:spcPct val="90000"/>
              </a:lnSpc>
              <a:spcBef>
                <a:spcPct val="20000"/>
              </a:spcBef>
              <a:buFont typeface="Wingdings" panose="05000000000000000000" pitchFamily="2" charset="2"/>
              <a:buChar char="ü"/>
            </a:pPr>
            <a:r>
              <a:rPr lang="en-US" altLang="id-ID" sz="2000"/>
              <a:t>data warehousing (</a:t>
            </a:r>
            <a:r>
              <a:rPr lang="en-US" altLang="id-ID" sz="2000" i="1">
                <a:solidFill>
                  <a:srgbClr val="FF3300"/>
                </a:solidFill>
              </a:rPr>
              <a:t>data mining</a:t>
            </a:r>
            <a:r>
              <a:rPr lang="en-US" altLang="id-ID" sz="2000"/>
              <a:t>)</a:t>
            </a:r>
            <a:endParaRPr lang="en-US" altLang="id-ID"/>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617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06180">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06180">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0618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179" grpId="0" autoUpdateAnimBg="0"/>
      <p:bldP spid="306180" grpId="0" build="p" bldLvl="3"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F8A9DE85-6978-4B33-82A1-B0A0511968F0}"/>
              </a:ext>
            </a:extLst>
          </p:cNvPr>
          <p:cNvSpPr>
            <a:spLocks noGrp="1" noChangeArrowheads="1"/>
          </p:cNvSpPr>
          <p:nvPr>
            <p:ph type="title"/>
          </p:nvPr>
        </p:nvSpPr>
        <p:spPr/>
        <p:txBody>
          <a:bodyPr/>
          <a:lstStyle/>
          <a:p>
            <a:r>
              <a:rPr lang="en-US" altLang="id-ID" sz="3800"/>
              <a:t>Market Research for EC</a:t>
            </a:r>
          </a:p>
        </p:txBody>
      </p:sp>
      <p:sp>
        <p:nvSpPr>
          <p:cNvPr id="48131" name="Rectangle 3">
            <a:extLst>
              <a:ext uri="{FF2B5EF4-FFF2-40B4-BE49-F238E27FC236}">
                <a16:creationId xmlns:a16="http://schemas.microsoft.com/office/drawing/2014/main" id="{6D3435F6-B17B-424E-B2B4-36E2C3AD3F1A}"/>
              </a:ext>
            </a:extLst>
          </p:cNvPr>
          <p:cNvSpPr>
            <a:spLocks noGrp="1" noChangeArrowheads="1"/>
          </p:cNvSpPr>
          <p:nvPr>
            <p:ph idx="1"/>
          </p:nvPr>
        </p:nvSpPr>
        <p:spPr/>
        <p:txBody>
          <a:bodyPr/>
          <a:lstStyle/>
          <a:p>
            <a:pPr lvl="1"/>
            <a:r>
              <a:rPr lang="en-US" altLang="id-ID"/>
              <a:t>What are marketers looking for in EC market research?</a:t>
            </a:r>
          </a:p>
          <a:p>
            <a:pPr lvl="2"/>
            <a:r>
              <a:rPr lang="en-US" altLang="id-ID"/>
              <a:t>What are the purchase patterns for individuals and groups (market segmentation)? </a:t>
            </a:r>
          </a:p>
          <a:p>
            <a:pPr lvl="2"/>
            <a:r>
              <a:rPr lang="en-US" altLang="id-ID"/>
              <a:t>What factors encourage online purchasing? </a:t>
            </a:r>
          </a:p>
          <a:p>
            <a:pPr lvl="2"/>
            <a:r>
              <a:rPr lang="en-US" altLang="id-ID"/>
              <a:t>How can we identify those who are real buyers from those who are just browsing? </a:t>
            </a:r>
          </a:p>
          <a:p>
            <a:pPr lvl="2"/>
            <a:r>
              <a:rPr lang="en-US" altLang="id-ID"/>
              <a:t>How does an individual navigate—does the consumer check information first or do they go directly to ordering? </a:t>
            </a:r>
          </a:p>
          <a:p>
            <a:pPr lvl="2"/>
            <a:r>
              <a:rPr lang="en-US" altLang="id-ID"/>
              <a:t>What is the optimal Web page design?</a:t>
            </a:r>
          </a:p>
        </p:txBody>
      </p:sp>
    </p:spTree>
  </p:cSld>
  <p:clrMapOvr>
    <a:masterClrMapping/>
  </p:clrMapOvr>
  <p:transition spd="slow">
    <p:randomBar dir="ver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a:extLst>
              <a:ext uri="{FF2B5EF4-FFF2-40B4-BE49-F238E27FC236}">
                <a16:creationId xmlns:a16="http://schemas.microsoft.com/office/drawing/2014/main" id="{A1225C1E-3B03-4FFE-8FF2-D0FD3B6CF408}"/>
              </a:ext>
            </a:extLst>
          </p:cNvPr>
          <p:cNvSpPr>
            <a:spLocks noGrp="1" noChangeArrowheads="1"/>
          </p:cNvSpPr>
          <p:nvPr>
            <p:ph type="title"/>
          </p:nvPr>
        </p:nvSpPr>
        <p:spPr>
          <a:xfrm>
            <a:off x="2209800" y="457200"/>
            <a:ext cx="7772400" cy="457200"/>
          </a:xfrm>
        </p:spPr>
        <p:txBody>
          <a:bodyPr rtlCol="0">
            <a:normAutofit fontScale="90000"/>
          </a:bodyPr>
          <a:lstStyle/>
          <a:p>
            <a:pPr fontAlgn="auto">
              <a:spcAft>
                <a:spcPts val="0"/>
              </a:spcAft>
              <a:defRPr/>
            </a:pPr>
            <a:r>
              <a:rPr lang="en-US" altLang="id-ID" sz="3200"/>
              <a:t>Market Research for EC</a:t>
            </a:r>
          </a:p>
        </p:txBody>
      </p:sp>
      <p:sp>
        <p:nvSpPr>
          <p:cNvPr id="50179" name="Rectangle 3">
            <a:extLst>
              <a:ext uri="{FF2B5EF4-FFF2-40B4-BE49-F238E27FC236}">
                <a16:creationId xmlns:a16="http://schemas.microsoft.com/office/drawing/2014/main" id="{04BFC954-5B82-411B-A719-258A825F6C56}"/>
              </a:ext>
            </a:extLst>
          </p:cNvPr>
          <p:cNvSpPr>
            <a:spLocks noGrp="1" noChangeArrowheads="1"/>
          </p:cNvSpPr>
          <p:nvPr>
            <p:ph type="body" idx="4294967295"/>
          </p:nvPr>
        </p:nvSpPr>
        <p:spPr>
          <a:xfrm>
            <a:off x="1524000" y="1600200"/>
            <a:ext cx="7924800" cy="4419600"/>
          </a:xfrm>
        </p:spPr>
        <p:txBody>
          <a:bodyPr/>
          <a:lstStyle/>
          <a:p>
            <a:pPr lvl="1"/>
            <a:endParaRPr lang="en-US" altLang="id-ID"/>
          </a:p>
          <a:p>
            <a:pPr lvl="1"/>
            <a:endParaRPr lang="en-US" altLang="id-ID"/>
          </a:p>
        </p:txBody>
      </p:sp>
      <p:pic>
        <p:nvPicPr>
          <p:cNvPr id="50180" name="Picture 4">
            <a:extLst>
              <a:ext uri="{FF2B5EF4-FFF2-40B4-BE49-F238E27FC236}">
                <a16:creationId xmlns:a16="http://schemas.microsoft.com/office/drawing/2014/main" id="{9E423E2D-D312-4C4E-BA6F-CADBA02D8F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371600"/>
            <a:ext cx="76962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randomBar dir="ver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F9781D11-003C-44E6-A5FF-74B84A37FD4C}"/>
              </a:ext>
            </a:extLst>
          </p:cNvPr>
          <p:cNvSpPr>
            <a:spLocks noGrp="1" noChangeArrowheads="1"/>
          </p:cNvSpPr>
          <p:nvPr>
            <p:ph type="title"/>
          </p:nvPr>
        </p:nvSpPr>
        <p:spPr/>
        <p:txBody>
          <a:bodyPr/>
          <a:lstStyle/>
          <a:p>
            <a:r>
              <a:rPr lang="en-US" altLang="id-ID" sz="3800"/>
              <a:t>Market Research for EC</a:t>
            </a:r>
          </a:p>
        </p:txBody>
      </p:sp>
      <p:sp>
        <p:nvSpPr>
          <p:cNvPr id="51203" name="Rectangle 3">
            <a:extLst>
              <a:ext uri="{FF2B5EF4-FFF2-40B4-BE49-F238E27FC236}">
                <a16:creationId xmlns:a16="http://schemas.microsoft.com/office/drawing/2014/main" id="{AEDABD35-111F-444B-9FFB-F73D8E3AB24E}"/>
              </a:ext>
            </a:extLst>
          </p:cNvPr>
          <p:cNvSpPr>
            <a:spLocks noGrp="1" noChangeArrowheads="1"/>
          </p:cNvSpPr>
          <p:nvPr>
            <p:ph idx="1"/>
          </p:nvPr>
        </p:nvSpPr>
        <p:spPr/>
        <p:txBody>
          <a:bodyPr/>
          <a:lstStyle/>
          <a:p>
            <a:r>
              <a:rPr lang="en-US" altLang="id-ID" b="1"/>
              <a:t>Methods for Conducting Market Research Online</a:t>
            </a:r>
            <a:endParaRPr lang="en-US" altLang="id-ID"/>
          </a:p>
          <a:p>
            <a:pPr lvl="1"/>
            <a:r>
              <a:rPr lang="en-US" altLang="id-ID"/>
              <a:t>Market research that uses the Internet frequently is faster and more efficient and allows the researcher to access a more geographically diverse audience</a:t>
            </a:r>
          </a:p>
          <a:p>
            <a:pPr lvl="1"/>
            <a:r>
              <a:rPr lang="en-US" altLang="id-ID"/>
              <a:t>Web market researchers can conduct a very large study much more cheaply than with other methods</a:t>
            </a:r>
          </a:p>
        </p:txBody>
      </p:sp>
    </p:spTree>
  </p:cSld>
  <p:clrMapOvr>
    <a:masterClrMapping/>
  </p:clrMapOvr>
  <p:transition spd="slow">
    <p:randomBar dir="ver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92891280-FD8C-4922-9B45-AEDB7D3633E9}"/>
              </a:ext>
            </a:extLst>
          </p:cNvPr>
          <p:cNvSpPr>
            <a:spLocks noGrp="1" noChangeArrowheads="1"/>
          </p:cNvSpPr>
          <p:nvPr>
            <p:ph type="title"/>
          </p:nvPr>
        </p:nvSpPr>
        <p:spPr/>
        <p:txBody>
          <a:bodyPr/>
          <a:lstStyle/>
          <a:p>
            <a:r>
              <a:rPr lang="en-US" altLang="id-ID" sz="3800"/>
              <a:t>Market Research for EC</a:t>
            </a:r>
          </a:p>
        </p:txBody>
      </p:sp>
      <p:sp>
        <p:nvSpPr>
          <p:cNvPr id="52227" name="Rectangle 3">
            <a:extLst>
              <a:ext uri="{FF2B5EF4-FFF2-40B4-BE49-F238E27FC236}">
                <a16:creationId xmlns:a16="http://schemas.microsoft.com/office/drawing/2014/main" id="{71FE18F8-B38A-4158-8F94-160AF3A585EB}"/>
              </a:ext>
            </a:extLst>
          </p:cNvPr>
          <p:cNvSpPr>
            <a:spLocks noGrp="1" noChangeArrowheads="1"/>
          </p:cNvSpPr>
          <p:nvPr>
            <p:ph idx="1"/>
          </p:nvPr>
        </p:nvSpPr>
        <p:spPr/>
        <p:txBody>
          <a:bodyPr/>
          <a:lstStyle/>
          <a:p>
            <a:r>
              <a:rPr lang="en-US" altLang="id-ID" b="1"/>
              <a:t>Market research for one-to-one approaches</a:t>
            </a:r>
          </a:p>
          <a:p>
            <a:pPr lvl="1"/>
            <a:r>
              <a:rPr lang="en-US" altLang="id-ID"/>
              <a:t>Direct solicitation of information (surveys, focus groups)</a:t>
            </a:r>
          </a:p>
          <a:p>
            <a:pPr lvl="1"/>
            <a:r>
              <a:rPr lang="en-US" altLang="id-ID"/>
              <a:t>Observing what customers are doing on the Web</a:t>
            </a:r>
          </a:p>
          <a:p>
            <a:pPr lvl="1"/>
            <a:r>
              <a:rPr lang="en-US" altLang="id-ID"/>
              <a:t>Collaborative filtering</a:t>
            </a:r>
          </a:p>
          <a:p>
            <a:endParaRPr lang="en-US" altLang="id-ID"/>
          </a:p>
        </p:txBody>
      </p:sp>
    </p:spTree>
  </p:cSld>
  <p:clrMapOvr>
    <a:masterClrMapping/>
  </p:clrMapOvr>
  <p:transition spd="slow">
    <p:randomBar dir="ver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96E06185-3ADB-4E4C-A82D-04C2C55E060E}"/>
              </a:ext>
            </a:extLst>
          </p:cNvPr>
          <p:cNvSpPr>
            <a:spLocks noGrp="1" noChangeArrowheads="1"/>
          </p:cNvSpPr>
          <p:nvPr>
            <p:ph type="title"/>
          </p:nvPr>
        </p:nvSpPr>
        <p:spPr>
          <a:xfrm>
            <a:off x="2209800" y="381000"/>
            <a:ext cx="7772400" cy="533400"/>
          </a:xfrm>
        </p:spPr>
        <p:txBody>
          <a:bodyPr/>
          <a:lstStyle/>
          <a:p>
            <a:r>
              <a:rPr lang="en-US" altLang="id-ID" sz="3200"/>
              <a:t>Market Research for EC</a:t>
            </a:r>
          </a:p>
        </p:txBody>
      </p:sp>
      <p:pic>
        <p:nvPicPr>
          <p:cNvPr id="53251" name="Picture 3">
            <a:extLst>
              <a:ext uri="{FF2B5EF4-FFF2-40B4-BE49-F238E27FC236}">
                <a16:creationId xmlns:a16="http://schemas.microsoft.com/office/drawing/2014/main" id="{6ECD8B8B-B108-4830-8B5F-15C1E5230F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990600"/>
            <a:ext cx="655320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randomBar dir="ver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7B746BB3-21B1-4429-A430-5888535D4867}"/>
              </a:ext>
            </a:extLst>
          </p:cNvPr>
          <p:cNvSpPr>
            <a:spLocks noGrp="1" noChangeArrowheads="1"/>
          </p:cNvSpPr>
          <p:nvPr>
            <p:ph type="title"/>
          </p:nvPr>
        </p:nvSpPr>
        <p:spPr>
          <a:xfrm>
            <a:off x="2209800" y="381000"/>
            <a:ext cx="7772400" cy="1143000"/>
          </a:xfrm>
        </p:spPr>
        <p:txBody>
          <a:bodyPr/>
          <a:lstStyle/>
          <a:p>
            <a:r>
              <a:rPr lang="en-US" altLang="id-ID" sz="3800"/>
              <a:t>Market Research for EC</a:t>
            </a:r>
          </a:p>
        </p:txBody>
      </p:sp>
      <p:sp>
        <p:nvSpPr>
          <p:cNvPr id="54275" name="Rectangle 3">
            <a:extLst>
              <a:ext uri="{FF2B5EF4-FFF2-40B4-BE49-F238E27FC236}">
                <a16:creationId xmlns:a16="http://schemas.microsoft.com/office/drawing/2014/main" id="{D5326689-40EE-4E90-9678-9460DA4099EA}"/>
              </a:ext>
            </a:extLst>
          </p:cNvPr>
          <p:cNvSpPr>
            <a:spLocks noGrp="1" noChangeArrowheads="1"/>
          </p:cNvSpPr>
          <p:nvPr>
            <p:ph idx="1"/>
          </p:nvPr>
        </p:nvSpPr>
        <p:spPr>
          <a:xfrm>
            <a:off x="2209800" y="1524000"/>
            <a:ext cx="7772400" cy="4953000"/>
          </a:xfrm>
        </p:spPr>
        <p:txBody>
          <a:bodyPr/>
          <a:lstStyle/>
          <a:p>
            <a:pPr lvl="1"/>
            <a:r>
              <a:rPr lang="en-US" altLang="id-ID" b="1"/>
              <a:t>Observing Customers</a:t>
            </a:r>
            <a:endParaRPr lang="en-US" altLang="id-ID"/>
          </a:p>
          <a:p>
            <a:pPr lvl="2"/>
            <a:r>
              <a:rPr lang="en-US" altLang="id-ID" b="1"/>
              <a:t>transaction log</a:t>
            </a:r>
          </a:p>
          <a:p>
            <a:pPr lvl="2">
              <a:buFontTx/>
              <a:buNone/>
            </a:pPr>
            <a:r>
              <a:rPr lang="en-US" altLang="id-ID"/>
              <a:t>	A record of user activities at a company’s Web site</a:t>
            </a:r>
          </a:p>
          <a:p>
            <a:pPr lvl="2"/>
            <a:r>
              <a:rPr lang="en-US" altLang="id-ID" b="1"/>
              <a:t>clickstream behavior</a:t>
            </a:r>
          </a:p>
          <a:p>
            <a:pPr lvl="2">
              <a:buFontTx/>
              <a:buNone/>
            </a:pPr>
            <a:r>
              <a:rPr lang="en-US" altLang="id-ID"/>
              <a:t>	Customer movements on the Internet</a:t>
            </a:r>
          </a:p>
          <a:p>
            <a:pPr lvl="2"/>
            <a:r>
              <a:rPr lang="en-US" altLang="id-ID" b="1"/>
              <a:t>Web bugs</a:t>
            </a:r>
          </a:p>
          <a:p>
            <a:pPr lvl="2">
              <a:buFontTx/>
              <a:buNone/>
            </a:pPr>
            <a:r>
              <a:rPr lang="en-US" altLang="id-ID"/>
              <a:t>	Tiny graphics files embedded in e-mail messages and in Web sites that transmit information about users and their movements to a Web server</a:t>
            </a:r>
          </a:p>
          <a:p>
            <a:pPr lvl="2"/>
            <a:r>
              <a:rPr lang="en-US" altLang="id-ID" b="1"/>
              <a:t>spyware</a:t>
            </a:r>
          </a:p>
          <a:p>
            <a:pPr lvl="2">
              <a:buFontTx/>
              <a:buNone/>
            </a:pPr>
            <a:r>
              <a:rPr lang="en-US" altLang="id-ID"/>
              <a:t>	Software that gathers user information over an Internet connection without the user’s knowledge</a:t>
            </a:r>
          </a:p>
        </p:txBody>
      </p:sp>
    </p:spTree>
  </p:cSld>
  <p:clrMapOvr>
    <a:masterClrMapping/>
  </p:clrMapOvr>
  <p:transition spd="slow">
    <p:randomBar dir="ver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18E7A870-3B5D-4A4C-AD47-A79C0D7133A8}"/>
              </a:ext>
            </a:extLst>
          </p:cNvPr>
          <p:cNvSpPr>
            <a:spLocks noGrp="1" noChangeArrowheads="1"/>
          </p:cNvSpPr>
          <p:nvPr>
            <p:ph type="title"/>
          </p:nvPr>
        </p:nvSpPr>
        <p:spPr>
          <a:xfrm>
            <a:off x="2209800" y="609600"/>
            <a:ext cx="7772400" cy="838200"/>
          </a:xfrm>
        </p:spPr>
        <p:txBody>
          <a:bodyPr/>
          <a:lstStyle/>
          <a:p>
            <a:r>
              <a:rPr lang="en-US" altLang="id-ID" sz="3800"/>
              <a:t>Market Research for EC</a:t>
            </a:r>
          </a:p>
        </p:txBody>
      </p:sp>
      <p:sp>
        <p:nvSpPr>
          <p:cNvPr id="56323" name="Rectangle 3">
            <a:extLst>
              <a:ext uri="{FF2B5EF4-FFF2-40B4-BE49-F238E27FC236}">
                <a16:creationId xmlns:a16="http://schemas.microsoft.com/office/drawing/2014/main" id="{8C7D95C7-8484-4D3F-B4CA-1AA4B3F512E3}"/>
              </a:ext>
            </a:extLst>
          </p:cNvPr>
          <p:cNvSpPr>
            <a:spLocks noGrp="1" noChangeArrowheads="1"/>
          </p:cNvSpPr>
          <p:nvPr>
            <p:ph idx="1"/>
          </p:nvPr>
        </p:nvSpPr>
        <p:spPr>
          <a:xfrm>
            <a:off x="2209800" y="1447800"/>
            <a:ext cx="7772400" cy="4648200"/>
          </a:xfrm>
        </p:spPr>
        <p:txBody>
          <a:bodyPr/>
          <a:lstStyle/>
          <a:p>
            <a:pPr lvl="1"/>
            <a:r>
              <a:rPr lang="en-US" altLang="id-ID" b="1"/>
              <a:t>clickstream data</a:t>
            </a:r>
          </a:p>
          <a:p>
            <a:pPr lvl="1">
              <a:buFontTx/>
              <a:buNone/>
            </a:pPr>
            <a:r>
              <a:rPr lang="en-US" altLang="id-ID"/>
              <a:t>	Data that occur inside the Web environment; they provide a trail of the user’s activities (the user’s clickstream behavior) in the Web site</a:t>
            </a:r>
            <a:endParaRPr lang="en-US" altLang="id-ID" b="1"/>
          </a:p>
          <a:p>
            <a:pPr lvl="1"/>
            <a:r>
              <a:rPr lang="en-US" altLang="id-ID" b="1"/>
              <a:t>collaborative filtering</a:t>
            </a:r>
          </a:p>
          <a:p>
            <a:pPr lvl="1">
              <a:buFontTx/>
              <a:buNone/>
            </a:pPr>
            <a:r>
              <a:rPr lang="en-US" altLang="id-ID"/>
              <a:t>	A market research and personalization method that uses customer data to predict, based on formulas derived from behavioral sciences, what other products or services a customer may enjoy; predictions can be extended to other customers with similar profiles</a:t>
            </a:r>
          </a:p>
        </p:txBody>
      </p:sp>
    </p:spTree>
  </p:cSld>
  <p:clrMapOvr>
    <a:masterClrMapping/>
  </p:clrMapOvr>
  <p:transition spd="slow">
    <p:randomBar dir="ver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F28AAE21-8BBF-458E-B0C5-BE20EB362A52}"/>
              </a:ext>
            </a:extLst>
          </p:cNvPr>
          <p:cNvSpPr>
            <a:spLocks noGrp="1" noChangeArrowheads="1"/>
          </p:cNvSpPr>
          <p:nvPr>
            <p:ph type="title"/>
          </p:nvPr>
        </p:nvSpPr>
        <p:spPr/>
        <p:txBody>
          <a:bodyPr/>
          <a:lstStyle/>
          <a:p>
            <a:r>
              <a:rPr lang="en-US" altLang="id-ID" sz="3800"/>
              <a:t>Market Research for EC</a:t>
            </a:r>
          </a:p>
        </p:txBody>
      </p:sp>
      <p:sp>
        <p:nvSpPr>
          <p:cNvPr id="57347" name="Rectangle 3">
            <a:extLst>
              <a:ext uri="{FF2B5EF4-FFF2-40B4-BE49-F238E27FC236}">
                <a16:creationId xmlns:a16="http://schemas.microsoft.com/office/drawing/2014/main" id="{3CFDD030-CD6F-436D-9B16-D4534AC2E5C3}"/>
              </a:ext>
            </a:extLst>
          </p:cNvPr>
          <p:cNvSpPr>
            <a:spLocks noGrp="1" noChangeArrowheads="1"/>
          </p:cNvSpPr>
          <p:nvPr>
            <p:ph idx="1"/>
          </p:nvPr>
        </p:nvSpPr>
        <p:spPr/>
        <p:txBody>
          <a:bodyPr/>
          <a:lstStyle/>
          <a:p>
            <a:r>
              <a:rPr lang="en-US" altLang="id-ID" b="1"/>
              <a:t>Limitations of Online Market Research and How to Overcome Them</a:t>
            </a:r>
          </a:p>
          <a:p>
            <a:pPr lvl="1"/>
            <a:r>
              <a:rPr lang="en-US" altLang="id-ID"/>
              <a:t>To use data properly, one needs to organize, edit, condense, and summarize it, which is expensive and time consuming</a:t>
            </a:r>
          </a:p>
          <a:p>
            <a:pPr lvl="1"/>
            <a:r>
              <a:rPr lang="en-US" altLang="id-ID"/>
              <a:t>The solution to this problem is to automate the process by using data warehousing and data mining known as </a:t>
            </a:r>
            <a:r>
              <a:rPr lang="en-US" altLang="id-ID" i="1"/>
              <a:t>business intelligence</a:t>
            </a:r>
            <a:endParaRPr lang="en-US" altLang="id-ID" b="1" i="1"/>
          </a:p>
        </p:txBody>
      </p:sp>
    </p:spTree>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20EAD13E-EB0E-4654-94E3-94FDEEF18D82}"/>
              </a:ext>
            </a:extLst>
          </p:cNvPr>
          <p:cNvSpPr>
            <a:spLocks noGrp="1" noChangeArrowheads="1"/>
          </p:cNvSpPr>
          <p:nvPr>
            <p:ph type="title"/>
          </p:nvPr>
        </p:nvSpPr>
        <p:spPr/>
        <p:txBody>
          <a:bodyPr/>
          <a:lstStyle/>
          <a:p>
            <a:r>
              <a:rPr lang="en-US" altLang="id-ID" sz="4000"/>
              <a:t>4.1 Learning about </a:t>
            </a:r>
            <a:br>
              <a:rPr lang="en-US" altLang="id-ID" sz="4000"/>
            </a:br>
            <a:r>
              <a:rPr lang="en-US" altLang="id-ID" sz="4000"/>
              <a:t>Consumer Behavior Online</a:t>
            </a:r>
          </a:p>
        </p:txBody>
      </p:sp>
      <p:sp>
        <p:nvSpPr>
          <p:cNvPr id="9219" name="Rectangle 3">
            <a:extLst>
              <a:ext uri="{FF2B5EF4-FFF2-40B4-BE49-F238E27FC236}">
                <a16:creationId xmlns:a16="http://schemas.microsoft.com/office/drawing/2014/main" id="{85A4F9AB-E217-46B7-BC94-9E06D5AB7868}"/>
              </a:ext>
            </a:extLst>
          </p:cNvPr>
          <p:cNvSpPr>
            <a:spLocks noGrp="1" noChangeArrowheads="1"/>
          </p:cNvSpPr>
          <p:nvPr>
            <p:ph idx="1"/>
          </p:nvPr>
        </p:nvSpPr>
        <p:spPr/>
        <p:txBody>
          <a:bodyPr/>
          <a:lstStyle/>
          <a:p>
            <a:pPr>
              <a:lnSpc>
                <a:spcPct val="80000"/>
              </a:lnSpc>
            </a:pPr>
            <a:r>
              <a:rPr lang="en-US" altLang="id-ID" b="1"/>
              <a:t>A Model of Consumer Behavior Online</a:t>
            </a:r>
            <a:endParaRPr lang="en-US" altLang="id-ID"/>
          </a:p>
          <a:p>
            <a:pPr lvl="1">
              <a:lnSpc>
                <a:spcPct val="80000"/>
              </a:lnSpc>
            </a:pPr>
            <a:r>
              <a:rPr lang="en-US" altLang="id-ID" b="1" i="1">
                <a:solidFill>
                  <a:srgbClr val="FF3300"/>
                </a:solidFill>
              </a:rPr>
              <a:t>Independent </a:t>
            </a:r>
            <a:r>
              <a:rPr lang="en-US" altLang="id-ID"/>
              <a:t>(or </a:t>
            </a:r>
            <a:r>
              <a:rPr lang="en-US" altLang="id-ID" u="sng"/>
              <a:t>uncontrollable</a:t>
            </a:r>
            <a:r>
              <a:rPr lang="en-US" altLang="id-ID"/>
              <a:t>) </a:t>
            </a:r>
            <a:r>
              <a:rPr lang="en-US" altLang="id-ID" i="1"/>
              <a:t>variables </a:t>
            </a:r>
            <a:r>
              <a:rPr lang="en-US" altLang="id-ID"/>
              <a:t>can be categorized as </a:t>
            </a:r>
            <a:r>
              <a:rPr lang="en-US" altLang="id-ID" i="1"/>
              <a:t>personal characteristics </a:t>
            </a:r>
            <a:r>
              <a:rPr lang="en-US" altLang="id-ID"/>
              <a:t>and </a:t>
            </a:r>
            <a:r>
              <a:rPr lang="en-US" altLang="id-ID" i="1"/>
              <a:t>environmental characteristics</a:t>
            </a:r>
          </a:p>
          <a:p>
            <a:pPr lvl="1">
              <a:lnSpc>
                <a:spcPct val="80000"/>
              </a:lnSpc>
            </a:pPr>
            <a:r>
              <a:rPr lang="en-US" altLang="id-ID" b="1" i="1">
                <a:solidFill>
                  <a:srgbClr val="FF3300"/>
                </a:solidFill>
              </a:rPr>
              <a:t>Intervening</a:t>
            </a:r>
            <a:r>
              <a:rPr lang="en-US" altLang="id-ID" i="1"/>
              <a:t> </a:t>
            </a:r>
            <a:r>
              <a:rPr lang="en-US" altLang="id-ID"/>
              <a:t>(or moderating) </a:t>
            </a:r>
            <a:r>
              <a:rPr lang="en-US" altLang="id-ID" i="1"/>
              <a:t>variables </a:t>
            </a:r>
            <a:r>
              <a:rPr lang="en-US" altLang="id-ID"/>
              <a:t>are variables within the </a:t>
            </a:r>
            <a:r>
              <a:rPr lang="en-US" altLang="id-ID" u="sng"/>
              <a:t>vendors’ control</a:t>
            </a:r>
            <a:r>
              <a:rPr lang="en-US" altLang="id-ID"/>
              <a:t>. They are divided into </a:t>
            </a:r>
            <a:r>
              <a:rPr lang="en-US" altLang="id-ID" i="1">
                <a:solidFill>
                  <a:schemeClr val="accent2"/>
                </a:solidFill>
              </a:rPr>
              <a:t>market stimuli</a:t>
            </a:r>
            <a:r>
              <a:rPr lang="en-US" altLang="id-ID" i="1"/>
              <a:t> </a:t>
            </a:r>
            <a:r>
              <a:rPr lang="en-US" altLang="id-ID"/>
              <a:t>and </a:t>
            </a:r>
            <a:r>
              <a:rPr lang="en-US" altLang="id-ID" i="1">
                <a:solidFill>
                  <a:schemeClr val="accent2"/>
                </a:solidFill>
              </a:rPr>
              <a:t>EC systems</a:t>
            </a:r>
          </a:p>
          <a:p>
            <a:pPr lvl="1">
              <a:lnSpc>
                <a:spcPct val="80000"/>
              </a:lnSpc>
            </a:pPr>
            <a:r>
              <a:rPr lang="en-US" altLang="id-ID"/>
              <a:t>The </a:t>
            </a:r>
            <a:r>
              <a:rPr lang="en-US" altLang="id-ID" b="1" i="1"/>
              <a:t>decision-making process</a:t>
            </a:r>
            <a:r>
              <a:rPr lang="en-US" altLang="id-ID"/>
              <a:t> is influenced by the independent and intervening variables. This process ends with the buyers’ decisions resulting from the decision-making process</a:t>
            </a:r>
          </a:p>
          <a:p>
            <a:pPr lvl="1">
              <a:lnSpc>
                <a:spcPct val="80000"/>
              </a:lnSpc>
            </a:pPr>
            <a:r>
              <a:rPr lang="en-US" altLang="id-ID"/>
              <a:t>The </a:t>
            </a:r>
            <a:r>
              <a:rPr lang="en-US" altLang="id-ID" b="1" i="1">
                <a:solidFill>
                  <a:srgbClr val="FF3300"/>
                </a:solidFill>
              </a:rPr>
              <a:t>dependent</a:t>
            </a:r>
            <a:r>
              <a:rPr lang="en-US" altLang="id-ID" i="1"/>
              <a:t> variables </a:t>
            </a:r>
            <a:r>
              <a:rPr lang="en-US" altLang="id-ID"/>
              <a:t>describe types of decisions made by buyers (</a:t>
            </a:r>
            <a:r>
              <a:rPr lang="en-US" altLang="id-ID" u="sng"/>
              <a:t>buyers’ control</a:t>
            </a:r>
            <a:r>
              <a:rPr lang="en-US" altLang="id-ID"/>
              <a:t>)</a:t>
            </a:r>
          </a:p>
        </p:txBody>
      </p:sp>
    </p:spTree>
  </p:cSld>
  <p:clrMapOvr>
    <a:masterClrMapping/>
  </p:clrMapOvr>
  <p:transition spd="slow">
    <p:randomBar dir="ver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3D615892-9F65-4BA1-8CCF-14F7B339F36E}"/>
              </a:ext>
            </a:extLst>
          </p:cNvPr>
          <p:cNvSpPr>
            <a:spLocks noGrp="1" noChangeArrowheads="1"/>
          </p:cNvSpPr>
          <p:nvPr>
            <p:ph type="title"/>
          </p:nvPr>
        </p:nvSpPr>
        <p:spPr/>
        <p:txBody>
          <a:bodyPr/>
          <a:lstStyle/>
          <a:p>
            <a:r>
              <a:rPr lang="en-US" altLang="id-ID" sz="3800"/>
              <a:t>Market Research for EC</a:t>
            </a:r>
          </a:p>
        </p:txBody>
      </p:sp>
      <p:sp>
        <p:nvSpPr>
          <p:cNvPr id="58371" name="Rectangle 3">
            <a:extLst>
              <a:ext uri="{FF2B5EF4-FFF2-40B4-BE49-F238E27FC236}">
                <a16:creationId xmlns:a16="http://schemas.microsoft.com/office/drawing/2014/main" id="{CA113BE7-3CDE-4858-A167-F81EC4C3FF0D}"/>
              </a:ext>
            </a:extLst>
          </p:cNvPr>
          <p:cNvSpPr>
            <a:spLocks noGrp="1" noChangeArrowheads="1"/>
          </p:cNvSpPr>
          <p:nvPr>
            <p:ph idx="1"/>
          </p:nvPr>
        </p:nvSpPr>
        <p:spPr/>
        <p:txBody>
          <a:bodyPr/>
          <a:lstStyle/>
          <a:p>
            <a:r>
              <a:rPr lang="en-US" altLang="id-ID" b="1"/>
              <a:t>Biometric Marketing</a:t>
            </a:r>
            <a:endParaRPr lang="en-US" altLang="id-ID"/>
          </a:p>
          <a:p>
            <a:pPr lvl="1"/>
            <a:r>
              <a:rPr lang="en-US" altLang="id-ID" b="1"/>
              <a:t>biometrics</a:t>
            </a:r>
          </a:p>
          <a:p>
            <a:pPr lvl="1">
              <a:buFontTx/>
              <a:buNone/>
            </a:pPr>
            <a:r>
              <a:rPr lang="en-US" altLang="id-ID"/>
              <a:t>	An individual’s unique physical or behavioral characteristics that can be used to identify an individual precisely (e.g., fingerprints)</a:t>
            </a:r>
          </a:p>
          <a:p>
            <a:r>
              <a:rPr lang="en-US" altLang="id-ID" b="1"/>
              <a:t>Organizational Buyer Behavior</a:t>
            </a:r>
            <a:endParaRPr lang="en-US" altLang="id-ID"/>
          </a:p>
          <a:p>
            <a:pPr lvl="1"/>
            <a:r>
              <a:rPr lang="en-US" altLang="id-ID"/>
              <a:t>A Behavioral Model of Organizational Buyers</a:t>
            </a:r>
          </a:p>
          <a:p>
            <a:pPr lvl="2"/>
            <a:r>
              <a:rPr lang="en-US" altLang="id-ID"/>
              <a:t>An </a:t>
            </a:r>
            <a:r>
              <a:rPr lang="en-US" altLang="id-ID" i="1"/>
              <a:t>organizational influences module </a:t>
            </a:r>
            <a:r>
              <a:rPr lang="en-US" altLang="id-ID"/>
              <a:t>is added to the B2B model</a:t>
            </a:r>
          </a:p>
        </p:txBody>
      </p:sp>
    </p:spTree>
  </p:cSld>
  <p:clrMapOvr>
    <a:masterClrMapping/>
  </p:clrMapOvr>
  <p:transition spd="slow">
    <p:randomBar dir="ver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2">
            <a:extLst>
              <a:ext uri="{FF2B5EF4-FFF2-40B4-BE49-F238E27FC236}">
                <a16:creationId xmlns:a16="http://schemas.microsoft.com/office/drawing/2014/main" id="{C3D09CC6-DAE4-41B6-8C60-0A696294C55E}"/>
              </a:ext>
            </a:extLst>
          </p:cNvPr>
          <p:cNvSpPr txBox="1">
            <a:spLocks noChangeArrowheads="1"/>
          </p:cNvSpPr>
          <p:nvPr/>
        </p:nvSpPr>
        <p:spPr bwMode="auto">
          <a:xfrm>
            <a:off x="2055813" y="277813"/>
            <a:ext cx="361599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id-ID" sz="2000" b="1">
                <a:solidFill>
                  <a:srgbClr val="993300"/>
                </a:solidFill>
              </a:rPr>
              <a:t>Exhibit (extra) CRM Applications</a:t>
            </a:r>
          </a:p>
        </p:txBody>
      </p:sp>
      <p:sp>
        <p:nvSpPr>
          <p:cNvPr id="59395" name="Rectangle 3">
            <a:extLst>
              <a:ext uri="{FF2B5EF4-FFF2-40B4-BE49-F238E27FC236}">
                <a16:creationId xmlns:a16="http://schemas.microsoft.com/office/drawing/2014/main" id="{3671C51D-645F-4020-9E85-BE79B8DB5AA0}"/>
              </a:ext>
            </a:extLst>
          </p:cNvPr>
          <p:cNvSpPr>
            <a:spLocks noChangeArrowheads="1"/>
          </p:cNvSpPr>
          <p:nvPr/>
        </p:nvSpPr>
        <p:spPr bwMode="auto">
          <a:xfrm>
            <a:off x="4572000" y="2057400"/>
            <a:ext cx="1447800" cy="762000"/>
          </a:xfrm>
          <a:prstGeom prst="rect">
            <a:avLst/>
          </a:prstGeom>
          <a:solidFill>
            <a:srgbClr val="00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id-ID" sz="1400" b="1">
                <a:latin typeface="Arial" panose="020B0604020202020204" pitchFamily="34" charset="0"/>
              </a:rPr>
              <a:t>Self-service</a:t>
            </a:r>
          </a:p>
          <a:p>
            <a:pPr algn="ctr" eaLnBrk="1" hangingPunct="1"/>
            <a:r>
              <a:rPr lang="en-US" altLang="id-ID" sz="1400" b="1">
                <a:latin typeface="Arial" panose="020B0604020202020204" pitchFamily="34" charset="0"/>
              </a:rPr>
              <a:t>Customer</a:t>
            </a:r>
          </a:p>
          <a:p>
            <a:pPr algn="ctr" eaLnBrk="1" hangingPunct="1"/>
            <a:r>
              <a:rPr lang="en-US" altLang="id-ID" sz="1400" b="1">
                <a:latin typeface="Arial" panose="020B0604020202020204" pitchFamily="34" charset="0"/>
              </a:rPr>
              <a:t>support</a:t>
            </a:r>
          </a:p>
        </p:txBody>
      </p:sp>
      <p:sp>
        <p:nvSpPr>
          <p:cNvPr id="59396" name="Rectangle 4">
            <a:extLst>
              <a:ext uri="{FF2B5EF4-FFF2-40B4-BE49-F238E27FC236}">
                <a16:creationId xmlns:a16="http://schemas.microsoft.com/office/drawing/2014/main" id="{A2D541E1-8785-4A1B-BCC3-50E365F87BF7}"/>
              </a:ext>
            </a:extLst>
          </p:cNvPr>
          <p:cNvSpPr>
            <a:spLocks noChangeArrowheads="1"/>
          </p:cNvSpPr>
          <p:nvPr/>
        </p:nvSpPr>
        <p:spPr bwMode="auto">
          <a:xfrm>
            <a:off x="6172200" y="2057400"/>
            <a:ext cx="1295400" cy="762000"/>
          </a:xfrm>
          <a:prstGeom prst="rect">
            <a:avLst/>
          </a:prstGeom>
          <a:solidFill>
            <a:srgbClr val="00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id-ID" sz="1400" b="1">
                <a:latin typeface="Arial" panose="020B0604020202020204" pitchFamily="34" charset="0"/>
              </a:rPr>
              <a:t>E-Commerce</a:t>
            </a:r>
          </a:p>
        </p:txBody>
      </p:sp>
      <p:sp>
        <p:nvSpPr>
          <p:cNvPr id="59397" name="Rectangle 5">
            <a:extLst>
              <a:ext uri="{FF2B5EF4-FFF2-40B4-BE49-F238E27FC236}">
                <a16:creationId xmlns:a16="http://schemas.microsoft.com/office/drawing/2014/main" id="{2DE539B1-A1DA-4C0B-B4DB-19FC00403207}"/>
              </a:ext>
            </a:extLst>
          </p:cNvPr>
          <p:cNvSpPr>
            <a:spLocks noChangeArrowheads="1"/>
          </p:cNvSpPr>
          <p:nvPr/>
        </p:nvSpPr>
        <p:spPr bwMode="auto">
          <a:xfrm>
            <a:off x="7772400" y="2057400"/>
            <a:ext cx="1371600" cy="762000"/>
          </a:xfrm>
          <a:prstGeom prst="rect">
            <a:avLst/>
          </a:prstGeom>
          <a:solidFill>
            <a:srgbClr val="00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id-ID" sz="1400" b="1">
                <a:latin typeface="Arial" panose="020B0604020202020204" pitchFamily="34" charset="0"/>
              </a:rPr>
              <a:t>Campaign</a:t>
            </a:r>
          </a:p>
          <a:p>
            <a:pPr algn="ctr" eaLnBrk="1" hangingPunct="1"/>
            <a:r>
              <a:rPr lang="en-US" altLang="id-ID" sz="1400" b="1">
                <a:latin typeface="Arial" panose="020B0604020202020204" pitchFamily="34" charset="0"/>
              </a:rPr>
              <a:t>Management</a:t>
            </a:r>
          </a:p>
        </p:txBody>
      </p:sp>
      <p:sp>
        <p:nvSpPr>
          <p:cNvPr id="59398" name="Rectangle 6">
            <a:extLst>
              <a:ext uri="{FF2B5EF4-FFF2-40B4-BE49-F238E27FC236}">
                <a16:creationId xmlns:a16="http://schemas.microsoft.com/office/drawing/2014/main" id="{3B2357F4-7FB4-4952-B104-18263FD65F97}"/>
              </a:ext>
            </a:extLst>
          </p:cNvPr>
          <p:cNvSpPr>
            <a:spLocks noChangeArrowheads="1"/>
          </p:cNvSpPr>
          <p:nvPr/>
        </p:nvSpPr>
        <p:spPr bwMode="auto">
          <a:xfrm rot="5400000">
            <a:off x="7620000" y="3733800"/>
            <a:ext cx="4114800" cy="762000"/>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id-ID" b="1">
                <a:latin typeface="Arial" panose="020B0604020202020204" pitchFamily="34" charset="0"/>
              </a:rPr>
              <a:t>Customer Intelligence</a:t>
            </a:r>
          </a:p>
        </p:txBody>
      </p:sp>
      <p:sp>
        <p:nvSpPr>
          <p:cNvPr id="59399" name="Text Box 7">
            <a:extLst>
              <a:ext uri="{FF2B5EF4-FFF2-40B4-BE49-F238E27FC236}">
                <a16:creationId xmlns:a16="http://schemas.microsoft.com/office/drawing/2014/main" id="{6A4A5C63-BBFB-4861-AA00-03146C1D795E}"/>
              </a:ext>
            </a:extLst>
          </p:cNvPr>
          <p:cNvSpPr txBox="1">
            <a:spLocks noChangeArrowheads="1"/>
          </p:cNvSpPr>
          <p:nvPr/>
        </p:nvSpPr>
        <p:spPr bwMode="auto">
          <a:xfrm>
            <a:off x="9296401" y="1725613"/>
            <a:ext cx="7477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id-ID" sz="1600" b="1">
                <a:latin typeface="Arial" panose="020B0604020202020204" pitchFamily="34" charset="0"/>
              </a:rPr>
              <a:t>Users</a:t>
            </a:r>
          </a:p>
        </p:txBody>
      </p:sp>
      <p:sp>
        <p:nvSpPr>
          <p:cNvPr id="59400" name="Rectangle 8">
            <a:extLst>
              <a:ext uri="{FF2B5EF4-FFF2-40B4-BE49-F238E27FC236}">
                <a16:creationId xmlns:a16="http://schemas.microsoft.com/office/drawing/2014/main" id="{D7018AD4-DB57-4A63-8912-3DEDEE240B9E}"/>
              </a:ext>
            </a:extLst>
          </p:cNvPr>
          <p:cNvSpPr>
            <a:spLocks noChangeArrowheads="1"/>
          </p:cNvSpPr>
          <p:nvPr/>
        </p:nvSpPr>
        <p:spPr bwMode="auto">
          <a:xfrm>
            <a:off x="2286000" y="5638800"/>
            <a:ext cx="5638800" cy="685800"/>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id-ID" sz="1600" b="1">
                <a:latin typeface="Arial" panose="020B0604020202020204" pitchFamily="34" charset="0"/>
              </a:rPr>
              <a:t>Supplier Systems</a:t>
            </a:r>
          </a:p>
        </p:txBody>
      </p:sp>
      <p:sp>
        <p:nvSpPr>
          <p:cNvPr id="59401" name="Rectangle 9">
            <a:extLst>
              <a:ext uri="{FF2B5EF4-FFF2-40B4-BE49-F238E27FC236}">
                <a16:creationId xmlns:a16="http://schemas.microsoft.com/office/drawing/2014/main" id="{C601E42A-7FDB-4844-B52E-FA253FAE46C4}"/>
              </a:ext>
            </a:extLst>
          </p:cNvPr>
          <p:cNvSpPr>
            <a:spLocks noChangeArrowheads="1"/>
          </p:cNvSpPr>
          <p:nvPr/>
        </p:nvSpPr>
        <p:spPr bwMode="auto">
          <a:xfrm>
            <a:off x="2362200" y="4343400"/>
            <a:ext cx="5562600" cy="68580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id-ID" sz="1600" b="1">
                <a:latin typeface="Arial" panose="020B0604020202020204" pitchFamily="34" charset="0"/>
              </a:rPr>
              <a:t>Back Office Systems</a:t>
            </a:r>
          </a:p>
        </p:txBody>
      </p:sp>
      <p:sp>
        <p:nvSpPr>
          <p:cNvPr id="59402" name="Rectangle 10">
            <a:extLst>
              <a:ext uri="{FF2B5EF4-FFF2-40B4-BE49-F238E27FC236}">
                <a16:creationId xmlns:a16="http://schemas.microsoft.com/office/drawing/2014/main" id="{A24C034D-05C3-4E17-B3FF-93CE837C63A0}"/>
              </a:ext>
            </a:extLst>
          </p:cNvPr>
          <p:cNvSpPr>
            <a:spLocks noChangeArrowheads="1"/>
          </p:cNvSpPr>
          <p:nvPr/>
        </p:nvSpPr>
        <p:spPr bwMode="auto">
          <a:xfrm>
            <a:off x="2438400" y="3200400"/>
            <a:ext cx="1295400" cy="762000"/>
          </a:xfrm>
          <a:prstGeom prst="rect">
            <a:avLst/>
          </a:prstGeom>
          <a:solidFill>
            <a:srgbClr val="00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id-ID" sz="1400" b="1">
                <a:latin typeface="Arial" panose="020B0604020202020204" pitchFamily="34" charset="0"/>
              </a:rPr>
              <a:t>Contact</a:t>
            </a:r>
          </a:p>
          <a:p>
            <a:pPr algn="ctr" eaLnBrk="1" hangingPunct="1"/>
            <a:r>
              <a:rPr lang="en-US" altLang="id-ID" sz="1400" b="1">
                <a:latin typeface="Arial" panose="020B0604020202020204" pitchFamily="34" charset="0"/>
              </a:rPr>
              <a:t>Center</a:t>
            </a:r>
          </a:p>
        </p:txBody>
      </p:sp>
      <p:sp>
        <p:nvSpPr>
          <p:cNvPr id="59403" name="Rectangle 11">
            <a:extLst>
              <a:ext uri="{FF2B5EF4-FFF2-40B4-BE49-F238E27FC236}">
                <a16:creationId xmlns:a16="http://schemas.microsoft.com/office/drawing/2014/main" id="{7283A6B3-2C48-4B38-AF47-31ED7A9817D9}"/>
              </a:ext>
            </a:extLst>
          </p:cNvPr>
          <p:cNvSpPr>
            <a:spLocks noChangeArrowheads="1"/>
          </p:cNvSpPr>
          <p:nvPr/>
        </p:nvSpPr>
        <p:spPr bwMode="auto">
          <a:xfrm>
            <a:off x="3810000" y="3200400"/>
            <a:ext cx="1371600" cy="762000"/>
          </a:xfrm>
          <a:prstGeom prst="rect">
            <a:avLst/>
          </a:prstGeom>
          <a:solidFill>
            <a:srgbClr val="00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id-ID" sz="1400" b="1">
                <a:latin typeface="Arial" panose="020B0604020202020204" pitchFamily="34" charset="0"/>
              </a:rPr>
              <a:t>Sales</a:t>
            </a:r>
          </a:p>
          <a:p>
            <a:pPr algn="ctr" eaLnBrk="1" hangingPunct="1"/>
            <a:r>
              <a:rPr lang="en-US" altLang="id-ID" sz="1400" b="1">
                <a:latin typeface="Arial" panose="020B0604020202020204" pitchFamily="34" charset="0"/>
              </a:rPr>
              <a:t>Force</a:t>
            </a:r>
          </a:p>
          <a:p>
            <a:pPr algn="ctr" eaLnBrk="1" hangingPunct="1"/>
            <a:r>
              <a:rPr lang="en-US" altLang="id-ID" sz="1400" b="1">
                <a:latin typeface="Arial" panose="020B0604020202020204" pitchFamily="34" charset="0"/>
              </a:rPr>
              <a:t>Automation</a:t>
            </a:r>
          </a:p>
        </p:txBody>
      </p:sp>
      <p:sp>
        <p:nvSpPr>
          <p:cNvPr id="59404" name="Rectangle 12">
            <a:extLst>
              <a:ext uri="{FF2B5EF4-FFF2-40B4-BE49-F238E27FC236}">
                <a16:creationId xmlns:a16="http://schemas.microsoft.com/office/drawing/2014/main" id="{A0728B02-0B62-4139-90F9-C9ED25C38F09}"/>
              </a:ext>
            </a:extLst>
          </p:cNvPr>
          <p:cNvSpPr>
            <a:spLocks noChangeArrowheads="1"/>
          </p:cNvSpPr>
          <p:nvPr/>
        </p:nvSpPr>
        <p:spPr bwMode="auto">
          <a:xfrm>
            <a:off x="5334000" y="3200400"/>
            <a:ext cx="1371600" cy="762000"/>
          </a:xfrm>
          <a:prstGeom prst="rect">
            <a:avLst/>
          </a:prstGeom>
          <a:solidFill>
            <a:srgbClr val="00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id-ID" sz="1400" b="1">
                <a:latin typeface="Arial" panose="020B0604020202020204" pitchFamily="34" charset="0"/>
              </a:rPr>
              <a:t>Field</a:t>
            </a:r>
          </a:p>
          <a:p>
            <a:pPr algn="ctr" eaLnBrk="1" hangingPunct="1"/>
            <a:r>
              <a:rPr lang="en-US" altLang="id-ID" sz="1400" b="1">
                <a:latin typeface="Arial" panose="020B0604020202020204" pitchFamily="34" charset="0"/>
              </a:rPr>
              <a:t>Service</a:t>
            </a:r>
          </a:p>
          <a:p>
            <a:pPr algn="ctr" eaLnBrk="1" hangingPunct="1"/>
            <a:r>
              <a:rPr lang="en-US" altLang="id-ID" sz="1400" b="1">
                <a:latin typeface="Arial" panose="020B0604020202020204" pitchFamily="34" charset="0"/>
              </a:rPr>
              <a:t>Automation</a:t>
            </a:r>
          </a:p>
        </p:txBody>
      </p:sp>
      <p:sp>
        <p:nvSpPr>
          <p:cNvPr id="59405" name="Text Box 13">
            <a:extLst>
              <a:ext uri="{FF2B5EF4-FFF2-40B4-BE49-F238E27FC236}">
                <a16:creationId xmlns:a16="http://schemas.microsoft.com/office/drawing/2014/main" id="{AAB76BBC-6ACB-4AF6-85AD-3BB8861661CB}"/>
              </a:ext>
            </a:extLst>
          </p:cNvPr>
          <p:cNvSpPr txBox="1">
            <a:spLocks noChangeArrowheads="1"/>
          </p:cNvSpPr>
          <p:nvPr/>
        </p:nvSpPr>
        <p:spPr bwMode="auto">
          <a:xfrm>
            <a:off x="3886200" y="3962400"/>
            <a:ext cx="1371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id-ID" sz="1400" b="1">
                <a:solidFill>
                  <a:srgbClr val="000099"/>
                </a:solidFill>
                <a:latin typeface="Arial" panose="020B0604020202020204" pitchFamily="34" charset="0"/>
              </a:rPr>
              <a:t>Integration</a:t>
            </a:r>
          </a:p>
        </p:txBody>
      </p:sp>
      <p:sp>
        <p:nvSpPr>
          <p:cNvPr id="334862" name="Text Box 14">
            <a:extLst>
              <a:ext uri="{FF2B5EF4-FFF2-40B4-BE49-F238E27FC236}">
                <a16:creationId xmlns:a16="http://schemas.microsoft.com/office/drawing/2014/main" id="{59CD2B4E-E017-4B1C-BF44-4BAE6C840CD3}"/>
              </a:ext>
            </a:extLst>
          </p:cNvPr>
          <p:cNvSpPr txBox="1">
            <a:spLocks noChangeArrowheads="1"/>
          </p:cNvSpPr>
          <p:nvPr/>
        </p:nvSpPr>
        <p:spPr bwMode="auto">
          <a:xfrm>
            <a:off x="2438400" y="2819400"/>
            <a:ext cx="2819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id-ID" sz="1400" b="1" i="1">
                <a:solidFill>
                  <a:srgbClr val="FF3300"/>
                </a:solidFill>
                <a:latin typeface="Arial" panose="020B0604020202020204" pitchFamily="34" charset="0"/>
              </a:rPr>
              <a:t>Customer- Facing Systems</a:t>
            </a:r>
          </a:p>
        </p:txBody>
      </p:sp>
      <p:sp>
        <p:nvSpPr>
          <p:cNvPr id="59407" name="Text Box 15">
            <a:extLst>
              <a:ext uri="{FF2B5EF4-FFF2-40B4-BE49-F238E27FC236}">
                <a16:creationId xmlns:a16="http://schemas.microsoft.com/office/drawing/2014/main" id="{66547C48-6226-47F9-9F62-6C73C165C451}"/>
              </a:ext>
            </a:extLst>
          </p:cNvPr>
          <p:cNvSpPr txBox="1">
            <a:spLocks noChangeArrowheads="1"/>
          </p:cNvSpPr>
          <p:nvPr/>
        </p:nvSpPr>
        <p:spPr bwMode="auto">
          <a:xfrm>
            <a:off x="2286000" y="5029200"/>
            <a:ext cx="1066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id-ID" sz="1400" b="1">
                <a:latin typeface="Arial" panose="020B0604020202020204" pitchFamily="34" charset="0"/>
              </a:rPr>
              <a:t>Seller</a:t>
            </a:r>
          </a:p>
        </p:txBody>
      </p:sp>
      <p:sp>
        <p:nvSpPr>
          <p:cNvPr id="59408" name="Text Box 16">
            <a:extLst>
              <a:ext uri="{FF2B5EF4-FFF2-40B4-BE49-F238E27FC236}">
                <a16:creationId xmlns:a16="http://schemas.microsoft.com/office/drawing/2014/main" id="{108B912A-8F2E-4AC1-B1D3-D0055DDABC0E}"/>
              </a:ext>
            </a:extLst>
          </p:cNvPr>
          <p:cNvSpPr txBox="1">
            <a:spLocks noChangeArrowheads="1"/>
          </p:cNvSpPr>
          <p:nvPr/>
        </p:nvSpPr>
        <p:spPr bwMode="auto">
          <a:xfrm>
            <a:off x="2286000" y="5334000"/>
            <a:ext cx="1066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id-ID" sz="1400" b="1">
                <a:latin typeface="Arial" panose="020B0604020202020204" pitchFamily="34" charset="0"/>
              </a:rPr>
              <a:t>Suppliers</a:t>
            </a:r>
          </a:p>
        </p:txBody>
      </p:sp>
      <p:sp>
        <p:nvSpPr>
          <p:cNvPr id="59409" name="Line 17">
            <a:extLst>
              <a:ext uri="{FF2B5EF4-FFF2-40B4-BE49-F238E27FC236}">
                <a16:creationId xmlns:a16="http://schemas.microsoft.com/office/drawing/2014/main" id="{33CD7553-65C3-4E2A-AD6B-A134FED6BCD1}"/>
              </a:ext>
            </a:extLst>
          </p:cNvPr>
          <p:cNvSpPr>
            <a:spLocks noChangeShapeType="1"/>
          </p:cNvSpPr>
          <p:nvPr/>
        </p:nvSpPr>
        <p:spPr bwMode="auto">
          <a:xfrm>
            <a:off x="1828800" y="5334000"/>
            <a:ext cx="7543800" cy="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410" name="Text Box 18">
            <a:extLst>
              <a:ext uri="{FF2B5EF4-FFF2-40B4-BE49-F238E27FC236}">
                <a16:creationId xmlns:a16="http://schemas.microsoft.com/office/drawing/2014/main" id="{546E5265-2724-407C-B9C9-DB4C87ADD1A1}"/>
              </a:ext>
            </a:extLst>
          </p:cNvPr>
          <p:cNvSpPr txBox="1">
            <a:spLocks noChangeArrowheads="1"/>
          </p:cNvSpPr>
          <p:nvPr/>
        </p:nvSpPr>
        <p:spPr bwMode="auto">
          <a:xfrm>
            <a:off x="2133600" y="1371600"/>
            <a:ext cx="1219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id-ID" sz="1400" b="1">
                <a:latin typeface="Arial" panose="020B0604020202020204" pitchFamily="34" charset="0"/>
              </a:rPr>
              <a:t>Customers</a:t>
            </a:r>
          </a:p>
        </p:txBody>
      </p:sp>
      <p:sp>
        <p:nvSpPr>
          <p:cNvPr id="59411" name="Text Box 19">
            <a:extLst>
              <a:ext uri="{FF2B5EF4-FFF2-40B4-BE49-F238E27FC236}">
                <a16:creationId xmlns:a16="http://schemas.microsoft.com/office/drawing/2014/main" id="{CB93C466-A1FD-4E9F-8BDB-2AED3A41A955}"/>
              </a:ext>
            </a:extLst>
          </p:cNvPr>
          <p:cNvSpPr txBox="1">
            <a:spLocks noChangeArrowheads="1"/>
          </p:cNvSpPr>
          <p:nvPr/>
        </p:nvSpPr>
        <p:spPr bwMode="auto">
          <a:xfrm>
            <a:off x="2133600" y="1676400"/>
            <a:ext cx="1066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id-ID" sz="1400" b="1">
                <a:latin typeface="Arial" panose="020B0604020202020204" pitchFamily="34" charset="0"/>
              </a:rPr>
              <a:t>Sellers</a:t>
            </a:r>
          </a:p>
        </p:txBody>
      </p:sp>
      <p:sp>
        <p:nvSpPr>
          <p:cNvPr id="59412" name="Line 20">
            <a:extLst>
              <a:ext uri="{FF2B5EF4-FFF2-40B4-BE49-F238E27FC236}">
                <a16:creationId xmlns:a16="http://schemas.microsoft.com/office/drawing/2014/main" id="{3913C649-75C4-40B2-B92E-8CE8724279AE}"/>
              </a:ext>
            </a:extLst>
          </p:cNvPr>
          <p:cNvSpPr>
            <a:spLocks noChangeShapeType="1"/>
          </p:cNvSpPr>
          <p:nvPr/>
        </p:nvSpPr>
        <p:spPr bwMode="auto">
          <a:xfrm>
            <a:off x="1828800" y="1676400"/>
            <a:ext cx="7543800" cy="0"/>
          </a:xfrm>
          <a:prstGeom prst="line">
            <a:avLst/>
          </a:prstGeom>
          <a:noFill/>
          <a:ln w="254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413" name="Text Box 21">
            <a:extLst>
              <a:ext uri="{FF2B5EF4-FFF2-40B4-BE49-F238E27FC236}">
                <a16:creationId xmlns:a16="http://schemas.microsoft.com/office/drawing/2014/main" id="{1CB729F7-DCA1-4168-BDF9-68BCF9BFF890}"/>
              </a:ext>
            </a:extLst>
          </p:cNvPr>
          <p:cNvSpPr txBox="1">
            <a:spLocks noChangeArrowheads="1"/>
          </p:cNvSpPr>
          <p:nvPr/>
        </p:nvSpPr>
        <p:spPr bwMode="auto">
          <a:xfrm>
            <a:off x="6172200" y="2819400"/>
            <a:ext cx="1219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id-ID" sz="1400" b="1">
                <a:solidFill>
                  <a:srgbClr val="000099"/>
                </a:solidFill>
                <a:latin typeface="Arial" panose="020B0604020202020204" pitchFamily="34" charset="0"/>
              </a:rPr>
              <a:t>Integration</a:t>
            </a:r>
          </a:p>
        </p:txBody>
      </p:sp>
      <p:sp>
        <p:nvSpPr>
          <p:cNvPr id="59414" name="Text Box 22">
            <a:extLst>
              <a:ext uri="{FF2B5EF4-FFF2-40B4-BE49-F238E27FC236}">
                <a16:creationId xmlns:a16="http://schemas.microsoft.com/office/drawing/2014/main" id="{944AAC06-5AF8-47AB-AB92-A26A64DE2D00}"/>
              </a:ext>
            </a:extLst>
          </p:cNvPr>
          <p:cNvSpPr txBox="1">
            <a:spLocks noChangeArrowheads="1"/>
          </p:cNvSpPr>
          <p:nvPr/>
        </p:nvSpPr>
        <p:spPr bwMode="auto">
          <a:xfrm>
            <a:off x="5943600" y="609601"/>
            <a:ext cx="1752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id-ID" b="1">
                <a:latin typeface="Arial" panose="020B0604020202020204" pitchFamily="34" charset="0"/>
              </a:rPr>
              <a:t>Customers</a:t>
            </a:r>
          </a:p>
        </p:txBody>
      </p:sp>
      <p:sp>
        <p:nvSpPr>
          <p:cNvPr id="59415" name="Line 23">
            <a:extLst>
              <a:ext uri="{FF2B5EF4-FFF2-40B4-BE49-F238E27FC236}">
                <a16:creationId xmlns:a16="http://schemas.microsoft.com/office/drawing/2014/main" id="{60B4CBB3-8CCB-4B52-A2D3-B2155E5A078E}"/>
              </a:ext>
            </a:extLst>
          </p:cNvPr>
          <p:cNvSpPr>
            <a:spLocks noChangeShapeType="1"/>
          </p:cNvSpPr>
          <p:nvPr/>
        </p:nvSpPr>
        <p:spPr bwMode="auto">
          <a:xfrm>
            <a:off x="7239000" y="990600"/>
            <a:ext cx="1219200" cy="1066800"/>
          </a:xfrm>
          <a:prstGeom prst="line">
            <a:avLst/>
          </a:prstGeom>
          <a:noFill/>
          <a:ln w="12700">
            <a:solidFill>
              <a:schemeClr val="tx1"/>
            </a:solidFill>
            <a:round/>
            <a:headEnd type="triangle" w="lg" len="me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416" name="Line 24">
            <a:extLst>
              <a:ext uri="{FF2B5EF4-FFF2-40B4-BE49-F238E27FC236}">
                <a16:creationId xmlns:a16="http://schemas.microsoft.com/office/drawing/2014/main" id="{5FD12DE7-E5E0-4A54-8C29-71BC8B6C9C11}"/>
              </a:ext>
            </a:extLst>
          </p:cNvPr>
          <p:cNvSpPr>
            <a:spLocks noChangeShapeType="1"/>
          </p:cNvSpPr>
          <p:nvPr/>
        </p:nvSpPr>
        <p:spPr bwMode="auto">
          <a:xfrm>
            <a:off x="7162800" y="990600"/>
            <a:ext cx="0" cy="990600"/>
          </a:xfrm>
          <a:prstGeom prst="line">
            <a:avLst/>
          </a:prstGeom>
          <a:noFill/>
          <a:ln w="12700">
            <a:solidFill>
              <a:schemeClr val="tx1"/>
            </a:solidFill>
            <a:round/>
            <a:headEnd type="triangle" w="lg" len="me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417" name="Line 25">
            <a:extLst>
              <a:ext uri="{FF2B5EF4-FFF2-40B4-BE49-F238E27FC236}">
                <a16:creationId xmlns:a16="http://schemas.microsoft.com/office/drawing/2014/main" id="{5A4653F6-0BDE-4BBF-AC01-2AC7C6083E0E}"/>
              </a:ext>
            </a:extLst>
          </p:cNvPr>
          <p:cNvSpPr>
            <a:spLocks noChangeShapeType="1"/>
          </p:cNvSpPr>
          <p:nvPr/>
        </p:nvSpPr>
        <p:spPr bwMode="auto">
          <a:xfrm flipH="1">
            <a:off x="5562600" y="990600"/>
            <a:ext cx="1524000" cy="1066800"/>
          </a:xfrm>
          <a:prstGeom prst="line">
            <a:avLst/>
          </a:prstGeom>
          <a:noFill/>
          <a:ln w="12700">
            <a:solidFill>
              <a:schemeClr val="tx1"/>
            </a:solidFill>
            <a:round/>
            <a:headEnd type="triangle" w="lg" len="me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418" name="Line 26">
            <a:extLst>
              <a:ext uri="{FF2B5EF4-FFF2-40B4-BE49-F238E27FC236}">
                <a16:creationId xmlns:a16="http://schemas.microsoft.com/office/drawing/2014/main" id="{5FC2C60D-9D35-45BC-B8B8-057BA5F600F7}"/>
              </a:ext>
            </a:extLst>
          </p:cNvPr>
          <p:cNvSpPr>
            <a:spLocks noChangeShapeType="1"/>
          </p:cNvSpPr>
          <p:nvPr/>
        </p:nvSpPr>
        <p:spPr bwMode="auto">
          <a:xfrm flipH="1">
            <a:off x="3733800" y="990600"/>
            <a:ext cx="2743200" cy="1447800"/>
          </a:xfrm>
          <a:prstGeom prst="line">
            <a:avLst/>
          </a:prstGeom>
          <a:noFill/>
          <a:ln w="12700">
            <a:solidFill>
              <a:schemeClr val="tx1"/>
            </a:solidFill>
            <a:prstDash val="dash"/>
            <a:round/>
            <a:headEnd type="triangle" w="lg" len="me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419" name="Line 27">
            <a:extLst>
              <a:ext uri="{FF2B5EF4-FFF2-40B4-BE49-F238E27FC236}">
                <a16:creationId xmlns:a16="http://schemas.microsoft.com/office/drawing/2014/main" id="{A9CB7A9F-D25C-4CDC-A03C-99D5AB949C77}"/>
              </a:ext>
            </a:extLst>
          </p:cNvPr>
          <p:cNvSpPr>
            <a:spLocks noChangeShapeType="1"/>
          </p:cNvSpPr>
          <p:nvPr/>
        </p:nvSpPr>
        <p:spPr bwMode="auto">
          <a:xfrm flipH="1">
            <a:off x="3276600" y="990600"/>
            <a:ext cx="3048000" cy="1447800"/>
          </a:xfrm>
          <a:prstGeom prst="line">
            <a:avLst/>
          </a:prstGeom>
          <a:noFill/>
          <a:ln w="12700">
            <a:solidFill>
              <a:schemeClr val="tx1"/>
            </a:solidFill>
            <a:prstDash val="dash"/>
            <a:round/>
            <a:headEnd type="triangle" w="lg" len="me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420" name="Line 28">
            <a:extLst>
              <a:ext uri="{FF2B5EF4-FFF2-40B4-BE49-F238E27FC236}">
                <a16:creationId xmlns:a16="http://schemas.microsoft.com/office/drawing/2014/main" id="{1464FBC0-EDC6-4629-805D-A22EF965CCF1}"/>
              </a:ext>
            </a:extLst>
          </p:cNvPr>
          <p:cNvSpPr>
            <a:spLocks noChangeShapeType="1"/>
          </p:cNvSpPr>
          <p:nvPr/>
        </p:nvSpPr>
        <p:spPr bwMode="auto">
          <a:xfrm flipH="1">
            <a:off x="2819400" y="990600"/>
            <a:ext cx="3352800" cy="1447800"/>
          </a:xfrm>
          <a:prstGeom prst="line">
            <a:avLst/>
          </a:prstGeom>
          <a:noFill/>
          <a:ln w="12700">
            <a:solidFill>
              <a:schemeClr val="tx1"/>
            </a:solidFill>
            <a:prstDash val="dash"/>
            <a:round/>
            <a:headEnd type="triangle" w="lg" len="me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421" name="Rectangle 29">
            <a:extLst>
              <a:ext uri="{FF2B5EF4-FFF2-40B4-BE49-F238E27FC236}">
                <a16:creationId xmlns:a16="http://schemas.microsoft.com/office/drawing/2014/main" id="{11E16490-AC7B-4475-AC32-6FAF21CAC7E7}"/>
              </a:ext>
            </a:extLst>
          </p:cNvPr>
          <p:cNvSpPr>
            <a:spLocks noChangeArrowheads="1"/>
          </p:cNvSpPr>
          <p:nvPr/>
        </p:nvSpPr>
        <p:spPr bwMode="auto">
          <a:xfrm>
            <a:off x="2209800" y="838200"/>
            <a:ext cx="1752600" cy="457200"/>
          </a:xfrm>
          <a:prstGeom prst="rect">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id-ID" sz="1400" b="1">
                <a:latin typeface="Arial" panose="020B0604020202020204" pitchFamily="34" charset="0"/>
              </a:rPr>
              <a:t>Customer systems</a:t>
            </a:r>
          </a:p>
        </p:txBody>
      </p:sp>
      <p:grpSp>
        <p:nvGrpSpPr>
          <p:cNvPr id="59422" name="Group 30">
            <a:extLst>
              <a:ext uri="{FF2B5EF4-FFF2-40B4-BE49-F238E27FC236}">
                <a16:creationId xmlns:a16="http://schemas.microsoft.com/office/drawing/2014/main" id="{08343A4F-7B82-45C2-92FA-C2DF0FF811CB}"/>
              </a:ext>
            </a:extLst>
          </p:cNvPr>
          <p:cNvGrpSpPr>
            <a:grpSpLocks/>
          </p:cNvGrpSpPr>
          <p:nvPr/>
        </p:nvGrpSpPr>
        <p:grpSpPr bwMode="auto">
          <a:xfrm>
            <a:off x="3886200" y="1295400"/>
            <a:ext cx="2971800" cy="762000"/>
            <a:chOff x="1296" y="768"/>
            <a:chExt cx="2064" cy="528"/>
          </a:xfrm>
        </p:grpSpPr>
        <p:sp>
          <p:nvSpPr>
            <p:cNvPr id="59428" name="Line 31">
              <a:extLst>
                <a:ext uri="{FF2B5EF4-FFF2-40B4-BE49-F238E27FC236}">
                  <a16:creationId xmlns:a16="http://schemas.microsoft.com/office/drawing/2014/main" id="{29773A0C-E6C8-43F6-B72C-EB127A17E81E}"/>
                </a:ext>
              </a:extLst>
            </p:cNvPr>
            <p:cNvSpPr>
              <a:spLocks noChangeShapeType="1"/>
            </p:cNvSpPr>
            <p:nvPr/>
          </p:nvSpPr>
          <p:spPr bwMode="auto">
            <a:xfrm flipH="1" flipV="1">
              <a:off x="1296" y="864"/>
              <a:ext cx="912" cy="432"/>
            </a:xfrm>
            <a:prstGeom prst="line">
              <a:avLst/>
            </a:prstGeom>
            <a:noFill/>
            <a:ln w="12700">
              <a:solidFill>
                <a:schemeClr val="tx1"/>
              </a:solidFill>
              <a:prstDash val="dash"/>
              <a:round/>
              <a:headEnd type="triangle" w="lg" len="me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429" name="Line 32">
              <a:extLst>
                <a:ext uri="{FF2B5EF4-FFF2-40B4-BE49-F238E27FC236}">
                  <a16:creationId xmlns:a16="http://schemas.microsoft.com/office/drawing/2014/main" id="{06871BBA-B3C6-4D57-AE94-A0E3E8545CE0}"/>
                </a:ext>
              </a:extLst>
            </p:cNvPr>
            <p:cNvSpPr>
              <a:spLocks noChangeShapeType="1"/>
            </p:cNvSpPr>
            <p:nvPr/>
          </p:nvSpPr>
          <p:spPr bwMode="auto">
            <a:xfrm flipH="1" flipV="1">
              <a:off x="1296" y="768"/>
              <a:ext cx="2064" cy="528"/>
            </a:xfrm>
            <a:prstGeom prst="line">
              <a:avLst/>
            </a:prstGeom>
            <a:noFill/>
            <a:ln w="12700">
              <a:solidFill>
                <a:schemeClr val="tx1"/>
              </a:solidFill>
              <a:prstDash val="dash"/>
              <a:round/>
              <a:headEnd type="triangle" w="lg" len="me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34881" name="Text Box 33">
            <a:extLst>
              <a:ext uri="{FF2B5EF4-FFF2-40B4-BE49-F238E27FC236}">
                <a16:creationId xmlns:a16="http://schemas.microsoft.com/office/drawing/2014/main" id="{BF17F340-903A-450D-9F74-064831D93E3D}"/>
              </a:ext>
            </a:extLst>
          </p:cNvPr>
          <p:cNvSpPr txBox="1">
            <a:spLocks noChangeArrowheads="1"/>
          </p:cNvSpPr>
          <p:nvPr/>
        </p:nvSpPr>
        <p:spPr bwMode="auto">
          <a:xfrm>
            <a:off x="4495800" y="1752600"/>
            <a:ext cx="2819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id-ID" sz="1400" b="1" i="1">
                <a:solidFill>
                  <a:srgbClr val="FF3300"/>
                </a:solidFill>
                <a:latin typeface="Arial" panose="020B0604020202020204" pitchFamily="34" charset="0"/>
              </a:rPr>
              <a:t>Customer- Touching Systems</a:t>
            </a:r>
          </a:p>
        </p:txBody>
      </p:sp>
      <p:sp>
        <p:nvSpPr>
          <p:cNvPr id="59424" name="Text Box 34">
            <a:extLst>
              <a:ext uri="{FF2B5EF4-FFF2-40B4-BE49-F238E27FC236}">
                <a16:creationId xmlns:a16="http://schemas.microsoft.com/office/drawing/2014/main" id="{6E642B03-DB95-4D3B-8228-DA227013F999}"/>
              </a:ext>
            </a:extLst>
          </p:cNvPr>
          <p:cNvSpPr txBox="1">
            <a:spLocks noChangeArrowheads="1"/>
          </p:cNvSpPr>
          <p:nvPr/>
        </p:nvSpPr>
        <p:spPr bwMode="auto">
          <a:xfrm>
            <a:off x="4495800" y="1157288"/>
            <a:ext cx="4724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id-ID" b="1">
                <a:solidFill>
                  <a:schemeClr val="accent2"/>
                </a:solidFill>
                <a:latin typeface="Arial" panose="020B0604020202020204" pitchFamily="34" charset="0"/>
              </a:rPr>
              <a:t>The Customer Experience</a:t>
            </a:r>
          </a:p>
        </p:txBody>
      </p:sp>
      <p:pic>
        <p:nvPicPr>
          <p:cNvPr id="59425" name="Picture 35">
            <a:extLst>
              <a:ext uri="{FF2B5EF4-FFF2-40B4-BE49-F238E27FC236}">
                <a16:creationId xmlns:a16="http://schemas.microsoft.com/office/drawing/2014/main" id="{A94146FA-D351-4202-B9E2-A275375CF7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304801"/>
            <a:ext cx="1524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26" name="Picture 36">
            <a:extLst>
              <a:ext uri="{FF2B5EF4-FFF2-40B4-BE49-F238E27FC236}">
                <a16:creationId xmlns:a16="http://schemas.microsoft.com/office/drawing/2014/main" id="{1CF0470D-1A99-48DC-9783-C27EDF6FD6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72600" y="685800"/>
            <a:ext cx="4572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27" name="Picture 37">
            <a:extLst>
              <a:ext uri="{FF2B5EF4-FFF2-40B4-BE49-F238E27FC236}">
                <a16:creationId xmlns:a16="http://schemas.microsoft.com/office/drawing/2014/main" id="{335F099A-48AB-4B78-99E5-12945D72CC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7438" y="1981200"/>
            <a:ext cx="385762"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334862"/>
                                        </p:tgtEl>
                                        <p:attrNameLst>
                                          <p:attrName>style.visibility</p:attrName>
                                        </p:attrNameLst>
                                      </p:cBhvr>
                                      <p:to>
                                        <p:strVal val="visible"/>
                                      </p:to>
                                    </p:set>
                                    <p:animEffect transition="in" filter="strips(downRight)">
                                      <p:cBhvr>
                                        <p:cTn id="7" dur="500"/>
                                        <p:tgtEl>
                                          <p:spTgt spid="3348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334881"/>
                                        </p:tgtEl>
                                        <p:attrNameLst>
                                          <p:attrName>style.visibility</p:attrName>
                                        </p:attrNameLst>
                                      </p:cBhvr>
                                      <p:to>
                                        <p:strVal val="visible"/>
                                      </p:to>
                                    </p:set>
                                    <p:animEffect transition="in" filter="strips(downRight)">
                                      <p:cBhvr>
                                        <p:cTn id="12" dur="500"/>
                                        <p:tgtEl>
                                          <p:spTgt spid="3348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862" grpId="0" autoUpdateAnimBg="0"/>
      <p:bldP spid="334881"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B4ED9B97-261D-49CC-BBD6-368EE1F05D63}"/>
              </a:ext>
            </a:extLst>
          </p:cNvPr>
          <p:cNvSpPr>
            <a:spLocks noGrp="1" noChangeArrowheads="1"/>
          </p:cNvSpPr>
          <p:nvPr>
            <p:ph type="title"/>
          </p:nvPr>
        </p:nvSpPr>
        <p:spPr/>
        <p:txBody>
          <a:bodyPr/>
          <a:lstStyle/>
          <a:p>
            <a:r>
              <a:rPr lang="en-US" altLang="id-ID">
                <a:solidFill>
                  <a:srgbClr val="993300"/>
                </a:solidFill>
              </a:rPr>
              <a:t>CRM Applications and Tools</a:t>
            </a:r>
            <a:endParaRPr lang="en-US" altLang="id-ID" sz="3600">
              <a:solidFill>
                <a:srgbClr val="993300"/>
              </a:solidFill>
            </a:endParaRPr>
          </a:p>
        </p:txBody>
      </p:sp>
      <p:sp>
        <p:nvSpPr>
          <p:cNvPr id="60419" name="Rectangle 3">
            <a:extLst>
              <a:ext uri="{FF2B5EF4-FFF2-40B4-BE49-F238E27FC236}">
                <a16:creationId xmlns:a16="http://schemas.microsoft.com/office/drawing/2014/main" id="{0098262D-84BB-44D4-A7A4-ECCD961717FF}"/>
              </a:ext>
            </a:extLst>
          </p:cNvPr>
          <p:cNvSpPr>
            <a:spLocks noGrp="1" noChangeArrowheads="1"/>
          </p:cNvSpPr>
          <p:nvPr>
            <p:ph idx="1"/>
          </p:nvPr>
        </p:nvSpPr>
        <p:spPr/>
        <p:txBody>
          <a:bodyPr/>
          <a:lstStyle/>
          <a:p>
            <a:r>
              <a:rPr lang="en-US" altLang="id-ID"/>
              <a:t>Data analysis and mining</a:t>
            </a:r>
          </a:p>
          <a:p>
            <a:pPr lvl="1"/>
            <a:r>
              <a:rPr lang="en-US" altLang="id-ID" i="1"/>
              <a:t>Analytic applications </a:t>
            </a:r>
            <a:r>
              <a:rPr lang="en-US" altLang="id-ID"/>
              <a:t>automate the processing and analysis of CRM data</a:t>
            </a:r>
          </a:p>
          <a:p>
            <a:pPr lvl="2">
              <a:buFontTx/>
              <a:buNone/>
            </a:pPr>
            <a:r>
              <a:rPr lang="en-US" altLang="id-ID"/>
              <a:t>	can be used to analyze the performance, efficiency, and effectiveness of an  operation’s CRM applications</a:t>
            </a:r>
          </a:p>
          <a:p>
            <a:pPr lvl="1"/>
            <a:r>
              <a:rPr lang="en-US" altLang="id-ID" i="1"/>
              <a:t>Data mining </a:t>
            </a:r>
            <a:r>
              <a:rPr lang="en-US" altLang="id-ID"/>
              <a:t>involves sifting through an immense amount of data to discover previously unknown patterns</a:t>
            </a:r>
          </a:p>
        </p:txBody>
      </p:sp>
    </p:spTree>
  </p:cSld>
  <p:clrMapOvr>
    <a:masterClrMapping/>
  </p:clrMapOvr>
  <p:transition spd="slow">
    <p:randomBar dir="vert"/>
  </p:transition>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AB1AE9A4-EB9B-4467-9DC6-D5C0D8D6E389}"/>
              </a:ext>
            </a:extLst>
          </p:cNvPr>
          <p:cNvSpPr>
            <a:spLocks noGrp="1" noChangeArrowheads="1"/>
          </p:cNvSpPr>
          <p:nvPr>
            <p:ph type="title"/>
          </p:nvPr>
        </p:nvSpPr>
        <p:spPr>
          <a:xfrm>
            <a:off x="2209800" y="228600"/>
            <a:ext cx="7696200" cy="762000"/>
          </a:xfrm>
        </p:spPr>
        <p:txBody>
          <a:bodyPr/>
          <a:lstStyle/>
          <a:p>
            <a:r>
              <a:rPr lang="en-US" altLang="id-ID">
                <a:solidFill>
                  <a:srgbClr val="993300"/>
                </a:solidFill>
              </a:rPr>
              <a:t>Data Mining Examples</a:t>
            </a:r>
          </a:p>
        </p:txBody>
      </p:sp>
      <p:sp>
        <p:nvSpPr>
          <p:cNvPr id="337923" name="Rectangle 3">
            <a:extLst>
              <a:ext uri="{FF2B5EF4-FFF2-40B4-BE49-F238E27FC236}">
                <a16:creationId xmlns:a16="http://schemas.microsoft.com/office/drawing/2014/main" id="{CE025DF2-AB22-4189-92EC-741ACA3EA56F}"/>
              </a:ext>
            </a:extLst>
          </p:cNvPr>
          <p:cNvSpPr>
            <a:spLocks noGrp="1" noChangeArrowheads="1"/>
          </p:cNvSpPr>
          <p:nvPr>
            <p:ph idx="1"/>
          </p:nvPr>
        </p:nvSpPr>
        <p:spPr>
          <a:xfrm>
            <a:off x="2209800" y="1219200"/>
            <a:ext cx="7772400" cy="4114800"/>
          </a:xfrm>
        </p:spPr>
        <p:txBody>
          <a:bodyPr/>
          <a:lstStyle/>
          <a:p>
            <a:pPr>
              <a:buSzPct val="120000"/>
            </a:pPr>
            <a:r>
              <a:rPr lang="en-US" altLang="id-ID"/>
              <a:t>telephone company used a data mining tool to analyze their customer’s data warehouse.  The data mining tool found about 10,000 supposedly residential customers that were expending over $1,000 monthly in phone bills.</a:t>
            </a:r>
            <a:r>
              <a:rPr lang="en-US" altLang="id-ID" i="1"/>
              <a:t>  </a:t>
            </a:r>
          </a:p>
          <a:p>
            <a:r>
              <a:rPr lang="en-US" altLang="id-ID" b="1" i="1">
                <a:solidFill>
                  <a:schemeClr val="accent2"/>
                </a:solidFill>
              </a:rPr>
              <a:t>After further study, the phone company discovered that they were really small business owners trying to avoid paying business rates</a:t>
            </a:r>
          </a:p>
          <a:p>
            <a:r>
              <a:rPr lang="en-US" altLang="id-ID" b="1">
                <a:solidFill>
                  <a:schemeClr val="accent2"/>
                </a:solidFill>
              </a:rPr>
              <a:t>UK grocery store example</a:t>
            </a:r>
            <a:endParaRPr lang="en-US" altLang="id-ID">
              <a:latin typeface="WP TypographicSymbols" pitchFamily="2" charset="2"/>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37923">
                                            <p:txEl>
                                              <p:pRg st="0" end="0"/>
                                            </p:txEl>
                                          </p:spTgt>
                                        </p:tgtEl>
                                        <p:attrNameLst>
                                          <p:attrName>style.visibility</p:attrName>
                                        </p:attrNameLst>
                                      </p:cBhvr>
                                      <p:to>
                                        <p:strVal val="visible"/>
                                      </p:to>
                                    </p:set>
                                    <p:anim calcmode="lin" valueType="num">
                                      <p:cBhvr additive="base">
                                        <p:cTn id="7" dur="500" fill="hold"/>
                                        <p:tgtEl>
                                          <p:spTgt spid="3379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37923">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37923">
                                            <p:txEl>
                                              <p:pRg st="0" end="0"/>
                                            </p:txEl>
                                          </p:spTgt>
                                        </p:tgtEl>
                                        <p:attrNameLst>
                                          <p:attrName>ppt_c</p:attrName>
                                        </p:attrNameLst>
                                      </p:cBhvr>
                                      <p:to>
                                        <a:schemeClr val="folHlink"/>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37923">
                                            <p:txEl>
                                              <p:pRg st="1" end="1"/>
                                            </p:txEl>
                                          </p:spTgt>
                                        </p:tgtEl>
                                        <p:attrNameLst>
                                          <p:attrName>style.visibility</p:attrName>
                                        </p:attrNameLst>
                                      </p:cBhvr>
                                      <p:to>
                                        <p:strVal val="visible"/>
                                      </p:to>
                                    </p:set>
                                    <p:anim calcmode="lin" valueType="num">
                                      <p:cBhvr additive="base">
                                        <p:cTn id="13" dur="500" fill="hold"/>
                                        <p:tgtEl>
                                          <p:spTgt spid="33792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37923">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37923">
                                            <p:txEl>
                                              <p:pRg st="1" end="1"/>
                                            </p:txEl>
                                          </p:spTgt>
                                        </p:tgtEl>
                                        <p:attrNameLst>
                                          <p:attrName>ppt_c</p:attrName>
                                        </p:attrNameLst>
                                      </p:cBhvr>
                                      <p:to>
                                        <a:schemeClr val="folHlink"/>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37923">
                                            <p:txEl>
                                              <p:pRg st="2" end="2"/>
                                            </p:txEl>
                                          </p:spTgt>
                                        </p:tgtEl>
                                        <p:attrNameLst>
                                          <p:attrName>style.visibility</p:attrName>
                                        </p:attrNameLst>
                                      </p:cBhvr>
                                      <p:to>
                                        <p:strVal val="visible"/>
                                      </p:to>
                                    </p:set>
                                    <p:anim calcmode="lin" valueType="num">
                                      <p:cBhvr additive="base">
                                        <p:cTn id="19" dur="500" fill="hold"/>
                                        <p:tgtEl>
                                          <p:spTgt spid="33792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37923">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37923">
                                            <p:txEl>
                                              <p:pRg st="2" end="2"/>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23"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94F44819-C604-4115-9117-6096B9917D8D}"/>
              </a:ext>
            </a:extLst>
          </p:cNvPr>
          <p:cNvSpPr>
            <a:spLocks noGrp="1" noChangeArrowheads="1"/>
          </p:cNvSpPr>
          <p:nvPr>
            <p:ph type="title"/>
          </p:nvPr>
        </p:nvSpPr>
        <p:spPr>
          <a:xfrm>
            <a:off x="2209800" y="381000"/>
            <a:ext cx="7696200" cy="762000"/>
          </a:xfrm>
        </p:spPr>
        <p:txBody>
          <a:bodyPr/>
          <a:lstStyle/>
          <a:p>
            <a:r>
              <a:rPr lang="en-US" altLang="id-ID"/>
              <a:t>Other Data Mining Examples</a:t>
            </a:r>
          </a:p>
        </p:txBody>
      </p:sp>
      <p:sp>
        <p:nvSpPr>
          <p:cNvPr id="338947" name="Rectangle 3">
            <a:extLst>
              <a:ext uri="{FF2B5EF4-FFF2-40B4-BE49-F238E27FC236}">
                <a16:creationId xmlns:a16="http://schemas.microsoft.com/office/drawing/2014/main" id="{FDC737FC-ED7A-4D7C-8CAD-46BB4DB8C574}"/>
              </a:ext>
            </a:extLst>
          </p:cNvPr>
          <p:cNvSpPr>
            <a:spLocks noGrp="1" noChangeArrowheads="1"/>
          </p:cNvSpPr>
          <p:nvPr>
            <p:ph idx="1"/>
          </p:nvPr>
        </p:nvSpPr>
        <p:spPr>
          <a:xfrm>
            <a:off x="2209800" y="1524000"/>
            <a:ext cx="7772400" cy="4648200"/>
          </a:xfrm>
        </p:spPr>
        <p:txBody>
          <a:bodyPr/>
          <a:lstStyle/>
          <a:p>
            <a:r>
              <a:rPr lang="en-US" altLang="id-ID" i="1"/>
              <a:t>65% of customers who did not use the credit card in the last six months are 88% likely to cancel their accounts.</a:t>
            </a:r>
          </a:p>
          <a:p>
            <a:r>
              <a:rPr lang="en-US" altLang="id-ID" b="1" i="1">
                <a:solidFill>
                  <a:schemeClr val="accent2"/>
                </a:solidFill>
              </a:rPr>
              <a:t>If age &lt; 30 and income &lt;= $25,000 and credit rating &lt; 3 and credit amount &gt; $25,000 then the minimum loan term is 10 years.</a:t>
            </a:r>
          </a:p>
          <a:p>
            <a:r>
              <a:rPr lang="en-US" altLang="id-ID" i="1"/>
              <a:t>82% of customers who bought a new TV 27" or larger are 90% likely to buy an entertainment center within the next 4 weeks.</a:t>
            </a:r>
            <a:endParaRPr lang="en-US" altLang="id-ID">
              <a:latin typeface="WP TypographicSymbols" pitchFamily="2" charset="2"/>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38947">
                                            <p:txEl>
                                              <p:pRg st="0" end="0"/>
                                            </p:txEl>
                                          </p:spTgt>
                                        </p:tgtEl>
                                        <p:attrNameLst>
                                          <p:attrName>style.visibility</p:attrName>
                                        </p:attrNameLst>
                                      </p:cBhvr>
                                      <p:to>
                                        <p:strVal val="visible"/>
                                      </p:to>
                                    </p:set>
                                    <p:anim calcmode="lin" valueType="num">
                                      <p:cBhvr additive="base">
                                        <p:cTn id="7" dur="500" fill="hold"/>
                                        <p:tgtEl>
                                          <p:spTgt spid="3389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38947">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38947">
                                            <p:txEl>
                                              <p:pRg st="0" end="0"/>
                                            </p:txEl>
                                          </p:spTgt>
                                        </p:tgtEl>
                                        <p:attrNameLst>
                                          <p:attrName>ppt_c</p:attrName>
                                        </p:attrNameLst>
                                      </p:cBhvr>
                                      <p:to>
                                        <a:schemeClr val="folHlink"/>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38947">
                                            <p:txEl>
                                              <p:pRg st="1" end="1"/>
                                            </p:txEl>
                                          </p:spTgt>
                                        </p:tgtEl>
                                        <p:attrNameLst>
                                          <p:attrName>style.visibility</p:attrName>
                                        </p:attrNameLst>
                                      </p:cBhvr>
                                      <p:to>
                                        <p:strVal val="visible"/>
                                      </p:to>
                                    </p:set>
                                    <p:anim calcmode="lin" valueType="num">
                                      <p:cBhvr additive="base">
                                        <p:cTn id="13" dur="500" fill="hold"/>
                                        <p:tgtEl>
                                          <p:spTgt spid="33894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38947">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38947">
                                            <p:txEl>
                                              <p:pRg st="1" end="1"/>
                                            </p:txEl>
                                          </p:spTgt>
                                        </p:tgtEl>
                                        <p:attrNameLst>
                                          <p:attrName>ppt_c</p:attrName>
                                        </p:attrNameLst>
                                      </p:cBhvr>
                                      <p:to>
                                        <a:schemeClr val="folHlink"/>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38947">
                                            <p:txEl>
                                              <p:pRg st="2" end="2"/>
                                            </p:txEl>
                                          </p:spTgt>
                                        </p:tgtEl>
                                        <p:attrNameLst>
                                          <p:attrName>style.visibility</p:attrName>
                                        </p:attrNameLst>
                                      </p:cBhvr>
                                      <p:to>
                                        <p:strVal val="visible"/>
                                      </p:to>
                                    </p:set>
                                    <p:anim calcmode="lin" valueType="num">
                                      <p:cBhvr additive="base">
                                        <p:cTn id="19" dur="500" fill="hold"/>
                                        <p:tgtEl>
                                          <p:spTgt spid="33894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38947">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38947">
                                            <p:txEl>
                                              <p:pRg st="2" end="2"/>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947"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DA2FF98C-CA1C-464D-BD11-84B85D6C5816}"/>
              </a:ext>
            </a:extLst>
          </p:cNvPr>
          <p:cNvSpPr>
            <a:spLocks noGrp="1" noChangeArrowheads="1"/>
          </p:cNvSpPr>
          <p:nvPr>
            <p:ph type="title"/>
          </p:nvPr>
        </p:nvSpPr>
        <p:spPr/>
        <p:txBody>
          <a:bodyPr/>
          <a:lstStyle/>
          <a:p>
            <a:r>
              <a:rPr lang="en-US" altLang="id-ID">
                <a:solidFill>
                  <a:srgbClr val="993300"/>
                </a:solidFill>
              </a:rPr>
              <a:t>4.6 Internet Marketing in B2B</a:t>
            </a:r>
          </a:p>
        </p:txBody>
      </p:sp>
      <p:sp>
        <p:nvSpPr>
          <p:cNvPr id="64515" name="Rectangle 3">
            <a:extLst>
              <a:ext uri="{FF2B5EF4-FFF2-40B4-BE49-F238E27FC236}">
                <a16:creationId xmlns:a16="http://schemas.microsoft.com/office/drawing/2014/main" id="{AB9A0BE9-695F-4D6F-8446-28E9C8D341BD}"/>
              </a:ext>
            </a:extLst>
          </p:cNvPr>
          <p:cNvSpPr>
            <a:spLocks noGrp="1" noChangeArrowheads="1"/>
          </p:cNvSpPr>
          <p:nvPr>
            <p:ph idx="1"/>
          </p:nvPr>
        </p:nvSpPr>
        <p:spPr/>
        <p:txBody>
          <a:bodyPr/>
          <a:lstStyle/>
          <a:p>
            <a:r>
              <a:rPr lang="en-US" altLang="id-ID"/>
              <a:t>Organizational buyer behavior</a:t>
            </a:r>
          </a:p>
          <a:p>
            <a:pPr lvl="1"/>
            <a:r>
              <a:rPr lang="en-US" altLang="id-ID"/>
              <a:t>number of organizational buyers is much smaller than the number of individual buyers</a:t>
            </a:r>
          </a:p>
          <a:p>
            <a:pPr lvl="1"/>
            <a:r>
              <a:rPr lang="en-US" altLang="id-ID"/>
              <a:t>transaction volumes are far larger</a:t>
            </a:r>
          </a:p>
          <a:p>
            <a:pPr lvl="1"/>
            <a:r>
              <a:rPr lang="en-US" altLang="id-ID"/>
              <a:t>terms of negotiations and purchasing are more complex</a:t>
            </a:r>
          </a:p>
          <a:p>
            <a:pPr lvl="1"/>
            <a:endParaRPr lang="en-US" altLang="id-ID"/>
          </a:p>
        </p:txBody>
      </p:sp>
    </p:spTree>
  </p:cSld>
  <p:clrMapOvr>
    <a:masterClrMapping/>
  </p:clrMapOvr>
  <p:transition spd="slow">
    <p:randomBar dir="ver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B3A70069-F9AD-42AF-98CC-4ECE5DAE519F}"/>
              </a:ext>
            </a:extLst>
          </p:cNvPr>
          <p:cNvSpPr>
            <a:spLocks noGrp="1" noChangeArrowheads="1"/>
          </p:cNvSpPr>
          <p:nvPr>
            <p:ph type="title"/>
          </p:nvPr>
        </p:nvSpPr>
        <p:spPr/>
        <p:txBody>
          <a:bodyPr/>
          <a:lstStyle/>
          <a:p>
            <a:r>
              <a:rPr lang="en-US" altLang="id-ID" sz="4000"/>
              <a:t>Internet Marketing in B2B</a:t>
            </a:r>
            <a:r>
              <a:rPr lang="en-US" altLang="id-ID"/>
              <a:t> </a:t>
            </a:r>
            <a:r>
              <a:rPr lang="en-US" altLang="id-ID" sz="3200"/>
              <a:t>(cont.)</a:t>
            </a:r>
          </a:p>
        </p:txBody>
      </p:sp>
      <p:sp>
        <p:nvSpPr>
          <p:cNvPr id="66563" name="Rectangle 3">
            <a:extLst>
              <a:ext uri="{FF2B5EF4-FFF2-40B4-BE49-F238E27FC236}">
                <a16:creationId xmlns:a16="http://schemas.microsoft.com/office/drawing/2014/main" id="{FA742466-D493-4465-8F57-B59365FEDBBD}"/>
              </a:ext>
            </a:extLst>
          </p:cNvPr>
          <p:cNvSpPr>
            <a:spLocks noGrp="1" noChangeArrowheads="1"/>
          </p:cNvSpPr>
          <p:nvPr>
            <p:ph idx="1"/>
          </p:nvPr>
        </p:nvSpPr>
        <p:spPr>
          <a:xfrm>
            <a:off x="2590800" y="1981200"/>
            <a:ext cx="7620000" cy="4343400"/>
          </a:xfrm>
        </p:spPr>
        <p:txBody>
          <a:bodyPr/>
          <a:lstStyle/>
          <a:p>
            <a:r>
              <a:rPr lang="en-US" altLang="id-ID"/>
              <a:t>Methods for B2B online marketing</a:t>
            </a:r>
          </a:p>
          <a:p>
            <a:pPr lvl="1"/>
            <a:r>
              <a:rPr lang="en-US" altLang="id-ID"/>
              <a:t>Targeting customers</a:t>
            </a:r>
          </a:p>
          <a:p>
            <a:pPr lvl="2"/>
            <a:r>
              <a:rPr lang="en-US" altLang="id-ID" b="1"/>
              <a:t>contact all of its targeted customers individually when they are part of a well-defined group</a:t>
            </a:r>
          </a:p>
          <a:p>
            <a:pPr lvl="2"/>
            <a:r>
              <a:rPr lang="en-US" altLang="id-ID" b="1"/>
              <a:t>affiliation service (Amazon.com)</a:t>
            </a:r>
          </a:p>
          <a:p>
            <a:pPr lvl="2"/>
            <a:r>
              <a:rPr lang="en-US" altLang="id-ID" b="1"/>
              <a:t>advertising</a:t>
            </a:r>
          </a:p>
          <a:p>
            <a:pPr lvl="1"/>
            <a:r>
              <a:rPr lang="en-US" altLang="id-ID"/>
              <a:t>Electronic wholesalers</a:t>
            </a:r>
          </a:p>
          <a:p>
            <a:pPr lvl="2">
              <a:buFontTx/>
              <a:buNone/>
            </a:pPr>
            <a:r>
              <a:rPr lang="en-US" altLang="id-ID"/>
              <a:t>	</a:t>
            </a:r>
            <a:r>
              <a:rPr lang="en-US" altLang="id-ID" b="1"/>
              <a:t>intermediary sells directly to businesses, but does so exclusively online</a:t>
            </a:r>
          </a:p>
        </p:txBody>
      </p:sp>
    </p:spTree>
  </p:cSld>
  <p:clrMapOvr>
    <a:masterClrMapping/>
  </p:clrMapOvr>
  <p:transition spd="slow">
    <p:randomBar dir="ver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6A44FDFC-4A03-4AFD-BD8B-625A4D24E832}"/>
              </a:ext>
            </a:extLst>
          </p:cNvPr>
          <p:cNvSpPr>
            <a:spLocks noGrp="1" noChangeArrowheads="1"/>
          </p:cNvSpPr>
          <p:nvPr>
            <p:ph type="title"/>
          </p:nvPr>
        </p:nvSpPr>
        <p:spPr/>
        <p:txBody>
          <a:bodyPr/>
          <a:lstStyle/>
          <a:p>
            <a:r>
              <a:rPr lang="en-US" altLang="id-ID" sz="4000"/>
              <a:t>Internet Marketing in B2B</a:t>
            </a:r>
            <a:r>
              <a:rPr lang="en-US" altLang="id-ID"/>
              <a:t> </a:t>
            </a:r>
            <a:r>
              <a:rPr lang="en-US" altLang="id-ID" sz="3200"/>
              <a:t>(cont.)</a:t>
            </a:r>
          </a:p>
        </p:txBody>
      </p:sp>
      <p:sp>
        <p:nvSpPr>
          <p:cNvPr id="68611" name="Rectangle 3">
            <a:extLst>
              <a:ext uri="{FF2B5EF4-FFF2-40B4-BE49-F238E27FC236}">
                <a16:creationId xmlns:a16="http://schemas.microsoft.com/office/drawing/2014/main" id="{A7E8DDE5-4932-4787-B937-41C990105E29}"/>
              </a:ext>
            </a:extLst>
          </p:cNvPr>
          <p:cNvSpPr>
            <a:spLocks noGrp="1" noChangeArrowheads="1"/>
          </p:cNvSpPr>
          <p:nvPr>
            <p:ph idx="1"/>
          </p:nvPr>
        </p:nvSpPr>
        <p:spPr>
          <a:xfrm>
            <a:off x="2590800" y="1981200"/>
            <a:ext cx="7543800" cy="4419600"/>
          </a:xfrm>
        </p:spPr>
        <p:txBody>
          <a:bodyPr/>
          <a:lstStyle/>
          <a:p>
            <a:pPr>
              <a:lnSpc>
                <a:spcPct val="80000"/>
              </a:lnSpc>
            </a:pPr>
            <a:r>
              <a:rPr lang="en-US" altLang="id-ID"/>
              <a:t>Other B2B marketing services</a:t>
            </a:r>
          </a:p>
          <a:p>
            <a:pPr lvl="1">
              <a:lnSpc>
                <a:spcPct val="80000"/>
              </a:lnSpc>
            </a:pPr>
            <a:r>
              <a:rPr lang="en-US" altLang="id-ID"/>
              <a:t>Digital Cement</a:t>
            </a:r>
          </a:p>
          <a:p>
            <a:pPr lvl="2">
              <a:lnSpc>
                <a:spcPct val="80000"/>
              </a:lnSpc>
              <a:buFontTx/>
              <a:buNone/>
            </a:pPr>
            <a:r>
              <a:rPr lang="en-US" altLang="id-ID"/>
              <a:t>	provides corporate marketing portals that help companies market their products to business customers</a:t>
            </a:r>
          </a:p>
          <a:p>
            <a:pPr lvl="1">
              <a:lnSpc>
                <a:spcPct val="80000"/>
              </a:lnSpc>
            </a:pPr>
            <a:r>
              <a:rPr lang="en-US" altLang="id-ID"/>
              <a:t>National Systems</a:t>
            </a:r>
          </a:p>
          <a:p>
            <a:pPr lvl="2">
              <a:lnSpc>
                <a:spcPct val="80000"/>
              </a:lnSpc>
              <a:buFontTx/>
              <a:buNone/>
            </a:pPr>
            <a:r>
              <a:rPr lang="en-US" altLang="id-ID"/>
              <a:t>	tracks what is going on in an industry</a:t>
            </a:r>
          </a:p>
          <a:p>
            <a:pPr lvl="1">
              <a:lnSpc>
                <a:spcPct val="80000"/>
              </a:lnSpc>
            </a:pPr>
            <a:r>
              <a:rPr lang="en-US" altLang="id-ID"/>
              <a:t>BusinessTown</a:t>
            </a:r>
          </a:p>
          <a:p>
            <a:pPr lvl="2">
              <a:lnSpc>
                <a:spcPct val="80000"/>
              </a:lnSpc>
              <a:buFontTx/>
              <a:buNone/>
            </a:pPr>
            <a:r>
              <a:rPr lang="en-US" altLang="id-ID"/>
              <a:t>	provides information and services to small businesses, including start-ups</a:t>
            </a:r>
          </a:p>
        </p:txBody>
      </p:sp>
    </p:spTree>
  </p:cSld>
  <p:clrMapOvr>
    <a:masterClrMapping/>
  </p:clrMapOvr>
  <p:transition spd="slow">
    <p:randomBar dir="ver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0BA27CCA-78FB-4532-A418-465DD3C857EE}"/>
              </a:ext>
            </a:extLst>
          </p:cNvPr>
          <p:cNvSpPr>
            <a:spLocks noGrp="1" noChangeArrowheads="1"/>
          </p:cNvSpPr>
          <p:nvPr>
            <p:ph type="title"/>
          </p:nvPr>
        </p:nvSpPr>
        <p:spPr/>
        <p:txBody>
          <a:bodyPr/>
          <a:lstStyle/>
          <a:p>
            <a:r>
              <a:rPr lang="en-US" altLang="id-ID" sz="4000"/>
              <a:t>Internet Marketing in B2B</a:t>
            </a:r>
            <a:r>
              <a:rPr lang="en-US" altLang="id-ID"/>
              <a:t> </a:t>
            </a:r>
            <a:r>
              <a:rPr lang="en-US" altLang="id-ID" sz="3200"/>
              <a:t>(cont.)</a:t>
            </a:r>
          </a:p>
        </p:txBody>
      </p:sp>
      <p:sp>
        <p:nvSpPr>
          <p:cNvPr id="330755" name="Rectangle 3">
            <a:extLst>
              <a:ext uri="{FF2B5EF4-FFF2-40B4-BE49-F238E27FC236}">
                <a16:creationId xmlns:a16="http://schemas.microsoft.com/office/drawing/2014/main" id="{DC2FFFF4-22FA-4AF3-93D0-DD4653CA0CD7}"/>
              </a:ext>
            </a:extLst>
          </p:cNvPr>
          <p:cNvSpPr>
            <a:spLocks noGrp="1" noChangeArrowheads="1"/>
          </p:cNvSpPr>
          <p:nvPr>
            <p:ph idx="1"/>
          </p:nvPr>
        </p:nvSpPr>
        <p:spPr/>
        <p:txBody>
          <a:bodyPr rtlCol="0">
            <a:normAutofit/>
          </a:bodyPr>
          <a:lstStyle/>
          <a:p>
            <a:pPr fontAlgn="auto">
              <a:spcAft>
                <a:spcPts val="0"/>
              </a:spcAft>
              <a:defRPr/>
            </a:pPr>
            <a:r>
              <a:rPr lang="en-US" altLang="id-ID" b="1"/>
              <a:t>Affiliate programs</a:t>
            </a:r>
          </a:p>
          <a:p>
            <a:pPr lvl="1" fontAlgn="auto">
              <a:spcAft>
                <a:spcPts val="0"/>
              </a:spcAft>
              <a:defRPr/>
            </a:pPr>
            <a:r>
              <a:rPr lang="en-US" altLang="id-ID"/>
              <a:t>Placing banners on another vendor’s Web site</a:t>
            </a:r>
          </a:p>
          <a:p>
            <a:pPr lvl="1" fontAlgn="auto">
              <a:spcAft>
                <a:spcPts val="0"/>
              </a:spcAft>
              <a:defRPr/>
            </a:pPr>
            <a:r>
              <a:rPr lang="en-US" altLang="id-ID" i="1"/>
              <a:t>Content </a:t>
            </a:r>
            <a:r>
              <a:rPr lang="en-US" altLang="id-ID"/>
              <a:t>alliance program in which content is exchanged so that all can obtain some free content</a:t>
            </a:r>
          </a:p>
          <a:p>
            <a:pPr fontAlgn="auto">
              <a:spcAft>
                <a:spcPts val="0"/>
              </a:spcAft>
              <a:defRPr/>
            </a:pPr>
            <a:endParaRPr lang="en-US" altLang="id-ID"/>
          </a:p>
          <a:p>
            <a:pPr fontAlgn="auto">
              <a:spcAft>
                <a:spcPts val="0"/>
              </a:spcAft>
              <a:defRPr/>
            </a:pPr>
            <a:endParaRPr lang="en-US" altLang="id-ID"/>
          </a:p>
          <a:p>
            <a:pPr fontAlgn="auto">
              <a:spcAft>
                <a:spcPts val="0"/>
              </a:spcAft>
              <a:defRPr/>
            </a:pPr>
            <a:endParaRPr lang="en-US" altLang="id-ID"/>
          </a:p>
          <a:p>
            <a:pPr fontAlgn="auto">
              <a:spcAft>
                <a:spcPts val="0"/>
              </a:spcAft>
              <a:defRPr/>
            </a:pPr>
            <a:endParaRPr lang="en-US" altLang="id-ID"/>
          </a:p>
          <a:p>
            <a:pPr fontAlgn="auto">
              <a:spcAft>
                <a:spcPts val="0"/>
              </a:spcAft>
              <a:defRPr/>
            </a:pPr>
            <a:r>
              <a:rPr lang="en-US" altLang="id-ID"/>
              <a:t>Infomediaries</a:t>
            </a:r>
          </a:p>
          <a:p>
            <a:pPr fontAlgn="auto">
              <a:spcAft>
                <a:spcPts val="0"/>
              </a:spcAft>
              <a:defRPr/>
            </a:pPr>
            <a:r>
              <a:rPr lang="en-US" altLang="id-ID"/>
              <a:t>Online data mining services</a:t>
            </a:r>
          </a:p>
        </p:txBody>
      </p:sp>
      <p:sp>
        <p:nvSpPr>
          <p:cNvPr id="330756" name="Text Box 4">
            <a:extLst>
              <a:ext uri="{FF2B5EF4-FFF2-40B4-BE49-F238E27FC236}">
                <a16:creationId xmlns:a16="http://schemas.microsoft.com/office/drawing/2014/main" id="{87DA7CFD-C0E1-46F8-A4CE-D34563F412BD}"/>
              </a:ext>
            </a:extLst>
          </p:cNvPr>
          <p:cNvSpPr txBox="1">
            <a:spLocks noChangeArrowheads="1"/>
          </p:cNvSpPr>
          <p:nvPr/>
        </p:nvSpPr>
        <p:spPr bwMode="auto">
          <a:xfrm>
            <a:off x="2209800" y="3733801"/>
            <a:ext cx="8153400" cy="1034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lnSpc>
                <a:spcPct val="90000"/>
              </a:lnSpc>
              <a:spcBef>
                <a:spcPct val="20000"/>
              </a:spcBef>
              <a:buFontTx/>
              <a:buChar char="•"/>
            </a:pPr>
            <a:r>
              <a:rPr lang="en-US" altLang="id-ID" sz="2800"/>
              <a:t>  </a:t>
            </a:r>
            <a:r>
              <a:rPr lang="en-US" altLang="id-ID" sz="2800" b="1">
                <a:solidFill>
                  <a:srgbClr val="FF3300"/>
                </a:solidFill>
              </a:rPr>
              <a:t>Affiliate marketing</a:t>
            </a:r>
            <a:r>
              <a:rPr lang="en-US" altLang="id-ID" sz="2800"/>
              <a:t> can be simply defined as</a:t>
            </a:r>
          </a:p>
          <a:p>
            <a:pPr lvl="1" eaLnBrk="1" hangingPunct="1">
              <a:lnSpc>
                <a:spcPct val="90000"/>
              </a:lnSpc>
              <a:spcBef>
                <a:spcPct val="20000"/>
              </a:spcBef>
              <a:buFontTx/>
              <a:buChar char="–"/>
            </a:pPr>
            <a:r>
              <a:rPr lang="en-US" altLang="id-ID"/>
              <a:t> A commission based arrangement where referring sites (affiliates or publishers) receive a commission on sales or leads by merchants (retailers)</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3075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3075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756" grpId="0" build="p" bldLvl="2"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2">
            <a:extLst>
              <a:ext uri="{FF2B5EF4-FFF2-40B4-BE49-F238E27FC236}">
                <a16:creationId xmlns:a16="http://schemas.microsoft.com/office/drawing/2014/main" id="{36CBF56F-D6B9-4863-9049-5D9A6F424A25}"/>
              </a:ext>
            </a:extLst>
          </p:cNvPr>
          <p:cNvSpPr txBox="1">
            <a:spLocks noChangeArrowheads="1"/>
          </p:cNvSpPr>
          <p:nvPr/>
        </p:nvSpPr>
        <p:spPr bwMode="auto">
          <a:xfrm>
            <a:off x="2209800" y="228601"/>
            <a:ext cx="412298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id-ID" b="1"/>
              <a:t>Exhibit 4.9  EC Consumer Behavior Model</a:t>
            </a:r>
          </a:p>
        </p:txBody>
      </p:sp>
      <p:sp>
        <p:nvSpPr>
          <p:cNvPr id="71683" name="Rectangle 3">
            <a:extLst>
              <a:ext uri="{FF2B5EF4-FFF2-40B4-BE49-F238E27FC236}">
                <a16:creationId xmlns:a16="http://schemas.microsoft.com/office/drawing/2014/main" id="{60442F1A-49EC-4B21-87C3-2482A01A7AC4}"/>
              </a:ext>
            </a:extLst>
          </p:cNvPr>
          <p:cNvSpPr>
            <a:spLocks noChangeArrowheads="1"/>
          </p:cNvSpPr>
          <p:nvPr/>
        </p:nvSpPr>
        <p:spPr bwMode="auto">
          <a:xfrm>
            <a:off x="4191000" y="762000"/>
            <a:ext cx="2133600" cy="22098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id-ID" altLang="en-US"/>
          </a:p>
        </p:txBody>
      </p:sp>
      <p:sp>
        <p:nvSpPr>
          <p:cNvPr id="71684" name="Text Box 4">
            <a:extLst>
              <a:ext uri="{FF2B5EF4-FFF2-40B4-BE49-F238E27FC236}">
                <a16:creationId xmlns:a16="http://schemas.microsoft.com/office/drawing/2014/main" id="{3CFCFAAB-1DE6-4BE9-80E4-2727FE084571}"/>
              </a:ext>
            </a:extLst>
          </p:cNvPr>
          <p:cNvSpPr txBox="1">
            <a:spLocks noChangeArrowheads="1"/>
          </p:cNvSpPr>
          <p:nvPr/>
        </p:nvSpPr>
        <p:spPr bwMode="auto">
          <a:xfrm>
            <a:off x="4586288" y="762000"/>
            <a:ext cx="12811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id-ID" sz="1200" b="1">
                <a:latin typeface="Arial" panose="020B0604020202020204" pitchFamily="34" charset="0"/>
              </a:rPr>
              <a:t>Personal</a:t>
            </a:r>
          </a:p>
          <a:p>
            <a:pPr algn="ctr" eaLnBrk="1" hangingPunct="1"/>
            <a:r>
              <a:rPr lang="en-US" altLang="id-ID" sz="1200" b="1">
                <a:latin typeface="Arial" panose="020B0604020202020204" pitchFamily="34" charset="0"/>
              </a:rPr>
              <a:t>Characteristics</a:t>
            </a:r>
          </a:p>
        </p:txBody>
      </p:sp>
      <p:sp>
        <p:nvSpPr>
          <p:cNvPr id="71685" name="Text Box 5">
            <a:extLst>
              <a:ext uri="{FF2B5EF4-FFF2-40B4-BE49-F238E27FC236}">
                <a16:creationId xmlns:a16="http://schemas.microsoft.com/office/drawing/2014/main" id="{15328911-5313-40EB-B537-CB49007F591A}"/>
              </a:ext>
            </a:extLst>
          </p:cNvPr>
          <p:cNvSpPr txBox="1">
            <a:spLocks noChangeArrowheads="1"/>
          </p:cNvSpPr>
          <p:nvPr/>
        </p:nvSpPr>
        <p:spPr bwMode="auto">
          <a:xfrm>
            <a:off x="4267201" y="1219200"/>
            <a:ext cx="1281113"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id-ID" sz="1200" b="1">
                <a:latin typeface="Arial" panose="020B0604020202020204" pitchFamily="34" charset="0"/>
              </a:rPr>
              <a:t>Age</a:t>
            </a:r>
          </a:p>
          <a:p>
            <a:pPr eaLnBrk="1" hangingPunct="1"/>
            <a:r>
              <a:rPr lang="en-US" altLang="id-ID" sz="1200" b="1">
                <a:latin typeface="Arial" panose="020B0604020202020204" pitchFamily="34" charset="0"/>
              </a:rPr>
              <a:t>Gender</a:t>
            </a:r>
          </a:p>
          <a:p>
            <a:pPr eaLnBrk="1" hangingPunct="1"/>
            <a:r>
              <a:rPr lang="en-US" altLang="id-ID" sz="1200" b="1">
                <a:latin typeface="Arial" panose="020B0604020202020204" pitchFamily="34" charset="0"/>
              </a:rPr>
              <a:t>Ethnicity</a:t>
            </a:r>
          </a:p>
          <a:p>
            <a:pPr eaLnBrk="1" hangingPunct="1"/>
            <a:r>
              <a:rPr lang="en-US" altLang="id-ID" sz="1200" b="1">
                <a:latin typeface="Arial" panose="020B0604020202020204" pitchFamily="34" charset="0"/>
              </a:rPr>
              <a:t>Education</a:t>
            </a:r>
          </a:p>
          <a:p>
            <a:pPr eaLnBrk="1" hangingPunct="1"/>
            <a:r>
              <a:rPr lang="en-US" altLang="id-ID" sz="1200" b="1">
                <a:latin typeface="Arial" panose="020B0604020202020204" pitchFamily="34" charset="0"/>
              </a:rPr>
              <a:t>Lifestyle</a:t>
            </a:r>
          </a:p>
          <a:p>
            <a:pPr eaLnBrk="1" hangingPunct="1"/>
            <a:r>
              <a:rPr lang="en-US" altLang="id-ID" sz="1200" b="1">
                <a:latin typeface="Arial" panose="020B0604020202020204" pitchFamily="34" charset="0"/>
              </a:rPr>
              <a:t>Psychological</a:t>
            </a:r>
          </a:p>
          <a:p>
            <a:pPr eaLnBrk="1" hangingPunct="1"/>
            <a:r>
              <a:rPr lang="en-US" altLang="id-ID" sz="1200" b="1">
                <a:latin typeface="Arial" panose="020B0604020202020204" pitchFamily="34" charset="0"/>
              </a:rPr>
              <a:t>Knowledge</a:t>
            </a:r>
          </a:p>
          <a:p>
            <a:pPr eaLnBrk="1" hangingPunct="1"/>
            <a:r>
              <a:rPr lang="en-US" altLang="id-ID" sz="1200" b="1">
                <a:latin typeface="Arial" panose="020B0604020202020204" pitchFamily="34" charset="0"/>
              </a:rPr>
              <a:t>Values</a:t>
            </a:r>
          </a:p>
          <a:p>
            <a:pPr eaLnBrk="1" hangingPunct="1"/>
            <a:r>
              <a:rPr lang="en-US" altLang="id-ID" sz="1200" b="1">
                <a:latin typeface="Arial" panose="020B0604020202020204" pitchFamily="34" charset="0"/>
              </a:rPr>
              <a:t>Personality</a:t>
            </a:r>
          </a:p>
        </p:txBody>
      </p:sp>
      <p:sp>
        <p:nvSpPr>
          <p:cNvPr id="71686" name="Line 6">
            <a:extLst>
              <a:ext uri="{FF2B5EF4-FFF2-40B4-BE49-F238E27FC236}">
                <a16:creationId xmlns:a16="http://schemas.microsoft.com/office/drawing/2014/main" id="{773AD718-EDA7-4061-B315-45FAD349C805}"/>
              </a:ext>
            </a:extLst>
          </p:cNvPr>
          <p:cNvSpPr>
            <a:spLocks noChangeShapeType="1"/>
          </p:cNvSpPr>
          <p:nvPr/>
        </p:nvSpPr>
        <p:spPr bwMode="auto">
          <a:xfrm>
            <a:off x="4267200" y="1219200"/>
            <a:ext cx="19812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687" name="Rectangle 7">
            <a:extLst>
              <a:ext uri="{FF2B5EF4-FFF2-40B4-BE49-F238E27FC236}">
                <a16:creationId xmlns:a16="http://schemas.microsoft.com/office/drawing/2014/main" id="{7BDF4240-0FC4-4DDC-95ED-8B930258760D}"/>
              </a:ext>
            </a:extLst>
          </p:cNvPr>
          <p:cNvSpPr>
            <a:spLocks noChangeArrowheads="1"/>
          </p:cNvSpPr>
          <p:nvPr/>
        </p:nvSpPr>
        <p:spPr bwMode="auto">
          <a:xfrm>
            <a:off x="6553200" y="762000"/>
            <a:ext cx="2133600" cy="22098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id-ID" altLang="en-US"/>
          </a:p>
        </p:txBody>
      </p:sp>
      <p:sp>
        <p:nvSpPr>
          <p:cNvPr id="71688" name="Text Box 8">
            <a:extLst>
              <a:ext uri="{FF2B5EF4-FFF2-40B4-BE49-F238E27FC236}">
                <a16:creationId xmlns:a16="http://schemas.microsoft.com/office/drawing/2014/main" id="{B96E251B-16E4-41E9-8FA4-D736CD62FF52}"/>
              </a:ext>
            </a:extLst>
          </p:cNvPr>
          <p:cNvSpPr txBox="1">
            <a:spLocks noChangeArrowheads="1"/>
          </p:cNvSpPr>
          <p:nvPr/>
        </p:nvSpPr>
        <p:spPr bwMode="auto">
          <a:xfrm>
            <a:off x="6948488" y="762000"/>
            <a:ext cx="12811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id-ID" sz="1200" b="1">
                <a:latin typeface="Arial" panose="020B0604020202020204" pitchFamily="34" charset="0"/>
              </a:rPr>
              <a:t>Environmental</a:t>
            </a:r>
          </a:p>
          <a:p>
            <a:pPr algn="ctr" eaLnBrk="1" hangingPunct="1"/>
            <a:r>
              <a:rPr lang="en-US" altLang="id-ID" sz="1200" b="1">
                <a:latin typeface="Arial" panose="020B0604020202020204" pitchFamily="34" charset="0"/>
              </a:rPr>
              <a:t>Characteristics</a:t>
            </a:r>
          </a:p>
        </p:txBody>
      </p:sp>
      <p:sp>
        <p:nvSpPr>
          <p:cNvPr id="71689" name="Text Box 9">
            <a:extLst>
              <a:ext uri="{FF2B5EF4-FFF2-40B4-BE49-F238E27FC236}">
                <a16:creationId xmlns:a16="http://schemas.microsoft.com/office/drawing/2014/main" id="{C9AF5A1D-CEA0-447E-9B0A-2918B1697BD6}"/>
              </a:ext>
            </a:extLst>
          </p:cNvPr>
          <p:cNvSpPr txBox="1">
            <a:spLocks noChangeArrowheads="1"/>
          </p:cNvSpPr>
          <p:nvPr/>
        </p:nvSpPr>
        <p:spPr bwMode="auto">
          <a:xfrm>
            <a:off x="6629400" y="1219201"/>
            <a:ext cx="17526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id-ID" sz="1200" b="1">
                <a:latin typeface="Arial" panose="020B0604020202020204" pitchFamily="34" charset="0"/>
              </a:rPr>
              <a:t>Social</a:t>
            </a:r>
          </a:p>
          <a:p>
            <a:pPr eaLnBrk="1" hangingPunct="1"/>
            <a:r>
              <a:rPr lang="en-US" altLang="id-ID" sz="1200" b="1">
                <a:latin typeface="Arial" panose="020B0604020202020204" pitchFamily="34" charset="0"/>
              </a:rPr>
              <a:t>Cultural/community</a:t>
            </a:r>
          </a:p>
          <a:p>
            <a:pPr eaLnBrk="1" hangingPunct="1"/>
            <a:r>
              <a:rPr lang="en-US" altLang="id-ID" sz="1200" b="1">
                <a:latin typeface="Arial" panose="020B0604020202020204" pitchFamily="34" charset="0"/>
              </a:rPr>
              <a:t>Other: legal, institutional,</a:t>
            </a:r>
          </a:p>
          <a:p>
            <a:pPr eaLnBrk="1" hangingPunct="1"/>
            <a:r>
              <a:rPr lang="en-US" altLang="id-ID" sz="1200" b="1">
                <a:latin typeface="Arial" panose="020B0604020202020204" pitchFamily="34" charset="0"/>
              </a:rPr>
              <a:t>governmental</a:t>
            </a:r>
          </a:p>
        </p:txBody>
      </p:sp>
      <p:sp>
        <p:nvSpPr>
          <p:cNvPr id="71690" name="Line 10">
            <a:extLst>
              <a:ext uri="{FF2B5EF4-FFF2-40B4-BE49-F238E27FC236}">
                <a16:creationId xmlns:a16="http://schemas.microsoft.com/office/drawing/2014/main" id="{116F08B7-985B-4A02-B4D3-A683A0D3B2D0}"/>
              </a:ext>
            </a:extLst>
          </p:cNvPr>
          <p:cNvSpPr>
            <a:spLocks noChangeShapeType="1"/>
          </p:cNvSpPr>
          <p:nvPr/>
        </p:nvSpPr>
        <p:spPr bwMode="auto">
          <a:xfrm>
            <a:off x="6629400" y="1219200"/>
            <a:ext cx="19812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691" name="Oval 11">
            <a:extLst>
              <a:ext uri="{FF2B5EF4-FFF2-40B4-BE49-F238E27FC236}">
                <a16:creationId xmlns:a16="http://schemas.microsoft.com/office/drawing/2014/main" id="{BA3B63AA-2BA4-4534-BB21-BD40490C60CF}"/>
              </a:ext>
            </a:extLst>
          </p:cNvPr>
          <p:cNvSpPr>
            <a:spLocks noChangeArrowheads="1"/>
          </p:cNvSpPr>
          <p:nvPr/>
        </p:nvSpPr>
        <p:spPr bwMode="auto">
          <a:xfrm>
            <a:off x="5638800" y="3352800"/>
            <a:ext cx="1524000" cy="990600"/>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id-ID" sz="1400" b="1">
                <a:solidFill>
                  <a:srgbClr val="FF3300"/>
                </a:solidFill>
                <a:latin typeface="Arial" panose="020B0604020202020204" pitchFamily="34" charset="0"/>
              </a:rPr>
              <a:t>Decision</a:t>
            </a:r>
          </a:p>
          <a:p>
            <a:pPr algn="ctr" eaLnBrk="1" hangingPunct="1"/>
            <a:r>
              <a:rPr lang="en-US" altLang="id-ID" sz="1400" b="1">
                <a:solidFill>
                  <a:srgbClr val="FF3300"/>
                </a:solidFill>
                <a:latin typeface="Arial" panose="020B0604020202020204" pitchFamily="34" charset="0"/>
              </a:rPr>
              <a:t>Process</a:t>
            </a:r>
          </a:p>
          <a:p>
            <a:pPr algn="ctr" eaLnBrk="1" hangingPunct="1"/>
            <a:r>
              <a:rPr lang="en-US" altLang="id-ID" sz="1400" b="1">
                <a:solidFill>
                  <a:srgbClr val="FF3300"/>
                </a:solidFill>
                <a:latin typeface="Arial" panose="020B0604020202020204" pitchFamily="34" charset="0"/>
              </a:rPr>
              <a:t>(Group or </a:t>
            </a:r>
          </a:p>
          <a:p>
            <a:pPr algn="ctr" eaLnBrk="1" hangingPunct="1"/>
            <a:r>
              <a:rPr lang="en-US" altLang="id-ID" sz="1400" b="1">
                <a:solidFill>
                  <a:srgbClr val="FF3300"/>
                </a:solidFill>
                <a:latin typeface="Arial" panose="020B0604020202020204" pitchFamily="34" charset="0"/>
              </a:rPr>
              <a:t>Individual)</a:t>
            </a:r>
          </a:p>
        </p:txBody>
      </p:sp>
      <p:sp>
        <p:nvSpPr>
          <p:cNvPr id="71692" name="Rectangle 12">
            <a:extLst>
              <a:ext uri="{FF2B5EF4-FFF2-40B4-BE49-F238E27FC236}">
                <a16:creationId xmlns:a16="http://schemas.microsoft.com/office/drawing/2014/main" id="{81A6083C-A401-4D14-8538-F76E0ED269DB}"/>
              </a:ext>
            </a:extLst>
          </p:cNvPr>
          <p:cNvSpPr>
            <a:spLocks noChangeArrowheads="1"/>
          </p:cNvSpPr>
          <p:nvPr/>
        </p:nvSpPr>
        <p:spPr bwMode="auto">
          <a:xfrm>
            <a:off x="3124200" y="3124200"/>
            <a:ext cx="2133600" cy="144780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id-ID" altLang="en-US"/>
          </a:p>
        </p:txBody>
      </p:sp>
      <p:sp>
        <p:nvSpPr>
          <p:cNvPr id="71693" name="Text Box 13">
            <a:extLst>
              <a:ext uri="{FF2B5EF4-FFF2-40B4-BE49-F238E27FC236}">
                <a16:creationId xmlns:a16="http://schemas.microsoft.com/office/drawing/2014/main" id="{61B34BF7-093D-4C87-AD7B-21F2A7771B66}"/>
              </a:ext>
            </a:extLst>
          </p:cNvPr>
          <p:cNvSpPr txBox="1">
            <a:spLocks noChangeArrowheads="1"/>
          </p:cNvSpPr>
          <p:nvPr/>
        </p:nvSpPr>
        <p:spPr bwMode="auto">
          <a:xfrm>
            <a:off x="3519488" y="3124200"/>
            <a:ext cx="128111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id-ID" sz="1200" b="1">
                <a:latin typeface="Arial" panose="020B0604020202020204" pitchFamily="34" charset="0"/>
              </a:rPr>
              <a:t>Market Stimuli</a:t>
            </a:r>
          </a:p>
        </p:txBody>
      </p:sp>
      <p:sp>
        <p:nvSpPr>
          <p:cNvPr id="71694" name="Text Box 14">
            <a:extLst>
              <a:ext uri="{FF2B5EF4-FFF2-40B4-BE49-F238E27FC236}">
                <a16:creationId xmlns:a16="http://schemas.microsoft.com/office/drawing/2014/main" id="{816CB76A-B382-41A4-B9DB-A7BD92281093}"/>
              </a:ext>
            </a:extLst>
          </p:cNvPr>
          <p:cNvSpPr txBox="1">
            <a:spLocks noChangeArrowheads="1"/>
          </p:cNvSpPr>
          <p:nvPr/>
        </p:nvSpPr>
        <p:spPr bwMode="auto">
          <a:xfrm>
            <a:off x="3200400" y="3429001"/>
            <a:ext cx="16764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id-ID" sz="1200" b="1">
                <a:latin typeface="Arial" panose="020B0604020202020204" pitchFamily="34" charset="0"/>
              </a:rPr>
              <a:t>Price</a:t>
            </a:r>
          </a:p>
          <a:p>
            <a:pPr eaLnBrk="1" hangingPunct="1"/>
            <a:r>
              <a:rPr lang="en-US" altLang="id-ID" sz="1200" b="1">
                <a:latin typeface="Arial" panose="020B0604020202020204" pitchFamily="34" charset="0"/>
              </a:rPr>
              <a:t>Brand</a:t>
            </a:r>
          </a:p>
          <a:p>
            <a:pPr eaLnBrk="1" hangingPunct="1"/>
            <a:r>
              <a:rPr lang="en-US" altLang="id-ID" sz="1200" b="1">
                <a:latin typeface="Arial" panose="020B0604020202020204" pitchFamily="34" charset="0"/>
              </a:rPr>
              <a:t>Promotions</a:t>
            </a:r>
          </a:p>
          <a:p>
            <a:pPr eaLnBrk="1" hangingPunct="1"/>
            <a:r>
              <a:rPr lang="en-US" altLang="id-ID" sz="1200" b="1">
                <a:latin typeface="Arial" panose="020B0604020202020204" pitchFamily="34" charset="0"/>
              </a:rPr>
              <a:t>Advertising</a:t>
            </a:r>
          </a:p>
          <a:p>
            <a:pPr eaLnBrk="1" hangingPunct="1"/>
            <a:r>
              <a:rPr lang="en-US" altLang="id-ID" sz="1200" b="1">
                <a:latin typeface="Arial" panose="020B0604020202020204" pitchFamily="34" charset="0"/>
              </a:rPr>
              <a:t>Product quality</a:t>
            </a:r>
          </a:p>
          <a:p>
            <a:pPr eaLnBrk="1" hangingPunct="1"/>
            <a:r>
              <a:rPr lang="en-US" altLang="id-ID" sz="1200" b="1">
                <a:latin typeface="Arial" panose="020B0604020202020204" pitchFamily="34" charset="0"/>
              </a:rPr>
              <a:t>Design</a:t>
            </a:r>
          </a:p>
        </p:txBody>
      </p:sp>
      <p:sp>
        <p:nvSpPr>
          <p:cNvPr id="71695" name="Line 15">
            <a:extLst>
              <a:ext uri="{FF2B5EF4-FFF2-40B4-BE49-F238E27FC236}">
                <a16:creationId xmlns:a16="http://schemas.microsoft.com/office/drawing/2014/main" id="{1C69B92D-A13F-4AEF-AC3E-2696D8D720F7}"/>
              </a:ext>
            </a:extLst>
          </p:cNvPr>
          <p:cNvSpPr>
            <a:spLocks noChangeShapeType="1"/>
          </p:cNvSpPr>
          <p:nvPr/>
        </p:nvSpPr>
        <p:spPr bwMode="auto">
          <a:xfrm>
            <a:off x="3200400" y="3429000"/>
            <a:ext cx="19812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696" name="Rectangle 16">
            <a:extLst>
              <a:ext uri="{FF2B5EF4-FFF2-40B4-BE49-F238E27FC236}">
                <a16:creationId xmlns:a16="http://schemas.microsoft.com/office/drawing/2014/main" id="{2120FA0B-02A9-4EB7-B8F8-966368B3C77C}"/>
              </a:ext>
            </a:extLst>
          </p:cNvPr>
          <p:cNvSpPr>
            <a:spLocks noChangeArrowheads="1"/>
          </p:cNvSpPr>
          <p:nvPr/>
        </p:nvSpPr>
        <p:spPr bwMode="auto">
          <a:xfrm>
            <a:off x="7620000" y="3124200"/>
            <a:ext cx="2133600" cy="144780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id-ID" altLang="en-US"/>
          </a:p>
        </p:txBody>
      </p:sp>
      <p:sp>
        <p:nvSpPr>
          <p:cNvPr id="71697" name="Text Box 17">
            <a:extLst>
              <a:ext uri="{FF2B5EF4-FFF2-40B4-BE49-F238E27FC236}">
                <a16:creationId xmlns:a16="http://schemas.microsoft.com/office/drawing/2014/main" id="{0F316C7B-5266-41AC-8A78-19C27C45D320}"/>
              </a:ext>
            </a:extLst>
          </p:cNvPr>
          <p:cNvSpPr txBox="1">
            <a:spLocks noChangeArrowheads="1"/>
          </p:cNvSpPr>
          <p:nvPr/>
        </p:nvSpPr>
        <p:spPr bwMode="auto">
          <a:xfrm>
            <a:off x="7772401" y="3124200"/>
            <a:ext cx="189071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id-ID" sz="1200" b="1">
                <a:latin typeface="Arial" panose="020B0604020202020204" pitchFamily="34" charset="0"/>
              </a:rPr>
              <a:t>Buyer’s Decision</a:t>
            </a:r>
          </a:p>
        </p:txBody>
      </p:sp>
      <p:sp>
        <p:nvSpPr>
          <p:cNvPr id="71698" name="Text Box 18">
            <a:extLst>
              <a:ext uri="{FF2B5EF4-FFF2-40B4-BE49-F238E27FC236}">
                <a16:creationId xmlns:a16="http://schemas.microsoft.com/office/drawing/2014/main" id="{C6EFAD83-BB52-45AB-AB55-81744786BF3A}"/>
              </a:ext>
            </a:extLst>
          </p:cNvPr>
          <p:cNvSpPr txBox="1">
            <a:spLocks noChangeArrowheads="1"/>
          </p:cNvSpPr>
          <p:nvPr/>
        </p:nvSpPr>
        <p:spPr bwMode="auto">
          <a:xfrm>
            <a:off x="7696200" y="3429001"/>
            <a:ext cx="1905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id-ID" sz="1200" b="1">
                <a:latin typeface="Arial" panose="020B0604020202020204" pitchFamily="34" charset="0"/>
              </a:rPr>
              <a:t>Buy or not?</a:t>
            </a:r>
          </a:p>
          <a:p>
            <a:pPr eaLnBrk="1" hangingPunct="1"/>
            <a:r>
              <a:rPr lang="en-US" altLang="id-ID" sz="1200" b="1">
                <a:latin typeface="Arial" panose="020B0604020202020204" pitchFamily="34" charset="0"/>
              </a:rPr>
              <a:t>What to buy?</a:t>
            </a:r>
          </a:p>
          <a:p>
            <a:pPr eaLnBrk="1" hangingPunct="1"/>
            <a:r>
              <a:rPr lang="en-US" altLang="id-ID" sz="1200" b="1">
                <a:latin typeface="Arial" panose="020B0604020202020204" pitchFamily="34" charset="0"/>
              </a:rPr>
              <a:t>Where (vendor)?</a:t>
            </a:r>
          </a:p>
          <a:p>
            <a:pPr eaLnBrk="1" hangingPunct="1"/>
            <a:r>
              <a:rPr lang="en-US" altLang="id-ID" sz="1200" b="1">
                <a:latin typeface="Arial" panose="020B0604020202020204" pitchFamily="34" charset="0"/>
              </a:rPr>
              <a:t>When?</a:t>
            </a:r>
          </a:p>
          <a:p>
            <a:pPr eaLnBrk="1" hangingPunct="1"/>
            <a:r>
              <a:rPr lang="en-US" altLang="id-ID" sz="1200" b="1">
                <a:latin typeface="Arial" panose="020B0604020202020204" pitchFamily="34" charset="0"/>
              </a:rPr>
              <a:t>How much to spend?</a:t>
            </a:r>
          </a:p>
        </p:txBody>
      </p:sp>
      <p:sp>
        <p:nvSpPr>
          <p:cNvPr id="71699" name="Line 19">
            <a:extLst>
              <a:ext uri="{FF2B5EF4-FFF2-40B4-BE49-F238E27FC236}">
                <a16:creationId xmlns:a16="http://schemas.microsoft.com/office/drawing/2014/main" id="{6EDDAFAC-D6EB-49EB-9719-9FB021A3A344}"/>
              </a:ext>
            </a:extLst>
          </p:cNvPr>
          <p:cNvSpPr>
            <a:spLocks noChangeShapeType="1"/>
          </p:cNvSpPr>
          <p:nvPr/>
        </p:nvSpPr>
        <p:spPr bwMode="auto">
          <a:xfrm>
            <a:off x="7696200" y="3429000"/>
            <a:ext cx="19812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00" name="Line 20">
            <a:extLst>
              <a:ext uri="{FF2B5EF4-FFF2-40B4-BE49-F238E27FC236}">
                <a16:creationId xmlns:a16="http://schemas.microsoft.com/office/drawing/2014/main" id="{51EDCACB-6D9A-4A1F-81A5-2592A1E4F7CD}"/>
              </a:ext>
            </a:extLst>
          </p:cNvPr>
          <p:cNvSpPr>
            <a:spLocks noChangeShapeType="1"/>
          </p:cNvSpPr>
          <p:nvPr/>
        </p:nvSpPr>
        <p:spPr bwMode="auto">
          <a:xfrm>
            <a:off x="5257800" y="3886200"/>
            <a:ext cx="457200"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01" name="Line 21">
            <a:extLst>
              <a:ext uri="{FF2B5EF4-FFF2-40B4-BE49-F238E27FC236}">
                <a16:creationId xmlns:a16="http://schemas.microsoft.com/office/drawing/2014/main" id="{8E364985-F2C0-4541-A7F1-E45850290CBA}"/>
              </a:ext>
            </a:extLst>
          </p:cNvPr>
          <p:cNvSpPr>
            <a:spLocks noChangeShapeType="1"/>
          </p:cNvSpPr>
          <p:nvPr/>
        </p:nvSpPr>
        <p:spPr bwMode="auto">
          <a:xfrm>
            <a:off x="7162800" y="3886200"/>
            <a:ext cx="457200"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02" name="Line 22">
            <a:extLst>
              <a:ext uri="{FF2B5EF4-FFF2-40B4-BE49-F238E27FC236}">
                <a16:creationId xmlns:a16="http://schemas.microsoft.com/office/drawing/2014/main" id="{2206C314-40D3-41B5-8587-076A027859B3}"/>
              </a:ext>
            </a:extLst>
          </p:cNvPr>
          <p:cNvSpPr>
            <a:spLocks noChangeShapeType="1"/>
          </p:cNvSpPr>
          <p:nvPr/>
        </p:nvSpPr>
        <p:spPr bwMode="auto">
          <a:xfrm>
            <a:off x="6019800" y="2971800"/>
            <a:ext cx="0" cy="4572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03" name="Line 23">
            <a:extLst>
              <a:ext uri="{FF2B5EF4-FFF2-40B4-BE49-F238E27FC236}">
                <a16:creationId xmlns:a16="http://schemas.microsoft.com/office/drawing/2014/main" id="{70A2EAB4-F14D-4B52-B07D-D5E0EBE5C916}"/>
              </a:ext>
            </a:extLst>
          </p:cNvPr>
          <p:cNvSpPr>
            <a:spLocks noChangeShapeType="1"/>
          </p:cNvSpPr>
          <p:nvPr/>
        </p:nvSpPr>
        <p:spPr bwMode="auto">
          <a:xfrm>
            <a:off x="6858000" y="2819400"/>
            <a:ext cx="0" cy="6096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04" name="Rectangle 24">
            <a:extLst>
              <a:ext uri="{FF2B5EF4-FFF2-40B4-BE49-F238E27FC236}">
                <a16:creationId xmlns:a16="http://schemas.microsoft.com/office/drawing/2014/main" id="{86FF820D-7962-4C45-98B1-3AFD9516CEEC}"/>
              </a:ext>
            </a:extLst>
          </p:cNvPr>
          <p:cNvSpPr>
            <a:spLocks noChangeArrowheads="1"/>
          </p:cNvSpPr>
          <p:nvPr/>
        </p:nvSpPr>
        <p:spPr bwMode="auto">
          <a:xfrm>
            <a:off x="4648200" y="4724400"/>
            <a:ext cx="3733800" cy="18288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id-ID" altLang="en-US"/>
          </a:p>
        </p:txBody>
      </p:sp>
      <p:sp>
        <p:nvSpPr>
          <p:cNvPr id="71705" name="Text Box 25">
            <a:extLst>
              <a:ext uri="{FF2B5EF4-FFF2-40B4-BE49-F238E27FC236}">
                <a16:creationId xmlns:a16="http://schemas.microsoft.com/office/drawing/2014/main" id="{C2526BF6-3223-4BA6-A8D4-65697400B958}"/>
              </a:ext>
            </a:extLst>
          </p:cNvPr>
          <p:cNvSpPr txBox="1">
            <a:spLocks noChangeArrowheads="1"/>
          </p:cNvSpPr>
          <p:nvPr/>
        </p:nvSpPr>
        <p:spPr bwMode="auto">
          <a:xfrm>
            <a:off x="5805488" y="4800600"/>
            <a:ext cx="12811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id-ID" sz="1400" b="1">
                <a:latin typeface="Arial" panose="020B0604020202020204" pitchFamily="34" charset="0"/>
              </a:rPr>
              <a:t>EC Systems</a:t>
            </a:r>
          </a:p>
        </p:txBody>
      </p:sp>
      <p:sp>
        <p:nvSpPr>
          <p:cNvPr id="71706" name="Text Box 26">
            <a:extLst>
              <a:ext uri="{FF2B5EF4-FFF2-40B4-BE49-F238E27FC236}">
                <a16:creationId xmlns:a16="http://schemas.microsoft.com/office/drawing/2014/main" id="{B721E0D1-2722-47AA-875D-70682488F76C}"/>
              </a:ext>
            </a:extLst>
          </p:cNvPr>
          <p:cNvSpPr txBox="1">
            <a:spLocks noChangeArrowheads="1"/>
          </p:cNvSpPr>
          <p:nvPr/>
        </p:nvSpPr>
        <p:spPr bwMode="auto">
          <a:xfrm>
            <a:off x="4724400" y="510540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id-ID" sz="1200" b="1">
                <a:latin typeface="Arial" panose="020B0604020202020204" pitchFamily="34" charset="0"/>
              </a:rPr>
              <a:t>Logistics</a:t>
            </a:r>
          </a:p>
          <a:p>
            <a:pPr algn="ctr" eaLnBrk="1" hangingPunct="1"/>
            <a:r>
              <a:rPr lang="en-US" altLang="id-ID" sz="1200" b="1">
                <a:latin typeface="Arial" panose="020B0604020202020204" pitchFamily="34" charset="0"/>
              </a:rPr>
              <a:t>Support</a:t>
            </a:r>
          </a:p>
        </p:txBody>
      </p:sp>
      <p:sp>
        <p:nvSpPr>
          <p:cNvPr id="71707" name="Line 27">
            <a:extLst>
              <a:ext uri="{FF2B5EF4-FFF2-40B4-BE49-F238E27FC236}">
                <a16:creationId xmlns:a16="http://schemas.microsoft.com/office/drawing/2014/main" id="{C54FD4B5-8EAF-42DB-9D14-B5A960B5475C}"/>
              </a:ext>
            </a:extLst>
          </p:cNvPr>
          <p:cNvSpPr>
            <a:spLocks noChangeShapeType="1"/>
          </p:cNvSpPr>
          <p:nvPr/>
        </p:nvSpPr>
        <p:spPr bwMode="auto">
          <a:xfrm>
            <a:off x="4724400" y="5105400"/>
            <a:ext cx="35814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08" name="Line 28">
            <a:extLst>
              <a:ext uri="{FF2B5EF4-FFF2-40B4-BE49-F238E27FC236}">
                <a16:creationId xmlns:a16="http://schemas.microsoft.com/office/drawing/2014/main" id="{6FD0F2AC-8D3F-4C87-B9D5-5D4283C0D6D9}"/>
              </a:ext>
            </a:extLst>
          </p:cNvPr>
          <p:cNvSpPr>
            <a:spLocks noChangeShapeType="1"/>
          </p:cNvSpPr>
          <p:nvPr/>
        </p:nvSpPr>
        <p:spPr bwMode="auto">
          <a:xfrm flipV="1">
            <a:off x="6477000" y="4343400"/>
            <a:ext cx="0" cy="3810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09" name="Line 29">
            <a:extLst>
              <a:ext uri="{FF2B5EF4-FFF2-40B4-BE49-F238E27FC236}">
                <a16:creationId xmlns:a16="http://schemas.microsoft.com/office/drawing/2014/main" id="{90D8ACA8-FB42-43EB-BB33-52CFE58AA696}"/>
              </a:ext>
            </a:extLst>
          </p:cNvPr>
          <p:cNvSpPr>
            <a:spLocks noChangeShapeType="1"/>
          </p:cNvSpPr>
          <p:nvPr/>
        </p:nvSpPr>
        <p:spPr bwMode="auto">
          <a:xfrm>
            <a:off x="4724400" y="5562600"/>
            <a:ext cx="35814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10" name="Line 30">
            <a:extLst>
              <a:ext uri="{FF2B5EF4-FFF2-40B4-BE49-F238E27FC236}">
                <a16:creationId xmlns:a16="http://schemas.microsoft.com/office/drawing/2014/main" id="{C94450FB-15D9-4F68-B85A-606EE71F0E9E}"/>
              </a:ext>
            </a:extLst>
          </p:cNvPr>
          <p:cNvSpPr>
            <a:spLocks noChangeShapeType="1"/>
          </p:cNvSpPr>
          <p:nvPr/>
        </p:nvSpPr>
        <p:spPr bwMode="auto">
          <a:xfrm>
            <a:off x="5791200" y="5105400"/>
            <a:ext cx="0" cy="1371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11" name="Line 31">
            <a:extLst>
              <a:ext uri="{FF2B5EF4-FFF2-40B4-BE49-F238E27FC236}">
                <a16:creationId xmlns:a16="http://schemas.microsoft.com/office/drawing/2014/main" id="{385B7FAC-C11C-4BAE-8FE5-702EC443CE98}"/>
              </a:ext>
            </a:extLst>
          </p:cNvPr>
          <p:cNvSpPr>
            <a:spLocks noChangeShapeType="1"/>
          </p:cNvSpPr>
          <p:nvPr/>
        </p:nvSpPr>
        <p:spPr bwMode="auto">
          <a:xfrm>
            <a:off x="7086600" y="5105400"/>
            <a:ext cx="0" cy="1371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12" name="Text Box 32">
            <a:extLst>
              <a:ext uri="{FF2B5EF4-FFF2-40B4-BE49-F238E27FC236}">
                <a16:creationId xmlns:a16="http://schemas.microsoft.com/office/drawing/2014/main" id="{07AB9114-085C-4EFA-AEF3-2EE8CEFC9CD5}"/>
              </a:ext>
            </a:extLst>
          </p:cNvPr>
          <p:cNvSpPr txBox="1">
            <a:spLocks noChangeArrowheads="1"/>
          </p:cNvSpPr>
          <p:nvPr/>
        </p:nvSpPr>
        <p:spPr bwMode="auto">
          <a:xfrm>
            <a:off x="5943600" y="5105400"/>
            <a:ext cx="99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id-ID" sz="1200" b="1">
                <a:latin typeface="Arial" panose="020B0604020202020204" pitchFamily="34" charset="0"/>
              </a:rPr>
              <a:t>Technical</a:t>
            </a:r>
          </a:p>
          <a:p>
            <a:pPr algn="ctr" eaLnBrk="1" hangingPunct="1"/>
            <a:r>
              <a:rPr lang="en-US" altLang="id-ID" sz="1200" b="1">
                <a:latin typeface="Arial" panose="020B0604020202020204" pitchFamily="34" charset="0"/>
              </a:rPr>
              <a:t>Support</a:t>
            </a:r>
          </a:p>
        </p:txBody>
      </p:sp>
      <p:sp>
        <p:nvSpPr>
          <p:cNvPr id="71713" name="Text Box 33">
            <a:extLst>
              <a:ext uri="{FF2B5EF4-FFF2-40B4-BE49-F238E27FC236}">
                <a16:creationId xmlns:a16="http://schemas.microsoft.com/office/drawing/2014/main" id="{E5F609B9-5C53-48C4-B82B-ED86945EF9F6}"/>
              </a:ext>
            </a:extLst>
          </p:cNvPr>
          <p:cNvSpPr txBox="1">
            <a:spLocks noChangeArrowheads="1"/>
          </p:cNvSpPr>
          <p:nvPr/>
        </p:nvSpPr>
        <p:spPr bwMode="auto">
          <a:xfrm>
            <a:off x="7239000" y="5105400"/>
            <a:ext cx="99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id-ID" sz="1200" b="1">
                <a:latin typeface="Arial" panose="020B0604020202020204" pitchFamily="34" charset="0"/>
              </a:rPr>
              <a:t>Customer</a:t>
            </a:r>
          </a:p>
          <a:p>
            <a:pPr algn="ctr" eaLnBrk="1" hangingPunct="1"/>
            <a:r>
              <a:rPr lang="en-US" altLang="id-ID" sz="1200" b="1">
                <a:latin typeface="Arial" panose="020B0604020202020204" pitchFamily="34" charset="0"/>
              </a:rPr>
              <a:t>Service</a:t>
            </a:r>
          </a:p>
        </p:txBody>
      </p:sp>
      <p:sp>
        <p:nvSpPr>
          <p:cNvPr id="71714" name="Text Box 34">
            <a:extLst>
              <a:ext uri="{FF2B5EF4-FFF2-40B4-BE49-F238E27FC236}">
                <a16:creationId xmlns:a16="http://schemas.microsoft.com/office/drawing/2014/main" id="{7124E900-B9F9-4F6B-9985-8E6D4C589C33}"/>
              </a:ext>
            </a:extLst>
          </p:cNvPr>
          <p:cNvSpPr txBox="1">
            <a:spLocks noChangeArrowheads="1"/>
          </p:cNvSpPr>
          <p:nvPr/>
        </p:nvSpPr>
        <p:spPr bwMode="auto">
          <a:xfrm>
            <a:off x="4724400" y="556260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id-ID" sz="1200" b="1">
                <a:latin typeface="Arial" panose="020B0604020202020204" pitchFamily="34" charset="0"/>
              </a:rPr>
              <a:t>Payments</a:t>
            </a:r>
          </a:p>
          <a:p>
            <a:pPr eaLnBrk="1" hangingPunct="1"/>
            <a:r>
              <a:rPr lang="en-US" altLang="id-ID" sz="1200" b="1">
                <a:latin typeface="Arial" panose="020B0604020202020204" pitchFamily="34" charset="0"/>
              </a:rPr>
              <a:t>Delivery</a:t>
            </a:r>
          </a:p>
        </p:txBody>
      </p:sp>
      <p:sp>
        <p:nvSpPr>
          <p:cNvPr id="71715" name="Text Box 35">
            <a:extLst>
              <a:ext uri="{FF2B5EF4-FFF2-40B4-BE49-F238E27FC236}">
                <a16:creationId xmlns:a16="http://schemas.microsoft.com/office/drawing/2014/main" id="{09350135-D445-4828-B9F5-6122BAE203AF}"/>
              </a:ext>
            </a:extLst>
          </p:cNvPr>
          <p:cNvSpPr txBox="1">
            <a:spLocks noChangeArrowheads="1"/>
          </p:cNvSpPr>
          <p:nvPr/>
        </p:nvSpPr>
        <p:spPr bwMode="auto">
          <a:xfrm>
            <a:off x="5791200" y="5562601"/>
            <a:ext cx="12954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id-ID" sz="1200" b="1">
                <a:latin typeface="Arial" panose="020B0604020202020204" pitchFamily="34" charset="0"/>
              </a:rPr>
              <a:t>Web design</a:t>
            </a:r>
          </a:p>
          <a:p>
            <a:pPr eaLnBrk="1" hangingPunct="1"/>
            <a:r>
              <a:rPr lang="en-US" altLang="id-ID" sz="1200" b="1">
                <a:latin typeface="Arial" panose="020B0604020202020204" pitchFamily="34" charset="0"/>
              </a:rPr>
              <a:t>    and content</a:t>
            </a:r>
          </a:p>
          <a:p>
            <a:pPr eaLnBrk="1" hangingPunct="1"/>
            <a:r>
              <a:rPr lang="en-US" altLang="id-ID" sz="1200" b="1">
                <a:latin typeface="Arial" panose="020B0604020202020204" pitchFamily="34" charset="0"/>
              </a:rPr>
              <a:t>Intelligent</a:t>
            </a:r>
          </a:p>
          <a:p>
            <a:pPr eaLnBrk="1" hangingPunct="1"/>
            <a:r>
              <a:rPr lang="en-US" altLang="id-ID" sz="1200" b="1">
                <a:latin typeface="Arial" panose="020B0604020202020204" pitchFamily="34" charset="0"/>
              </a:rPr>
              <a:t>    agents</a:t>
            </a:r>
          </a:p>
          <a:p>
            <a:pPr eaLnBrk="1" hangingPunct="1"/>
            <a:r>
              <a:rPr lang="en-US" altLang="id-ID" sz="1200" b="1">
                <a:latin typeface="Arial" panose="020B0604020202020204" pitchFamily="34" charset="0"/>
              </a:rPr>
              <a:t>Security</a:t>
            </a:r>
          </a:p>
        </p:txBody>
      </p:sp>
      <p:grpSp>
        <p:nvGrpSpPr>
          <p:cNvPr id="71716" name="Group 36">
            <a:extLst>
              <a:ext uri="{FF2B5EF4-FFF2-40B4-BE49-F238E27FC236}">
                <a16:creationId xmlns:a16="http://schemas.microsoft.com/office/drawing/2014/main" id="{F8766A3C-E324-4DDA-97BC-2BEB38F0C264}"/>
              </a:ext>
            </a:extLst>
          </p:cNvPr>
          <p:cNvGrpSpPr>
            <a:grpSpLocks/>
          </p:cNvGrpSpPr>
          <p:nvPr/>
        </p:nvGrpSpPr>
        <p:grpSpPr bwMode="auto">
          <a:xfrm rot="5400000">
            <a:off x="2857500" y="1714500"/>
            <a:ext cx="2362200" cy="304800"/>
            <a:chOff x="432" y="2784"/>
            <a:chExt cx="5280" cy="192"/>
          </a:xfrm>
        </p:grpSpPr>
        <p:sp>
          <p:nvSpPr>
            <p:cNvPr id="71737" name="Line 37">
              <a:extLst>
                <a:ext uri="{FF2B5EF4-FFF2-40B4-BE49-F238E27FC236}">
                  <a16:creationId xmlns:a16="http://schemas.microsoft.com/office/drawing/2014/main" id="{693C4FEE-C691-4FC0-9545-A9F2C40F98BF}"/>
                </a:ext>
              </a:extLst>
            </p:cNvPr>
            <p:cNvSpPr>
              <a:spLocks noChangeShapeType="1"/>
            </p:cNvSpPr>
            <p:nvPr/>
          </p:nvSpPr>
          <p:spPr bwMode="auto">
            <a:xfrm>
              <a:off x="432" y="2784"/>
              <a:ext cx="0" cy="9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38" name="Line 38">
              <a:extLst>
                <a:ext uri="{FF2B5EF4-FFF2-40B4-BE49-F238E27FC236}">
                  <a16:creationId xmlns:a16="http://schemas.microsoft.com/office/drawing/2014/main" id="{68AB603E-C702-43E1-85B4-E93943011496}"/>
                </a:ext>
              </a:extLst>
            </p:cNvPr>
            <p:cNvSpPr>
              <a:spLocks noChangeShapeType="1"/>
            </p:cNvSpPr>
            <p:nvPr/>
          </p:nvSpPr>
          <p:spPr bwMode="auto">
            <a:xfrm flipH="1">
              <a:off x="3168" y="2880"/>
              <a:ext cx="254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39" name="Line 39">
              <a:extLst>
                <a:ext uri="{FF2B5EF4-FFF2-40B4-BE49-F238E27FC236}">
                  <a16:creationId xmlns:a16="http://schemas.microsoft.com/office/drawing/2014/main" id="{DCDE3687-3500-4395-B676-5F24D12C52CA}"/>
                </a:ext>
              </a:extLst>
            </p:cNvPr>
            <p:cNvSpPr>
              <a:spLocks noChangeShapeType="1"/>
            </p:cNvSpPr>
            <p:nvPr/>
          </p:nvSpPr>
          <p:spPr bwMode="auto">
            <a:xfrm flipH="1">
              <a:off x="432" y="2880"/>
              <a:ext cx="254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40" name="Line 40">
              <a:extLst>
                <a:ext uri="{FF2B5EF4-FFF2-40B4-BE49-F238E27FC236}">
                  <a16:creationId xmlns:a16="http://schemas.microsoft.com/office/drawing/2014/main" id="{47D846EE-64F4-4C93-928B-777B50B0B11E}"/>
                </a:ext>
              </a:extLst>
            </p:cNvPr>
            <p:cNvSpPr>
              <a:spLocks noChangeShapeType="1"/>
            </p:cNvSpPr>
            <p:nvPr/>
          </p:nvSpPr>
          <p:spPr bwMode="auto">
            <a:xfrm>
              <a:off x="5712" y="2784"/>
              <a:ext cx="0" cy="9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41" name="Line 41">
              <a:extLst>
                <a:ext uri="{FF2B5EF4-FFF2-40B4-BE49-F238E27FC236}">
                  <a16:creationId xmlns:a16="http://schemas.microsoft.com/office/drawing/2014/main" id="{E86BE71B-A25B-4DDA-BFF2-439E52A98E28}"/>
                </a:ext>
              </a:extLst>
            </p:cNvPr>
            <p:cNvSpPr>
              <a:spLocks noChangeShapeType="1"/>
            </p:cNvSpPr>
            <p:nvPr/>
          </p:nvSpPr>
          <p:spPr bwMode="auto">
            <a:xfrm>
              <a:off x="2976" y="2880"/>
              <a:ext cx="96" cy="9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42" name="Line 42">
              <a:extLst>
                <a:ext uri="{FF2B5EF4-FFF2-40B4-BE49-F238E27FC236}">
                  <a16:creationId xmlns:a16="http://schemas.microsoft.com/office/drawing/2014/main" id="{5363DA26-9F8F-46E4-893F-CE37C999392D}"/>
                </a:ext>
              </a:extLst>
            </p:cNvPr>
            <p:cNvSpPr>
              <a:spLocks noChangeShapeType="1"/>
            </p:cNvSpPr>
            <p:nvPr/>
          </p:nvSpPr>
          <p:spPr bwMode="auto">
            <a:xfrm flipH="1">
              <a:off x="3072" y="2880"/>
              <a:ext cx="96" cy="9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1717" name="Group 43">
            <a:extLst>
              <a:ext uri="{FF2B5EF4-FFF2-40B4-BE49-F238E27FC236}">
                <a16:creationId xmlns:a16="http://schemas.microsoft.com/office/drawing/2014/main" id="{DACB9AAE-929A-4D9D-9AB8-9C73CAA16515}"/>
              </a:ext>
            </a:extLst>
          </p:cNvPr>
          <p:cNvGrpSpPr>
            <a:grpSpLocks/>
          </p:cNvGrpSpPr>
          <p:nvPr/>
        </p:nvGrpSpPr>
        <p:grpSpPr bwMode="auto">
          <a:xfrm rot="5400000">
            <a:off x="1371600" y="4495800"/>
            <a:ext cx="3200400" cy="304800"/>
            <a:chOff x="432" y="2784"/>
            <a:chExt cx="5280" cy="192"/>
          </a:xfrm>
        </p:grpSpPr>
        <p:sp>
          <p:nvSpPr>
            <p:cNvPr id="71731" name="Line 44">
              <a:extLst>
                <a:ext uri="{FF2B5EF4-FFF2-40B4-BE49-F238E27FC236}">
                  <a16:creationId xmlns:a16="http://schemas.microsoft.com/office/drawing/2014/main" id="{05880CCD-E14B-42F8-AA1E-C174EDF267FB}"/>
                </a:ext>
              </a:extLst>
            </p:cNvPr>
            <p:cNvSpPr>
              <a:spLocks noChangeShapeType="1"/>
            </p:cNvSpPr>
            <p:nvPr/>
          </p:nvSpPr>
          <p:spPr bwMode="auto">
            <a:xfrm>
              <a:off x="432" y="2784"/>
              <a:ext cx="0" cy="9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32" name="Line 45">
              <a:extLst>
                <a:ext uri="{FF2B5EF4-FFF2-40B4-BE49-F238E27FC236}">
                  <a16:creationId xmlns:a16="http://schemas.microsoft.com/office/drawing/2014/main" id="{610473D1-B453-49EA-9044-C16776D97E30}"/>
                </a:ext>
              </a:extLst>
            </p:cNvPr>
            <p:cNvSpPr>
              <a:spLocks noChangeShapeType="1"/>
            </p:cNvSpPr>
            <p:nvPr/>
          </p:nvSpPr>
          <p:spPr bwMode="auto">
            <a:xfrm flipH="1">
              <a:off x="3168" y="2880"/>
              <a:ext cx="254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33" name="Line 46">
              <a:extLst>
                <a:ext uri="{FF2B5EF4-FFF2-40B4-BE49-F238E27FC236}">
                  <a16:creationId xmlns:a16="http://schemas.microsoft.com/office/drawing/2014/main" id="{63069206-8D40-4771-8A4C-3FFA714EB759}"/>
                </a:ext>
              </a:extLst>
            </p:cNvPr>
            <p:cNvSpPr>
              <a:spLocks noChangeShapeType="1"/>
            </p:cNvSpPr>
            <p:nvPr/>
          </p:nvSpPr>
          <p:spPr bwMode="auto">
            <a:xfrm flipH="1">
              <a:off x="432" y="2880"/>
              <a:ext cx="254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34" name="Line 47">
              <a:extLst>
                <a:ext uri="{FF2B5EF4-FFF2-40B4-BE49-F238E27FC236}">
                  <a16:creationId xmlns:a16="http://schemas.microsoft.com/office/drawing/2014/main" id="{7EA99732-ACFD-47A1-A860-9E659A141B4B}"/>
                </a:ext>
              </a:extLst>
            </p:cNvPr>
            <p:cNvSpPr>
              <a:spLocks noChangeShapeType="1"/>
            </p:cNvSpPr>
            <p:nvPr/>
          </p:nvSpPr>
          <p:spPr bwMode="auto">
            <a:xfrm>
              <a:off x="5712" y="2784"/>
              <a:ext cx="0" cy="9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35" name="Line 48">
              <a:extLst>
                <a:ext uri="{FF2B5EF4-FFF2-40B4-BE49-F238E27FC236}">
                  <a16:creationId xmlns:a16="http://schemas.microsoft.com/office/drawing/2014/main" id="{285016EF-A268-4F40-B554-6E971C5F3066}"/>
                </a:ext>
              </a:extLst>
            </p:cNvPr>
            <p:cNvSpPr>
              <a:spLocks noChangeShapeType="1"/>
            </p:cNvSpPr>
            <p:nvPr/>
          </p:nvSpPr>
          <p:spPr bwMode="auto">
            <a:xfrm>
              <a:off x="2976" y="2880"/>
              <a:ext cx="96" cy="9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36" name="Line 49">
              <a:extLst>
                <a:ext uri="{FF2B5EF4-FFF2-40B4-BE49-F238E27FC236}">
                  <a16:creationId xmlns:a16="http://schemas.microsoft.com/office/drawing/2014/main" id="{861038C6-BCFC-4007-BB04-82ED2F915CDA}"/>
                </a:ext>
              </a:extLst>
            </p:cNvPr>
            <p:cNvSpPr>
              <a:spLocks noChangeShapeType="1"/>
            </p:cNvSpPr>
            <p:nvPr/>
          </p:nvSpPr>
          <p:spPr bwMode="auto">
            <a:xfrm flipH="1">
              <a:off x="3072" y="2880"/>
              <a:ext cx="96" cy="9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1718" name="Group 50">
            <a:extLst>
              <a:ext uri="{FF2B5EF4-FFF2-40B4-BE49-F238E27FC236}">
                <a16:creationId xmlns:a16="http://schemas.microsoft.com/office/drawing/2014/main" id="{E89E033E-E783-4BBB-BD29-1F7633CEE4DE}"/>
              </a:ext>
            </a:extLst>
          </p:cNvPr>
          <p:cNvGrpSpPr>
            <a:grpSpLocks/>
          </p:cNvGrpSpPr>
          <p:nvPr/>
        </p:nvGrpSpPr>
        <p:grpSpPr bwMode="auto">
          <a:xfrm rot="16200000">
            <a:off x="9105900" y="3695700"/>
            <a:ext cx="1600200" cy="304800"/>
            <a:chOff x="432" y="2784"/>
            <a:chExt cx="5280" cy="192"/>
          </a:xfrm>
        </p:grpSpPr>
        <p:sp>
          <p:nvSpPr>
            <p:cNvPr id="71725" name="Line 51">
              <a:extLst>
                <a:ext uri="{FF2B5EF4-FFF2-40B4-BE49-F238E27FC236}">
                  <a16:creationId xmlns:a16="http://schemas.microsoft.com/office/drawing/2014/main" id="{1BFED2F3-79E5-4CA4-93FE-8328075B7638}"/>
                </a:ext>
              </a:extLst>
            </p:cNvPr>
            <p:cNvSpPr>
              <a:spLocks noChangeShapeType="1"/>
            </p:cNvSpPr>
            <p:nvPr/>
          </p:nvSpPr>
          <p:spPr bwMode="auto">
            <a:xfrm>
              <a:off x="432" y="2784"/>
              <a:ext cx="0" cy="9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26" name="Line 52">
              <a:extLst>
                <a:ext uri="{FF2B5EF4-FFF2-40B4-BE49-F238E27FC236}">
                  <a16:creationId xmlns:a16="http://schemas.microsoft.com/office/drawing/2014/main" id="{FF4E1235-5726-4B78-B215-AEA91D4729E7}"/>
                </a:ext>
              </a:extLst>
            </p:cNvPr>
            <p:cNvSpPr>
              <a:spLocks noChangeShapeType="1"/>
            </p:cNvSpPr>
            <p:nvPr/>
          </p:nvSpPr>
          <p:spPr bwMode="auto">
            <a:xfrm flipH="1">
              <a:off x="3168" y="2880"/>
              <a:ext cx="254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27" name="Line 53">
              <a:extLst>
                <a:ext uri="{FF2B5EF4-FFF2-40B4-BE49-F238E27FC236}">
                  <a16:creationId xmlns:a16="http://schemas.microsoft.com/office/drawing/2014/main" id="{62FF2A43-40D3-4A15-A173-FE45F73BFF6D}"/>
                </a:ext>
              </a:extLst>
            </p:cNvPr>
            <p:cNvSpPr>
              <a:spLocks noChangeShapeType="1"/>
            </p:cNvSpPr>
            <p:nvPr/>
          </p:nvSpPr>
          <p:spPr bwMode="auto">
            <a:xfrm flipH="1">
              <a:off x="432" y="2880"/>
              <a:ext cx="254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28" name="Line 54">
              <a:extLst>
                <a:ext uri="{FF2B5EF4-FFF2-40B4-BE49-F238E27FC236}">
                  <a16:creationId xmlns:a16="http://schemas.microsoft.com/office/drawing/2014/main" id="{93BDB7A2-4992-4B5C-804D-47DCD116293F}"/>
                </a:ext>
              </a:extLst>
            </p:cNvPr>
            <p:cNvSpPr>
              <a:spLocks noChangeShapeType="1"/>
            </p:cNvSpPr>
            <p:nvPr/>
          </p:nvSpPr>
          <p:spPr bwMode="auto">
            <a:xfrm>
              <a:off x="5712" y="2784"/>
              <a:ext cx="0" cy="9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29" name="Line 55">
              <a:extLst>
                <a:ext uri="{FF2B5EF4-FFF2-40B4-BE49-F238E27FC236}">
                  <a16:creationId xmlns:a16="http://schemas.microsoft.com/office/drawing/2014/main" id="{D36AE6EE-31B1-4B24-BB8E-D644C58F508B}"/>
                </a:ext>
              </a:extLst>
            </p:cNvPr>
            <p:cNvSpPr>
              <a:spLocks noChangeShapeType="1"/>
            </p:cNvSpPr>
            <p:nvPr/>
          </p:nvSpPr>
          <p:spPr bwMode="auto">
            <a:xfrm>
              <a:off x="2976" y="2880"/>
              <a:ext cx="96" cy="9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30" name="Line 56">
              <a:extLst>
                <a:ext uri="{FF2B5EF4-FFF2-40B4-BE49-F238E27FC236}">
                  <a16:creationId xmlns:a16="http://schemas.microsoft.com/office/drawing/2014/main" id="{FA568C64-10D9-48C4-BB53-4FA20EB3FD4E}"/>
                </a:ext>
              </a:extLst>
            </p:cNvPr>
            <p:cNvSpPr>
              <a:spLocks noChangeShapeType="1"/>
            </p:cNvSpPr>
            <p:nvPr/>
          </p:nvSpPr>
          <p:spPr bwMode="auto">
            <a:xfrm flipH="1">
              <a:off x="3072" y="2880"/>
              <a:ext cx="96" cy="9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1719" name="Line 57">
            <a:extLst>
              <a:ext uri="{FF2B5EF4-FFF2-40B4-BE49-F238E27FC236}">
                <a16:creationId xmlns:a16="http://schemas.microsoft.com/office/drawing/2014/main" id="{7181F4C9-0DEE-42CE-9799-27C1CDBA0C29}"/>
              </a:ext>
            </a:extLst>
          </p:cNvPr>
          <p:cNvSpPr>
            <a:spLocks noChangeShapeType="1"/>
          </p:cNvSpPr>
          <p:nvPr/>
        </p:nvSpPr>
        <p:spPr bwMode="auto">
          <a:xfrm>
            <a:off x="10134600" y="3886200"/>
            <a:ext cx="0" cy="1066800"/>
          </a:xfrm>
          <a:prstGeom prst="line">
            <a:avLst/>
          </a:prstGeom>
          <a:noFill/>
          <a:ln w="2540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3882" name="Text Box 58">
            <a:extLst>
              <a:ext uri="{FF2B5EF4-FFF2-40B4-BE49-F238E27FC236}">
                <a16:creationId xmlns:a16="http://schemas.microsoft.com/office/drawing/2014/main" id="{1DEF491D-A194-4230-8E74-390396B1C403}"/>
              </a:ext>
            </a:extLst>
          </p:cNvPr>
          <p:cNvSpPr txBox="1">
            <a:spLocks noChangeArrowheads="1"/>
          </p:cNvSpPr>
          <p:nvPr/>
        </p:nvSpPr>
        <p:spPr bwMode="auto">
          <a:xfrm>
            <a:off x="9372600" y="5029200"/>
            <a:ext cx="1107996"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id-ID" sz="1400" b="1">
                <a:solidFill>
                  <a:srgbClr val="FF3300"/>
                </a:solidFill>
                <a:latin typeface="Arial" panose="020B0604020202020204" pitchFamily="34" charset="0"/>
              </a:rPr>
              <a:t>Dependent</a:t>
            </a:r>
          </a:p>
          <a:p>
            <a:pPr eaLnBrk="1" hangingPunct="1"/>
            <a:r>
              <a:rPr lang="en-US" altLang="id-ID" sz="1400" b="1">
                <a:solidFill>
                  <a:srgbClr val="FF3300"/>
                </a:solidFill>
                <a:latin typeface="Arial" panose="020B0604020202020204" pitchFamily="34" charset="0"/>
              </a:rPr>
              <a:t>Variables</a:t>
            </a:r>
          </a:p>
          <a:p>
            <a:pPr eaLnBrk="1" hangingPunct="1"/>
            <a:r>
              <a:rPr lang="en-US" altLang="id-ID" sz="1400" b="1">
                <a:solidFill>
                  <a:srgbClr val="FF3300"/>
                </a:solidFill>
                <a:latin typeface="Arial" panose="020B0604020202020204" pitchFamily="34" charset="0"/>
              </a:rPr>
              <a:t>(Results)</a:t>
            </a:r>
          </a:p>
        </p:txBody>
      </p:sp>
      <p:sp>
        <p:nvSpPr>
          <p:cNvPr id="333883" name="Text Box 59">
            <a:extLst>
              <a:ext uri="{FF2B5EF4-FFF2-40B4-BE49-F238E27FC236}">
                <a16:creationId xmlns:a16="http://schemas.microsoft.com/office/drawing/2014/main" id="{34DBDAC7-0AF0-42E3-90E5-5EEE937263D3}"/>
              </a:ext>
            </a:extLst>
          </p:cNvPr>
          <p:cNvSpPr txBox="1">
            <a:spLocks noChangeArrowheads="1"/>
          </p:cNvSpPr>
          <p:nvPr/>
        </p:nvSpPr>
        <p:spPr bwMode="auto">
          <a:xfrm>
            <a:off x="1681164" y="4114801"/>
            <a:ext cx="114807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id-ID" sz="1400" b="1">
                <a:solidFill>
                  <a:srgbClr val="FF3300"/>
                </a:solidFill>
                <a:latin typeface="Arial" panose="020B0604020202020204" pitchFamily="34" charset="0"/>
              </a:rPr>
              <a:t>Intervening</a:t>
            </a:r>
          </a:p>
          <a:p>
            <a:pPr eaLnBrk="1" hangingPunct="1"/>
            <a:r>
              <a:rPr lang="en-US" altLang="id-ID" sz="1400" b="1">
                <a:solidFill>
                  <a:srgbClr val="FF3300"/>
                </a:solidFill>
                <a:latin typeface="Arial" panose="020B0604020202020204" pitchFamily="34" charset="0"/>
              </a:rPr>
              <a:t>(vendor-</a:t>
            </a:r>
          </a:p>
          <a:p>
            <a:pPr eaLnBrk="1" hangingPunct="1"/>
            <a:r>
              <a:rPr lang="en-US" altLang="id-ID" sz="1400" b="1">
                <a:solidFill>
                  <a:srgbClr val="FF3300"/>
                </a:solidFill>
                <a:latin typeface="Arial" panose="020B0604020202020204" pitchFamily="34" charset="0"/>
              </a:rPr>
              <a:t>controlled)</a:t>
            </a:r>
          </a:p>
          <a:p>
            <a:pPr eaLnBrk="1" hangingPunct="1"/>
            <a:r>
              <a:rPr lang="en-US" altLang="id-ID" sz="1400" b="1">
                <a:solidFill>
                  <a:srgbClr val="FF3300"/>
                </a:solidFill>
                <a:latin typeface="Arial" panose="020B0604020202020204" pitchFamily="34" charset="0"/>
              </a:rPr>
              <a:t>Variables</a:t>
            </a:r>
          </a:p>
        </p:txBody>
      </p:sp>
      <p:sp>
        <p:nvSpPr>
          <p:cNvPr id="333884" name="Text Box 60">
            <a:extLst>
              <a:ext uri="{FF2B5EF4-FFF2-40B4-BE49-F238E27FC236}">
                <a16:creationId xmlns:a16="http://schemas.microsoft.com/office/drawing/2014/main" id="{0A713C2C-A38F-493A-BC72-0BECF4ECBA38}"/>
              </a:ext>
            </a:extLst>
          </p:cNvPr>
          <p:cNvSpPr txBox="1">
            <a:spLocks noChangeArrowheads="1"/>
          </p:cNvSpPr>
          <p:nvPr/>
        </p:nvSpPr>
        <p:spPr bwMode="auto">
          <a:xfrm>
            <a:off x="2590800" y="1616075"/>
            <a:ext cx="124585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id-ID" sz="1400" b="1">
                <a:solidFill>
                  <a:srgbClr val="FF3300"/>
                </a:solidFill>
                <a:latin typeface="Arial" panose="020B0604020202020204" pitchFamily="34" charset="0"/>
              </a:rPr>
              <a:t>Independent</a:t>
            </a:r>
          </a:p>
          <a:p>
            <a:pPr eaLnBrk="1" hangingPunct="1"/>
            <a:r>
              <a:rPr lang="en-US" altLang="id-ID" sz="1400" b="1">
                <a:solidFill>
                  <a:srgbClr val="FF3300"/>
                </a:solidFill>
                <a:latin typeface="Arial" panose="020B0604020202020204" pitchFamily="34" charset="0"/>
              </a:rPr>
              <a:t>Variables</a:t>
            </a:r>
          </a:p>
        </p:txBody>
      </p:sp>
      <p:pic>
        <p:nvPicPr>
          <p:cNvPr id="71723" name="Picture 61">
            <a:extLst>
              <a:ext uri="{FF2B5EF4-FFF2-40B4-BE49-F238E27FC236}">
                <a16:creationId xmlns:a16="http://schemas.microsoft.com/office/drawing/2014/main" id="{C108B8E8-A893-46BD-92C0-1892F94A2A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20164" y="1981200"/>
            <a:ext cx="604837"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4" name="Picture 62">
            <a:extLst>
              <a:ext uri="{FF2B5EF4-FFF2-40B4-BE49-F238E27FC236}">
                <a16:creationId xmlns:a16="http://schemas.microsoft.com/office/drawing/2014/main" id="{E1FCA6C6-88CD-4D8E-BABF-F23F260A1E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6688" y="2286000"/>
            <a:ext cx="64611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3388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3388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338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82" grpId="0" autoUpdateAnimBg="0"/>
      <p:bldP spid="333883" grpId="0" autoUpdateAnimBg="0"/>
      <p:bldP spid="333884"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6762986-472B-48ED-A892-60D5E5A32B58}"/>
              </a:ext>
            </a:extLst>
          </p:cNvPr>
          <p:cNvGrpSpPr/>
          <p:nvPr/>
        </p:nvGrpSpPr>
        <p:grpSpPr>
          <a:xfrm>
            <a:off x="1867240" y="381000"/>
            <a:ext cx="8457520" cy="6096000"/>
            <a:chOff x="1676400" y="228600"/>
            <a:chExt cx="8880396" cy="6400800"/>
          </a:xfrm>
        </p:grpSpPr>
        <p:pic>
          <p:nvPicPr>
            <p:cNvPr id="10242" name="Picture 3">
              <a:extLst>
                <a:ext uri="{FF2B5EF4-FFF2-40B4-BE49-F238E27FC236}">
                  <a16:creationId xmlns:a16="http://schemas.microsoft.com/office/drawing/2014/main" id="{7C845EDF-A4CE-4E05-B407-7F39D19AC6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28600"/>
              <a:ext cx="6629400"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7572" name="Text Box 4">
              <a:extLst>
                <a:ext uri="{FF2B5EF4-FFF2-40B4-BE49-F238E27FC236}">
                  <a16:creationId xmlns:a16="http://schemas.microsoft.com/office/drawing/2014/main" id="{3938C8A0-BAE1-4712-9F91-D6321FEBC452}"/>
                </a:ext>
              </a:extLst>
            </p:cNvPr>
            <p:cNvSpPr txBox="1">
              <a:spLocks noChangeArrowheads="1"/>
            </p:cNvSpPr>
            <p:nvPr/>
          </p:nvSpPr>
          <p:spPr bwMode="auto">
            <a:xfrm>
              <a:off x="8077200" y="1295400"/>
              <a:ext cx="124585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id-ID" sz="1400" b="1">
                  <a:solidFill>
                    <a:srgbClr val="FF3300"/>
                  </a:solidFill>
                  <a:latin typeface="Arial" panose="020B0604020202020204" pitchFamily="34" charset="0"/>
                </a:rPr>
                <a:t>Independent</a:t>
              </a:r>
            </a:p>
            <a:p>
              <a:pPr eaLnBrk="1" hangingPunct="1"/>
              <a:r>
                <a:rPr lang="en-US" altLang="id-ID" sz="1400" b="1">
                  <a:solidFill>
                    <a:srgbClr val="FF3300"/>
                  </a:solidFill>
                  <a:latin typeface="Arial" panose="020B0604020202020204" pitchFamily="34" charset="0"/>
                </a:rPr>
                <a:t>Variables</a:t>
              </a:r>
            </a:p>
          </p:txBody>
        </p:sp>
        <p:sp>
          <p:nvSpPr>
            <p:cNvPr id="237573" name="Text Box 5">
              <a:extLst>
                <a:ext uri="{FF2B5EF4-FFF2-40B4-BE49-F238E27FC236}">
                  <a16:creationId xmlns:a16="http://schemas.microsoft.com/office/drawing/2014/main" id="{7A97F161-43B1-42E2-A08B-2E6301873603}"/>
                </a:ext>
              </a:extLst>
            </p:cNvPr>
            <p:cNvSpPr txBox="1">
              <a:spLocks noChangeArrowheads="1"/>
            </p:cNvSpPr>
            <p:nvPr/>
          </p:nvSpPr>
          <p:spPr bwMode="auto">
            <a:xfrm>
              <a:off x="1752601" y="3962401"/>
              <a:ext cx="114807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id-ID" sz="1400" b="1">
                  <a:solidFill>
                    <a:srgbClr val="FF3300"/>
                  </a:solidFill>
                  <a:latin typeface="Arial" panose="020B0604020202020204" pitchFamily="34" charset="0"/>
                </a:rPr>
                <a:t>Intervening</a:t>
              </a:r>
            </a:p>
            <a:p>
              <a:pPr eaLnBrk="1" hangingPunct="1"/>
              <a:r>
                <a:rPr lang="en-US" altLang="id-ID" sz="1400" b="1">
                  <a:solidFill>
                    <a:srgbClr val="FF3300"/>
                  </a:solidFill>
                  <a:latin typeface="Arial" panose="020B0604020202020204" pitchFamily="34" charset="0"/>
                </a:rPr>
                <a:t>(vendor-</a:t>
              </a:r>
            </a:p>
            <a:p>
              <a:pPr eaLnBrk="1" hangingPunct="1"/>
              <a:r>
                <a:rPr lang="en-US" altLang="id-ID" sz="1400" b="1">
                  <a:solidFill>
                    <a:srgbClr val="FF3300"/>
                  </a:solidFill>
                  <a:latin typeface="Arial" panose="020B0604020202020204" pitchFamily="34" charset="0"/>
                </a:rPr>
                <a:t>controlled)</a:t>
              </a:r>
            </a:p>
            <a:p>
              <a:pPr eaLnBrk="1" hangingPunct="1"/>
              <a:r>
                <a:rPr lang="en-US" altLang="id-ID" sz="1400" b="1">
                  <a:solidFill>
                    <a:srgbClr val="FF3300"/>
                  </a:solidFill>
                  <a:latin typeface="Arial" panose="020B0604020202020204" pitchFamily="34" charset="0"/>
                </a:rPr>
                <a:t>Variables</a:t>
              </a:r>
            </a:p>
          </p:txBody>
        </p:sp>
        <p:grpSp>
          <p:nvGrpSpPr>
            <p:cNvPr id="10245" name="Group 12">
              <a:extLst>
                <a:ext uri="{FF2B5EF4-FFF2-40B4-BE49-F238E27FC236}">
                  <a16:creationId xmlns:a16="http://schemas.microsoft.com/office/drawing/2014/main" id="{2DFE084C-EE80-4BAB-A3B9-97334FC62147}"/>
                </a:ext>
              </a:extLst>
            </p:cNvPr>
            <p:cNvGrpSpPr>
              <a:grpSpLocks/>
            </p:cNvGrpSpPr>
            <p:nvPr/>
          </p:nvGrpSpPr>
          <p:grpSpPr bwMode="auto">
            <a:xfrm>
              <a:off x="7848600" y="3048000"/>
              <a:ext cx="2133600" cy="1447800"/>
              <a:chOff x="3840" y="2064"/>
              <a:chExt cx="1344" cy="912"/>
            </a:xfrm>
          </p:grpSpPr>
          <p:sp>
            <p:nvSpPr>
              <p:cNvPr id="10248" name="Rectangle 8">
                <a:extLst>
                  <a:ext uri="{FF2B5EF4-FFF2-40B4-BE49-F238E27FC236}">
                    <a16:creationId xmlns:a16="http://schemas.microsoft.com/office/drawing/2014/main" id="{B08CE46D-B3CD-408B-A4EE-E2EA9B7F98FF}"/>
                  </a:ext>
                </a:extLst>
              </p:cNvPr>
              <p:cNvSpPr>
                <a:spLocks noChangeArrowheads="1"/>
              </p:cNvSpPr>
              <p:nvPr/>
            </p:nvSpPr>
            <p:spPr bwMode="auto">
              <a:xfrm>
                <a:off x="3840" y="2064"/>
                <a:ext cx="1344" cy="912"/>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id-ID" altLang="en-US"/>
              </a:p>
            </p:txBody>
          </p:sp>
          <p:sp>
            <p:nvSpPr>
              <p:cNvPr id="10249" name="Text Box 9">
                <a:extLst>
                  <a:ext uri="{FF2B5EF4-FFF2-40B4-BE49-F238E27FC236}">
                    <a16:creationId xmlns:a16="http://schemas.microsoft.com/office/drawing/2014/main" id="{5FAFA145-2541-40E7-96CB-4A35BA0894BC}"/>
                  </a:ext>
                </a:extLst>
              </p:cNvPr>
              <p:cNvSpPr txBox="1">
                <a:spLocks noChangeArrowheads="1"/>
              </p:cNvSpPr>
              <p:nvPr/>
            </p:nvSpPr>
            <p:spPr bwMode="auto">
              <a:xfrm>
                <a:off x="3936" y="2064"/>
                <a:ext cx="119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id-ID" sz="1200" b="1">
                    <a:latin typeface="Arial" panose="020B0604020202020204" pitchFamily="34" charset="0"/>
                  </a:rPr>
                  <a:t>Buyer’s Decision</a:t>
                </a:r>
              </a:p>
            </p:txBody>
          </p:sp>
          <p:sp>
            <p:nvSpPr>
              <p:cNvPr id="10250" name="Text Box 10">
                <a:extLst>
                  <a:ext uri="{FF2B5EF4-FFF2-40B4-BE49-F238E27FC236}">
                    <a16:creationId xmlns:a16="http://schemas.microsoft.com/office/drawing/2014/main" id="{06AE8919-D9DF-427F-9BD4-27E193FF4636}"/>
                  </a:ext>
                </a:extLst>
              </p:cNvPr>
              <p:cNvSpPr txBox="1">
                <a:spLocks noChangeArrowheads="1"/>
              </p:cNvSpPr>
              <p:nvPr/>
            </p:nvSpPr>
            <p:spPr bwMode="auto">
              <a:xfrm>
                <a:off x="3888" y="2256"/>
                <a:ext cx="1200" cy="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id-ID" sz="1200" b="1">
                    <a:latin typeface="Arial" panose="020B0604020202020204" pitchFamily="34" charset="0"/>
                  </a:rPr>
                  <a:t>Buy or not?</a:t>
                </a:r>
              </a:p>
              <a:p>
                <a:pPr eaLnBrk="1" hangingPunct="1"/>
                <a:r>
                  <a:rPr lang="en-US" altLang="id-ID" sz="1200" b="1">
                    <a:latin typeface="Arial" panose="020B0604020202020204" pitchFamily="34" charset="0"/>
                  </a:rPr>
                  <a:t>What to buy?</a:t>
                </a:r>
              </a:p>
              <a:p>
                <a:pPr eaLnBrk="1" hangingPunct="1"/>
                <a:r>
                  <a:rPr lang="en-US" altLang="id-ID" sz="1200" b="1">
                    <a:latin typeface="Arial" panose="020B0604020202020204" pitchFamily="34" charset="0"/>
                  </a:rPr>
                  <a:t>Where (vendor)?</a:t>
                </a:r>
              </a:p>
              <a:p>
                <a:pPr eaLnBrk="1" hangingPunct="1"/>
                <a:r>
                  <a:rPr lang="en-US" altLang="id-ID" sz="1200" b="1">
                    <a:latin typeface="Arial" panose="020B0604020202020204" pitchFamily="34" charset="0"/>
                  </a:rPr>
                  <a:t>When?</a:t>
                </a:r>
              </a:p>
              <a:p>
                <a:pPr eaLnBrk="1" hangingPunct="1"/>
                <a:r>
                  <a:rPr lang="en-US" altLang="id-ID" sz="1200" b="1">
                    <a:latin typeface="Arial" panose="020B0604020202020204" pitchFamily="34" charset="0"/>
                  </a:rPr>
                  <a:t>How much to spend?</a:t>
                </a:r>
              </a:p>
            </p:txBody>
          </p:sp>
        </p:grpSp>
        <p:sp>
          <p:nvSpPr>
            <p:cNvPr id="237579" name="Text Box 11">
              <a:extLst>
                <a:ext uri="{FF2B5EF4-FFF2-40B4-BE49-F238E27FC236}">
                  <a16:creationId xmlns:a16="http://schemas.microsoft.com/office/drawing/2014/main" id="{C7214AF9-844F-4B1C-91A5-707550FAD43E}"/>
                </a:ext>
              </a:extLst>
            </p:cNvPr>
            <p:cNvSpPr txBox="1">
              <a:spLocks noChangeArrowheads="1"/>
            </p:cNvSpPr>
            <p:nvPr/>
          </p:nvSpPr>
          <p:spPr bwMode="auto">
            <a:xfrm>
              <a:off x="9448800" y="3352800"/>
              <a:ext cx="1107996"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id-ID" sz="1400" b="1">
                  <a:solidFill>
                    <a:srgbClr val="FF3300"/>
                  </a:solidFill>
                  <a:latin typeface="Arial" panose="020B0604020202020204" pitchFamily="34" charset="0"/>
                </a:rPr>
                <a:t>Dependent</a:t>
              </a:r>
            </a:p>
            <a:p>
              <a:pPr eaLnBrk="1" hangingPunct="1"/>
              <a:r>
                <a:rPr lang="en-US" altLang="id-ID" sz="1400" b="1">
                  <a:solidFill>
                    <a:srgbClr val="FF3300"/>
                  </a:solidFill>
                  <a:latin typeface="Arial" panose="020B0604020202020204" pitchFamily="34" charset="0"/>
                </a:rPr>
                <a:t>Variables</a:t>
              </a:r>
            </a:p>
            <a:p>
              <a:pPr eaLnBrk="1" hangingPunct="1"/>
              <a:r>
                <a:rPr lang="en-US" altLang="id-ID" sz="1400" b="1">
                  <a:solidFill>
                    <a:srgbClr val="FF3300"/>
                  </a:solidFill>
                  <a:latin typeface="Arial" panose="020B0604020202020204" pitchFamily="34" charset="0"/>
                </a:rPr>
                <a:t>(Results)</a:t>
              </a:r>
            </a:p>
          </p:txBody>
        </p:sp>
        <p:sp>
          <p:nvSpPr>
            <p:cNvPr id="10247" name="AutoShape 13">
              <a:extLst>
                <a:ext uri="{FF2B5EF4-FFF2-40B4-BE49-F238E27FC236}">
                  <a16:creationId xmlns:a16="http://schemas.microsoft.com/office/drawing/2014/main" id="{160DD28E-0556-4CB0-A684-561140B0AB32}"/>
                </a:ext>
              </a:extLst>
            </p:cNvPr>
            <p:cNvSpPr>
              <a:spLocks noChangeArrowheads="1"/>
            </p:cNvSpPr>
            <p:nvPr/>
          </p:nvSpPr>
          <p:spPr bwMode="auto">
            <a:xfrm>
              <a:off x="7315200" y="3733800"/>
              <a:ext cx="609600" cy="152400"/>
            </a:xfrm>
            <a:custGeom>
              <a:avLst/>
              <a:gdLst>
                <a:gd name="T0" fmla="*/ 457200 w 21600"/>
                <a:gd name="T1" fmla="*/ 0 h 21600"/>
                <a:gd name="T2" fmla="*/ 0 w 21600"/>
                <a:gd name="T3" fmla="*/ 76200 h 21600"/>
                <a:gd name="T4" fmla="*/ 457200 w 21600"/>
                <a:gd name="T5" fmla="*/ 152400 h 21600"/>
                <a:gd name="T6" fmla="*/ 609600 w 21600"/>
                <a:gd name="T7" fmla="*/ 762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cSld>
  <p:clrMapOvr>
    <a:masterClrMapping/>
  </p:clrMapOvr>
  <p:transition spd="slow">
    <p:randomBar dir="vert"/>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73EA1774-8BA9-46D4-BEA2-573C9D1EFD52}"/>
              </a:ext>
            </a:extLst>
          </p:cNvPr>
          <p:cNvSpPr>
            <a:spLocks noGrp="1" noChangeArrowheads="1"/>
          </p:cNvSpPr>
          <p:nvPr>
            <p:ph type="title"/>
          </p:nvPr>
        </p:nvSpPr>
        <p:spPr/>
        <p:txBody>
          <a:bodyPr/>
          <a:lstStyle/>
          <a:p>
            <a:r>
              <a:rPr lang="en-US" altLang="id-ID" sz="3800"/>
              <a:t>4.7 Web Advertising</a:t>
            </a:r>
          </a:p>
        </p:txBody>
      </p:sp>
      <p:sp>
        <p:nvSpPr>
          <p:cNvPr id="72707" name="Rectangle 3">
            <a:extLst>
              <a:ext uri="{FF2B5EF4-FFF2-40B4-BE49-F238E27FC236}">
                <a16:creationId xmlns:a16="http://schemas.microsoft.com/office/drawing/2014/main" id="{8AC82118-BC62-42CA-989D-65310BD02ACE}"/>
              </a:ext>
            </a:extLst>
          </p:cNvPr>
          <p:cNvSpPr>
            <a:spLocks noGrp="1" noChangeArrowheads="1"/>
          </p:cNvSpPr>
          <p:nvPr>
            <p:ph idx="1"/>
          </p:nvPr>
        </p:nvSpPr>
        <p:spPr/>
        <p:txBody>
          <a:bodyPr/>
          <a:lstStyle/>
          <a:p>
            <a:r>
              <a:rPr lang="en-US" altLang="id-ID" b="1"/>
              <a:t>interactive marketing</a:t>
            </a:r>
          </a:p>
          <a:p>
            <a:pPr>
              <a:buFontTx/>
              <a:buNone/>
            </a:pPr>
            <a:r>
              <a:rPr lang="en-US" altLang="id-ID"/>
              <a:t>	Online marketing, facilitated by the Internet, by which marketers and advertisers can interact directly with customers and consumers can interact with advertisers/vendors</a:t>
            </a:r>
          </a:p>
        </p:txBody>
      </p:sp>
    </p:spTree>
  </p:cSld>
  <p:clrMapOvr>
    <a:masterClrMapping/>
  </p:clrMapOvr>
  <p:transition spd="slow">
    <p:randomBar dir="vert"/>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a:extLst>
              <a:ext uri="{FF2B5EF4-FFF2-40B4-BE49-F238E27FC236}">
                <a16:creationId xmlns:a16="http://schemas.microsoft.com/office/drawing/2014/main" id="{E775A89C-1CBF-4EE5-88F0-0F383E3E5789}"/>
              </a:ext>
            </a:extLst>
          </p:cNvPr>
          <p:cNvSpPr>
            <a:spLocks noGrp="1" noChangeArrowheads="1"/>
          </p:cNvSpPr>
          <p:nvPr>
            <p:ph type="title"/>
          </p:nvPr>
        </p:nvSpPr>
        <p:spPr>
          <a:xfrm>
            <a:off x="2209800" y="381000"/>
            <a:ext cx="7772400" cy="457200"/>
          </a:xfrm>
        </p:spPr>
        <p:txBody>
          <a:bodyPr rtlCol="0">
            <a:normAutofit fontScale="90000"/>
          </a:bodyPr>
          <a:lstStyle/>
          <a:p>
            <a:pPr fontAlgn="auto">
              <a:spcAft>
                <a:spcPts val="0"/>
              </a:spcAft>
              <a:defRPr/>
            </a:pPr>
            <a:r>
              <a:rPr lang="en-US" altLang="id-ID" sz="3200"/>
              <a:t>Web Advertising</a:t>
            </a:r>
          </a:p>
        </p:txBody>
      </p:sp>
      <p:pic>
        <p:nvPicPr>
          <p:cNvPr id="73731" name="Picture 4">
            <a:extLst>
              <a:ext uri="{FF2B5EF4-FFF2-40B4-BE49-F238E27FC236}">
                <a16:creationId xmlns:a16="http://schemas.microsoft.com/office/drawing/2014/main" id="{00B501C8-4D10-4978-A7CC-FC98BB8F9D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990600"/>
            <a:ext cx="670560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randomBar dir="vert"/>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78122CC2-3E41-4602-BAE4-571A56C426D6}"/>
              </a:ext>
            </a:extLst>
          </p:cNvPr>
          <p:cNvSpPr>
            <a:spLocks noGrp="1" noChangeArrowheads="1"/>
          </p:cNvSpPr>
          <p:nvPr>
            <p:ph type="title"/>
          </p:nvPr>
        </p:nvSpPr>
        <p:spPr/>
        <p:txBody>
          <a:bodyPr/>
          <a:lstStyle/>
          <a:p>
            <a:r>
              <a:rPr lang="en-US" altLang="id-ID" sz="3800"/>
              <a:t>Web Advertising</a:t>
            </a:r>
          </a:p>
        </p:txBody>
      </p:sp>
      <p:sp>
        <p:nvSpPr>
          <p:cNvPr id="74755" name="Rectangle 3">
            <a:extLst>
              <a:ext uri="{FF2B5EF4-FFF2-40B4-BE49-F238E27FC236}">
                <a16:creationId xmlns:a16="http://schemas.microsoft.com/office/drawing/2014/main" id="{DD9E3BC2-777B-418B-B17A-CBB896F96A8C}"/>
              </a:ext>
            </a:extLst>
          </p:cNvPr>
          <p:cNvSpPr>
            <a:spLocks noGrp="1" noChangeArrowheads="1"/>
          </p:cNvSpPr>
          <p:nvPr>
            <p:ph idx="1"/>
          </p:nvPr>
        </p:nvSpPr>
        <p:spPr>
          <a:xfrm>
            <a:off x="2133600" y="1600200"/>
            <a:ext cx="8153400" cy="4419600"/>
          </a:xfrm>
        </p:spPr>
        <p:txBody>
          <a:bodyPr/>
          <a:lstStyle/>
          <a:p>
            <a:pPr>
              <a:lnSpc>
                <a:spcPct val="80000"/>
              </a:lnSpc>
            </a:pPr>
            <a:r>
              <a:rPr lang="en-US" altLang="id-ID" b="1"/>
              <a:t>Some Internet Advertising Terminology</a:t>
            </a:r>
            <a:endParaRPr lang="en-US" altLang="id-ID"/>
          </a:p>
          <a:p>
            <a:pPr lvl="1">
              <a:lnSpc>
                <a:spcPct val="80000"/>
              </a:lnSpc>
            </a:pPr>
            <a:r>
              <a:rPr lang="en-US" altLang="id-ID" b="1"/>
              <a:t>ad views</a:t>
            </a:r>
          </a:p>
          <a:p>
            <a:pPr lvl="1">
              <a:lnSpc>
                <a:spcPct val="80000"/>
              </a:lnSpc>
              <a:buFontTx/>
              <a:buNone/>
            </a:pPr>
            <a:r>
              <a:rPr lang="en-US" altLang="id-ID"/>
              <a:t>	The number of times users call up a page that has a banner on it during a specific period; known as </a:t>
            </a:r>
            <a:r>
              <a:rPr lang="en-US" altLang="id-ID" i="1"/>
              <a:t>impressions </a:t>
            </a:r>
            <a:r>
              <a:rPr lang="en-US" altLang="id-ID"/>
              <a:t>or </a:t>
            </a:r>
            <a:r>
              <a:rPr lang="en-US" altLang="id-ID" i="1"/>
              <a:t>page views</a:t>
            </a:r>
            <a:endParaRPr lang="en-US" altLang="id-ID"/>
          </a:p>
          <a:p>
            <a:pPr lvl="1">
              <a:lnSpc>
                <a:spcPct val="80000"/>
              </a:lnSpc>
            </a:pPr>
            <a:r>
              <a:rPr lang="en-US" altLang="id-ID" b="1"/>
              <a:t>click (click-through or ad click)</a:t>
            </a:r>
          </a:p>
          <a:p>
            <a:pPr lvl="1">
              <a:lnSpc>
                <a:spcPct val="80000"/>
              </a:lnSpc>
              <a:buFontTx/>
              <a:buNone/>
            </a:pPr>
            <a:r>
              <a:rPr lang="en-US" altLang="id-ID"/>
              <a:t>	A count made each time a visitor clicks on an advertising banner to access the advertiser’s Web site</a:t>
            </a:r>
          </a:p>
          <a:p>
            <a:pPr lvl="1">
              <a:lnSpc>
                <a:spcPct val="80000"/>
              </a:lnSpc>
            </a:pPr>
            <a:r>
              <a:rPr lang="en-US" altLang="id-ID" b="1"/>
              <a:t>CPM (cost per thousand impressions)</a:t>
            </a:r>
          </a:p>
          <a:p>
            <a:pPr lvl="1">
              <a:lnSpc>
                <a:spcPct val="80000"/>
              </a:lnSpc>
              <a:buFontTx/>
              <a:buNone/>
            </a:pPr>
            <a:r>
              <a:rPr lang="en-US" altLang="id-ID"/>
              <a:t>	The fee an advertiser pays for each 1,000 times a page with a banner ad is shown</a:t>
            </a:r>
          </a:p>
        </p:txBody>
      </p:sp>
    </p:spTree>
  </p:cSld>
  <p:clrMapOvr>
    <a:masterClrMapping/>
  </p:clrMapOvr>
  <p:transition spd="slow">
    <p:randomBar dir="vert"/>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7715FC5B-F245-42FF-8E17-ADE733389548}"/>
              </a:ext>
            </a:extLst>
          </p:cNvPr>
          <p:cNvSpPr>
            <a:spLocks noGrp="1" noChangeArrowheads="1"/>
          </p:cNvSpPr>
          <p:nvPr>
            <p:ph type="title"/>
          </p:nvPr>
        </p:nvSpPr>
        <p:spPr/>
        <p:txBody>
          <a:bodyPr/>
          <a:lstStyle/>
          <a:p>
            <a:r>
              <a:rPr lang="en-US" altLang="id-ID" sz="3800"/>
              <a:t>Web Advertising</a:t>
            </a:r>
          </a:p>
        </p:txBody>
      </p:sp>
      <p:sp>
        <p:nvSpPr>
          <p:cNvPr id="75779" name="Rectangle 3">
            <a:extLst>
              <a:ext uri="{FF2B5EF4-FFF2-40B4-BE49-F238E27FC236}">
                <a16:creationId xmlns:a16="http://schemas.microsoft.com/office/drawing/2014/main" id="{12CD6516-6D5E-4FDA-8818-6968272CF337}"/>
              </a:ext>
            </a:extLst>
          </p:cNvPr>
          <p:cNvSpPr>
            <a:spLocks noGrp="1" noChangeArrowheads="1"/>
          </p:cNvSpPr>
          <p:nvPr>
            <p:ph idx="1"/>
          </p:nvPr>
        </p:nvSpPr>
        <p:spPr/>
        <p:txBody>
          <a:bodyPr/>
          <a:lstStyle/>
          <a:p>
            <a:pPr lvl="1"/>
            <a:r>
              <a:rPr lang="en-US" altLang="id-ID" b="1"/>
              <a:t>conversion rate</a:t>
            </a:r>
          </a:p>
          <a:p>
            <a:pPr lvl="1">
              <a:buFontTx/>
              <a:buNone/>
            </a:pPr>
            <a:r>
              <a:rPr lang="en-US" altLang="id-ID"/>
              <a:t>	The percentage of clickers who actually make a purchase</a:t>
            </a:r>
          </a:p>
          <a:p>
            <a:pPr lvl="1"/>
            <a:r>
              <a:rPr lang="en-US" altLang="id-ID" b="1"/>
              <a:t>click-through rate (or ratio)</a:t>
            </a:r>
          </a:p>
          <a:p>
            <a:pPr lvl="1">
              <a:buFontTx/>
              <a:buNone/>
            </a:pPr>
            <a:r>
              <a:rPr lang="en-US" altLang="id-ID"/>
              <a:t>	The percentage of visitors who are exposed to a banner ad and click on it</a:t>
            </a:r>
          </a:p>
          <a:p>
            <a:pPr lvl="1"/>
            <a:r>
              <a:rPr lang="en-US" altLang="id-ID" b="1"/>
              <a:t>click-through ratio</a:t>
            </a:r>
          </a:p>
          <a:p>
            <a:pPr lvl="1">
              <a:buFontTx/>
              <a:buNone/>
            </a:pPr>
            <a:r>
              <a:rPr lang="en-US" altLang="id-ID"/>
              <a:t>	The ratio between the number of clicks on a banner ad and the number of times it is seen by viewers; measures the success of a banner in attracting visitors to click on the ad</a:t>
            </a:r>
          </a:p>
          <a:p>
            <a:pPr lvl="1"/>
            <a:endParaRPr lang="en-US" altLang="id-ID"/>
          </a:p>
        </p:txBody>
      </p:sp>
    </p:spTree>
  </p:cSld>
  <p:clrMapOvr>
    <a:masterClrMapping/>
  </p:clrMapOvr>
  <p:transition spd="slow">
    <p:randomBar dir="vert"/>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82B25B7D-FD9A-42BB-A536-F398363BB735}"/>
              </a:ext>
            </a:extLst>
          </p:cNvPr>
          <p:cNvSpPr>
            <a:spLocks noGrp="1" noChangeArrowheads="1"/>
          </p:cNvSpPr>
          <p:nvPr>
            <p:ph type="title"/>
          </p:nvPr>
        </p:nvSpPr>
        <p:spPr/>
        <p:txBody>
          <a:bodyPr/>
          <a:lstStyle/>
          <a:p>
            <a:r>
              <a:rPr lang="en-US" altLang="id-ID" sz="3800"/>
              <a:t>Web Advertising</a:t>
            </a:r>
          </a:p>
        </p:txBody>
      </p:sp>
      <p:sp>
        <p:nvSpPr>
          <p:cNvPr id="76803" name="Rectangle 3">
            <a:extLst>
              <a:ext uri="{FF2B5EF4-FFF2-40B4-BE49-F238E27FC236}">
                <a16:creationId xmlns:a16="http://schemas.microsoft.com/office/drawing/2014/main" id="{9859C1C5-E8D1-4D22-8083-34BDE145AFF7}"/>
              </a:ext>
            </a:extLst>
          </p:cNvPr>
          <p:cNvSpPr>
            <a:spLocks noGrp="1" noChangeArrowheads="1"/>
          </p:cNvSpPr>
          <p:nvPr>
            <p:ph idx="1"/>
          </p:nvPr>
        </p:nvSpPr>
        <p:spPr/>
        <p:txBody>
          <a:bodyPr/>
          <a:lstStyle/>
          <a:p>
            <a:pPr lvl="1">
              <a:lnSpc>
                <a:spcPct val="80000"/>
              </a:lnSpc>
            </a:pPr>
            <a:r>
              <a:rPr lang="en-US" altLang="id-ID" b="1"/>
              <a:t>hit</a:t>
            </a:r>
          </a:p>
          <a:p>
            <a:pPr lvl="1">
              <a:lnSpc>
                <a:spcPct val="80000"/>
              </a:lnSpc>
              <a:buFontTx/>
              <a:buNone/>
            </a:pPr>
            <a:r>
              <a:rPr lang="en-US" altLang="id-ID"/>
              <a:t>	A request for data from a Web page or file</a:t>
            </a:r>
          </a:p>
          <a:p>
            <a:pPr lvl="1">
              <a:lnSpc>
                <a:spcPct val="80000"/>
              </a:lnSpc>
            </a:pPr>
            <a:r>
              <a:rPr lang="en-US" altLang="id-ID" b="1"/>
              <a:t>visit</a:t>
            </a:r>
          </a:p>
          <a:p>
            <a:pPr lvl="1">
              <a:lnSpc>
                <a:spcPct val="80000"/>
              </a:lnSpc>
              <a:buFontTx/>
              <a:buNone/>
            </a:pPr>
            <a:r>
              <a:rPr lang="en-US" altLang="id-ID"/>
              <a:t>	A series of requests during one navigation of a Web site; a pause of a certain length of time ends a visit</a:t>
            </a:r>
          </a:p>
          <a:p>
            <a:pPr lvl="1">
              <a:lnSpc>
                <a:spcPct val="80000"/>
              </a:lnSpc>
            </a:pPr>
            <a:r>
              <a:rPr lang="en-US" altLang="id-ID" b="1"/>
              <a:t>unique visits</a:t>
            </a:r>
          </a:p>
          <a:p>
            <a:pPr lvl="1">
              <a:lnSpc>
                <a:spcPct val="80000"/>
              </a:lnSpc>
              <a:buFontTx/>
              <a:buNone/>
            </a:pPr>
            <a:r>
              <a:rPr lang="en-US" altLang="id-ID"/>
              <a:t>	A count of the number of visitors entering a site, regardless of how many pages are viewed per visit</a:t>
            </a:r>
          </a:p>
          <a:p>
            <a:pPr lvl="1">
              <a:lnSpc>
                <a:spcPct val="80000"/>
              </a:lnSpc>
            </a:pPr>
            <a:r>
              <a:rPr lang="en-US" altLang="id-ID" b="1"/>
              <a:t>stickiness</a:t>
            </a:r>
          </a:p>
          <a:p>
            <a:pPr lvl="1">
              <a:lnSpc>
                <a:spcPct val="80000"/>
              </a:lnSpc>
              <a:buFontTx/>
              <a:buNone/>
            </a:pPr>
            <a:r>
              <a:rPr lang="en-US" altLang="id-ID"/>
              <a:t>	Characteristic that influences the average length of time a visitor stays in a site</a:t>
            </a:r>
          </a:p>
          <a:p>
            <a:pPr lvl="1">
              <a:lnSpc>
                <a:spcPct val="80000"/>
              </a:lnSpc>
            </a:pPr>
            <a:endParaRPr lang="en-US" altLang="id-ID"/>
          </a:p>
        </p:txBody>
      </p:sp>
    </p:spTree>
  </p:cSld>
  <p:clrMapOvr>
    <a:masterClrMapping/>
  </p:clrMapOvr>
  <p:transition spd="slow">
    <p:randomBar dir="vert"/>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78B4DE18-EC3A-44CF-B78D-571F1AC91A1B}"/>
              </a:ext>
            </a:extLst>
          </p:cNvPr>
          <p:cNvSpPr>
            <a:spLocks noGrp="1" noChangeArrowheads="1"/>
          </p:cNvSpPr>
          <p:nvPr>
            <p:ph type="title"/>
          </p:nvPr>
        </p:nvSpPr>
        <p:spPr/>
        <p:txBody>
          <a:bodyPr/>
          <a:lstStyle/>
          <a:p>
            <a:r>
              <a:rPr lang="en-US" altLang="id-ID" sz="3800"/>
              <a:t>Web Advertising</a:t>
            </a:r>
          </a:p>
        </p:txBody>
      </p:sp>
      <p:sp>
        <p:nvSpPr>
          <p:cNvPr id="77827" name="Rectangle 3">
            <a:extLst>
              <a:ext uri="{FF2B5EF4-FFF2-40B4-BE49-F238E27FC236}">
                <a16:creationId xmlns:a16="http://schemas.microsoft.com/office/drawing/2014/main" id="{B8B5827A-036B-4D61-A788-B2A09F33CE1D}"/>
              </a:ext>
            </a:extLst>
          </p:cNvPr>
          <p:cNvSpPr>
            <a:spLocks noGrp="1" noChangeArrowheads="1"/>
          </p:cNvSpPr>
          <p:nvPr>
            <p:ph sz="half" idx="1"/>
          </p:nvPr>
        </p:nvSpPr>
        <p:spPr>
          <a:xfrm>
            <a:off x="2209800" y="2133600"/>
            <a:ext cx="3886200" cy="4419600"/>
          </a:xfrm>
        </p:spPr>
        <p:txBody>
          <a:bodyPr/>
          <a:lstStyle/>
          <a:p>
            <a:r>
              <a:rPr lang="en-US" altLang="id-ID"/>
              <a:t>Precise targeting</a:t>
            </a:r>
          </a:p>
          <a:p>
            <a:r>
              <a:rPr lang="en-US" altLang="id-ID"/>
              <a:t>Interactivity</a:t>
            </a:r>
          </a:p>
          <a:p>
            <a:r>
              <a:rPr lang="en-US" altLang="id-ID"/>
              <a:t>Rich media (grabs attention)</a:t>
            </a:r>
          </a:p>
          <a:p>
            <a:r>
              <a:rPr lang="en-US" altLang="id-ID"/>
              <a:t>Cost reduction</a:t>
            </a:r>
          </a:p>
        </p:txBody>
      </p:sp>
      <p:sp>
        <p:nvSpPr>
          <p:cNvPr id="77828" name="Rectangle 4">
            <a:extLst>
              <a:ext uri="{FF2B5EF4-FFF2-40B4-BE49-F238E27FC236}">
                <a16:creationId xmlns:a16="http://schemas.microsoft.com/office/drawing/2014/main" id="{31D709DA-0044-4A69-BD81-5752290FB242}"/>
              </a:ext>
            </a:extLst>
          </p:cNvPr>
          <p:cNvSpPr>
            <a:spLocks noGrp="1" noChangeArrowheads="1"/>
          </p:cNvSpPr>
          <p:nvPr>
            <p:ph sz="half" idx="2"/>
          </p:nvPr>
        </p:nvSpPr>
        <p:spPr>
          <a:xfrm>
            <a:off x="6170613" y="2406650"/>
            <a:ext cx="3587750" cy="3689350"/>
          </a:xfrm>
        </p:spPr>
        <p:txBody>
          <a:bodyPr/>
          <a:lstStyle/>
          <a:p>
            <a:r>
              <a:rPr lang="en-US" altLang="id-ID"/>
              <a:t>Customer acquisition</a:t>
            </a:r>
          </a:p>
          <a:p>
            <a:r>
              <a:rPr lang="en-US" altLang="id-ID"/>
              <a:t>Personalization</a:t>
            </a:r>
          </a:p>
          <a:p>
            <a:r>
              <a:rPr lang="en-US" altLang="id-ID"/>
              <a:t>Timeliness</a:t>
            </a:r>
          </a:p>
          <a:p>
            <a:r>
              <a:rPr lang="en-US" altLang="id-ID"/>
              <a:t>Location-basis</a:t>
            </a:r>
          </a:p>
          <a:p>
            <a:r>
              <a:rPr lang="en-US" altLang="id-ID"/>
              <a:t>Linking</a:t>
            </a:r>
          </a:p>
          <a:p>
            <a:r>
              <a:rPr lang="en-US" altLang="id-ID"/>
              <a:t>Digital branding</a:t>
            </a:r>
          </a:p>
        </p:txBody>
      </p:sp>
      <p:sp>
        <p:nvSpPr>
          <p:cNvPr id="77829" name="Text Box 5">
            <a:extLst>
              <a:ext uri="{FF2B5EF4-FFF2-40B4-BE49-F238E27FC236}">
                <a16:creationId xmlns:a16="http://schemas.microsoft.com/office/drawing/2014/main" id="{C0DD15FA-BEAC-445C-9DCC-D21868F9B47A}"/>
              </a:ext>
            </a:extLst>
          </p:cNvPr>
          <p:cNvSpPr txBox="1">
            <a:spLocks noChangeArrowheads="1"/>
          </p:cNvSpPr>
          <p:nvPr/>
        </p:nvSpPr>
        <p:spPr bwMode="auto">
          <a:xfrm>
            <a:off x="1981200" y="1295400"/>
            <a:ext cx="6858000" cy="160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spcBef>
                <a:spcPct val="20000"/>
              </a:spcBef>
              <a:buClr>
                <a:srgbClr val="66CCFF"/>
              </a:buClr>
              <a:buFont typeface="Wingdings" panose="05000000000000000000" pitchFamily="2" charset="2"/>
              <a:buNone/>
            </a:pPr>
            <a:r>
              <a:rPr lang="en-US" altLang="id-ID" sz="3000" b="1">
                <a:solidFill>
                  <a:srgbClr val="808080"/>
                </a:solidFill>
                <a:latin typeface="Arial" panose="020B0604020202020204" pitchFamily="34" charset="0"/>
              </a:rPr>
              <a:t>Why Internet Advertising?</a:t>
            </a:r>
          </a:p>
          <a:p>
            <a:pPr eaLnBrk="1" hangingPunct="1">
              <a:spcBef>
                <a:spcPct val="50000"/>
              </a:spcBef>
            </a:pPr>
            <a:endParaRPr lang="en-US" altLang="id-ID" sz="4600">
              <a:solidFill>
                <a:schemeClr val="tx2"/>
              </a:solidFill>
              <a:latin typeface="Arial" panose="020B0604020202020204" pitchFamily="34" charset="0"/>
            </a:endParaRPr>
          </a:p>
        </p:txBody>
      </p:sp>
    </p:spTree>
  </p:cSld>
  <p:clrMapOvr>
    <a:masterClrMapping/>
  </p:clrMapOvr>
  <p:transition spd="slow">
    <p:randomBar dir="vert"/>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0B5B7FEC-1497-420E-AF6A-90D7781F697A}"/>
              </a:ext>
            </a:extLst>
          </p:cNvPr>
          <p:cNvSpPr>
            <a:spLocks noGrp="1" noChangeArrowheads="1"/>
          </p:cNvSpPr>
          <p:nvPr>
            <p:ph type="title"/>
          </p:nvPr>
        </p:nvSpPr>
        <p:spPr/>
        <p:txBody>
          <a:bodyPr/>
          <a:lstStyle/>
          <a:p>
            <a:r>
              <a:rPr lang="en-US" altLang="id-ID" sz="3800"/>
              <a:t>Web Advertising</a:t>
            </a:r>
          </a:p>
        </p:txBody>
      </p:sp>
      <p:sp>
        <p:nvSpPr>
          <p:cNvPr id="78851" name="Rectangle 3">
            <a:extLst>
              <a:ext uri="{FF2B5EF4-FFF2-40B4-BE49-F238E27FC236}">
                <a16:creationId xmlns:a16="http://schemas.microsoft.com/office/drawing/2014/main" id="{02C85037-6FB1-4EBE-8A92-1BD2598471D3}"/>
              </a:ext>
            </a:extLst>
          </p:cNvPr>
          <p:cNvSpPr>
            <a:spLocks noGrp="1" noChangeArrowheads="1"/>
          </p:cNvSpPr>
          <p:nvPr>
            <p:ph idx="1"/>
          </p:nvPr>
        </p:nvSpPr>
        <p:spPr/>
        <p:txBody>
          <a:bodyPr/>
          <a:lstStyle/>
          <a:p>
            <a:r>
              <a:rPr lang="en-US" altLang="id-ID" b="1"/>
              <a:t>advertising networks</a:t>
            </a:r>
          </a:p>
          <a:p>
            <a:pPr>
              <a:buFontTx/>
              <a:buNone/>
            </a:pPr>
            <a:r>
              <a:rPr lang="en-US" altLang="id-ID"/>
              <a:t>	Specialized firms that offer customized Web advertising, such as brokering ads and targeting ads to select groups of consumers</a:t>
            </a:r>
          </a:p>
          <a:p>
            <a:endParaRPr lang="en-US" altLang="id-ID"/>
          </a:p>
        </p:txBody>
      </p:sp>
    </p:spTree>
  </p:cSld>
  <p:clrMapOvr>
    <a:masterClrMapping/>
  </p:clrMapOvr>
  <p:transition spd="slow">
    <p:randomBar dir="vert"/>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C7C3D341-FE61-4061-93A1-12E4B75864D7}"/>
              </a:ext>
            </a:extLst>
          </p:cNvPr>
          <p:cNvSpPr>
            <a:spLocks noGrp="1" noChangeArrowheads="1"/>
          </p:cNvSpPr>
          <p:nvPr>
            <p:ph type="title"/>
          </p:nvPr>
        </p:nvSpPr>
        <p:spPr/>
        <p:txBody>
          <a:bodyPr/>
          <a:lstStyle/>
          <a:p>
            <a:r>
              <a:rPr lang="en-US" altLang="id-ID" sz="4000"/>
              <a:t>4.8 Online Advertising Methods</a:t>
            </a:r>
          </a:p>
        </p:txBody>
      </p:sp>
      <p:sp>
        <p:nvSpPr>
          <p:cNvPr id="79875" name="Rectangle 3">
            <a:extLst>
              <a:ext uri="{FF2B5EF4-FFF2-40B4-BE49-F238E27FC236}">
                <a16:creationId xmlns:a16="http://schemas.microsoft.com/office/drawing/2014/main" id="{2D1ECC56-D4FF-473A-B059-D07AD46CBB0F}"/>
              </a:ext>
            </a:extLst>
          </p:cNvPr>
          <p:cNvSpPr>
            <a:spLocks noGrp="1" noChangeArrowheads="1"/>
          </p:cNvSpPr>
          <p:nvPr>
            <p:ph idx="1"/>
          </p:nvPr>
        </p:nvSpPr>
        <p:spPr/>
        <p:txBody>
          <a:bodyPr/>
          <a:lstStyle/>
          <a:p>
            <a:r>
              <a:rPr lang="en-US" altLang="id-ID" b="1"/>
              <a:t>banner</a:t>
            </a:r>
          </a:p>
          <a:p>
            <a:pPr>
              <a:buFontTx/>
              <a:buNone/>
            </a:pPr>
            <a:r>
              <a:rPr lang="en-US" altLang="id-ID"/>
              <a:t>	On a Web page, a graphic advertising display linked to the advertiser’s Web page</a:t>
            </a:r>
          </a:p>
          <a:p>
            <a:r>
              <a:rPr lang="en-US" altLang="id-ID" b="1"/>
              <a:t>keyword banners</a:t>
            </a:r>
          </a:p>
          <a:p>
            <a:pPr>
              <a:buFontTx/>
              <a:buNone/>
            </a:pPr>
            <a:r>
              <a:rPr lang="en-US" altLang="id-ID"/>
              <a:t>	Banner ads that appear when a predetermined word is queried from a search engine</a:t>
            </a:r>
          </a:p>
          <a:p>
            <a:r>
              <a:rPr lang="en-US" altLang="id-ID" b="1"/>
              <a:t>random banners</a:t>
            </a:r>
          </a:p>
          <a:p>
            <a:pPr>
              <a:buFontTx/>
              <a:buNone/>
            </a:pPr>
            <a:r>
              <a:rPr lang="en-US" altLang="id-ID"/>
              <a:t>	Banner ads that appear at random, not as the result of the user’s action</a:t>
            </a:r>
          </a:p>
        </p:txBody>
      </p:sp>
    </p:spTree>
  </p:cSld>
  <p:clrMapOvr>
    <a:masterClrMapping/>
  </p:clrMapOvr>
  <p:transition spd="slow">
    <p:randomBar dir="vert"/>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29A0C89B-3E7B-40CA-8CD4-82F7937C6BC2}"/>
              </a:ext>
            </a:extLst>
          </p:cNvPr>
          <p:cNvSpPr>
            <a:spLocks noGrp="1" noChangeArrowheads="1"/>
          </p:cNvSpPr>
          <p:nvPr>
            <p:ph type="title"/>
          </p:nvPr>
        </p:nvSpPr>
        <p:spPr/>
        <p:txBody>
          <a:bodyPr/>
          <a:lstStyle/>
          <a:p>
            <a:r>
              <a:rPr lang="en-US" altLang="id-ID"/>
              <a:t>Online Advertising Methods</a:t>
            </a:r>
          </a:p>
        </p:txBody>
      </p:sp>
      <p:sp>
        <p:nvSpPr>
          <p:cNvPr id="80899" name="Rectangle 3">
            <a:extLst>
              <a:ext uri="{FF2B5EF4-FFF2-40B4-BE49-F238E27FC236}">
                <a16:creationId xmlns:a16="http://schemas.microsoft.com/office/drawing/2014/main" id="{6839A47F-AE8A-4E2D-9830-006400DDC2F4}"/>
              </a:ext>
            </a:extLst>
          </p:cNvPr>
          <p:cNvSpPr>
            <a:spLocks noGrp="1" noChangeArrowheads="1"/>
          </p:cNvSpPr>
          <p:nvPr>
            <p:ph idx="1"/>
          </p:nvPr>
        </p:nvSpPr>
        <p:spPr/>
        <p:txBody>
          <a:bodyPr/>
          <a:lstStyle/>
          <a:p>
            <a:r>
              <a:rPr lang="en-US" altLang="id-ID" b="1"/>
              <a:t>banner swapping</a:t>
            </a:r>
          </a:p>
          <a:p>
            <a:pPr>
              <a:buFontTx/>
              <a:buNone/>
            </a:pPr>
            <a:r>
              <a:rPr lang="en-US" altLang="id-ID"/>
              <a:t>	An agreement between two companies to each display the other’s banner ad on its Web site</a:t>
            </a:r>
          </a:p>
          <a:p>
            <a:r>
              <a:rPr lang="en-US" altLang="id-ID" b="1"/>
              <a:t>banner exchanges</a:t>
            </a:r>
          </a:p>
          <a:p>
            <a:pPr>
              <a:buFontTx/>
              <a:buNone/>
            </a:pPr>
            <a:r>
              <a:rPr lang="en-US" altLang="id-ID"/>
              <a:t>	Markets in which companies can trade or exchange placement of banner ads on each other’s Web sites</a:t>
            </a:r>
          </a:p>
        </p:txBody>
      </p:sp>
    </p:spTree>
  </p:cSld>
  <p:clrMapOvr>
    <a:masterClrMapping/>
  </p:clrMapOvr>
  <p:transition spd="slow">
    <p:randomBar dir="vert"/>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1DAA92D3-B798-479E-832F-639F4859EAD2}"/>
              </a:ext>
            </a:extLst>
          </p:cNvPr>
          <p:cNvSpPr>
            <a:spLocks noGrp="1" noChangeArrowheads="1"/>
          </p:cNvSpPr>
          <p:nvPr>
            <p:ph type="title"/>
          </p:nvPr>
        </p:nvSpPr>
        <p:spPr/>
        <p:txBody>
          <a:bodyPr/>
          <a:lstStyle/>
          <a:p>
            <a:r>
              <a:rPr lang="en-US" altLang="id-ID"/>
              <a:t>Online Advertising Methods</a:t>
            </a:r>
          </a:p>
        </p:txBody>
      </p:sp>
      <p:sp>
        <p:nvSpPr>
          <p:cNvPr id="81923" name="Rectangle 3">
            <a:extLst>
              <a:ext uri="{FF2B5EF4-FFF2-40B4-BE49-F238E27FC236}">
                <a16:creationId xmlns:a16="http://schemas.microsoft.com/office/drawing/2014/main" id="{81D3FADE-EE6D-40D0-88FF-6EA44594A65F}"/>
              </a:ext>
            </a:extLst>
          </p:cNvPr>
          <p:cNvSpPr>
            <a:spLocks noGrp="1" noChangeArrowheads="1"/>
          </p:cNvSpPr>
          <p:nvPr>
            <p:ph idx="1"/>
          </p:nvPr>
        </p:nvSpPr>
        <p:spPr/>
        <p:txBody>
          <a:bodyPr/>
          <a:lstStyle/>
          <a:p>
            <a:r>
              <a:rPr lang="en-US" altLang="id-ID" sz="2400" b="1"/>
              <a:t>pop-up ad</a:t>
            </a:r>
          </a:p>
          <a:p>
            <a:pPr>
              <a:buFontTx/>
              <a:buNone/>
            </a:pPr>
            <a:r>
              <a:rPr lang="en-US" altLang="id-ID" sz="2400"/>
              <a:t>	An ad that appears in a separate window before, after, or during Internet surfing or when reading e-mail</a:t>
            </a:r>
          </a:p>
          <a:p>
            <a:r>
              <a:rPr lang="en-US" altLang="id-ID" sz="2400" b="1"/>
              <a:t>pop-under ad</a:t>
            </a:r>
          </a:p>
          <a:p>
            <a:pPr>
              <a:buFontTx/>
              <a:buNone/>
            </a:pPr>
            <a:r>
              <a:rPr lang="en-US" altLang="id-ID" sz="2400"/>
              <a:t>	An ad that appears underneath the current browser window, so when the user closes the active window the ad is still on the screen</a:t>
            </a:r>
          </a:p>
          <a:p>
            <a:r>
              <a:rPr lang="en-US" altLang="id-ID" sz="2400" b="1"/>
              <a:t>interstitial</a:t>
            </a:r>
          </a:p>
          <a:p>
            <a:pPr>
              <a:buFontTx/>
              <a:buNone/>
            </a:pPr>
            <a:r>
              <a:rPr lang="en-US" altLang="id-ID" sz="2400"/>
              <a:t>	An initial Web page or a portion of it that is used to capture the user’s attention for a short time while other content is loading</a:t>
            </a:r>
          </a:p>
          <a:p>
            <a:endParaRPr lang="en-US" altLang="id-ID" sz="2400"/>
          </a:p>
        </p:txBody>
      </p:sp>
    </p:spTree>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8A2D48E-1F93-4C22-BE92-57B1B8CF3D32}"/>
              </a:ext>
            </a:extLst>
          </p:cNvPr>
          <p:cNvGrpSpPr/>
          <p:nvPr/>
        </p:nvGrpSpPr>
        <p:grpSpPr>
          <a:xfrm>
            <a:off x="1681164" y="228601"/>
            <a:ext cx="8799432" cy="6349663"/>
            <a:chOff x="1681164" y="228601"/>
            <a:chExt cx="8799432" cy="6349663"/>
          </a:xfrm>
        </p:grpSpPr>
        <p:sp>
          <p:nvSpPr>
            <p:cNvPr id="11266" name="Text Box 2">
              <a:extLst>
                <a:ext uri="{FF2B5EF4-FFF2-40B4-BE49-F238E27FC236}">
                  <a16:creationId xmlns:a16="http://schemas.microsoft.com/office/drawing/2014/main" id="{A6A6493E-428E-45FD-B507-CCC2C4C87387}"/>
                </a:ext>
              </a:extLst>
            </p:cNvPr>
            <p:cNvSpPr txBox="1">
              <a:spLocks noChangeArrowheads="1"/>
            </p:cNvSpPr>
            <p:nvPr/>
          </p:nvSpPr>
          <p:spPr bwMode="auto">
            <a:xfrm>
              <a:off x="2209800" y="228601"/>
              <a:ext cx="412298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id-ID" b="1"/>
                <a:t>Exhibit 4.9  EC Consumer Behavior Model</a:t>
              </a:r>
            </a:p>
          </p:txBody>
        </p:sp>
        <p:sp>
          <p:nvSpPr>
            <p:cNvPr id="11267" name="Rectangle 3">
              <a:extLst>
                <a:ext uri="{FF2B5EF4-FFF2-40B4-BE49-F238E27FC236}">
                  <a16:creationId xmlns:a16="http://schemas.microsoft.com/office/drawing/2014/main" id="{F9CFB68E-02F3-4A29-B150-EC1A8BEEE4A2}"/>
                </a:ext>
              </a:extLst>
            </p:cNvPr>
            <p:cNvSpPr>
              <a:spLocks noChangeArrowheads="1"/>
            </p:cNvSpPr>
            <p:nvPr/>
          </p:nvSpPr>
          <p:spPr bwMode="auto">
            <a:xfrm>
              <a:off x="4191000" y="762000"/>
              <a:ext cx="2133600" cy="22098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id-ID" altLang="en-US"/>
            </a:p>
          </p:txBody>
        </p:sp>
        <p:sp>
          <p:nvSpPr>
            <p:cNvPr id="11268" name="Text Box 4">
              <a:extLst>
                <a:ext uri="{FF2B5EF4-FFF2-40B4-BE49-F238E27FC236}">
                  <a16:creationId xmlns:a16="http://schemas.microsoft.com/office/drawing/2014/main" id="{4F9B2004-17B3-4C02-90F8-992EFACC0393}"/>
                </a:ext>
              </a:extLst>
            </p:cNvPr>
            <p:cNvSpPr txBox="1">
              <a:spLocks noChangeArrowheads="1"/>
            </p:cNvSpPr>
            <p:nvPr/>
          </p:nvSpPr>
          <p:spPr bwMode="auto">
            <a:xfrm>
              <a:off x="4586288" y="762000"/>
              <a:ext cx="12811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id-ID" sz="1200" b="1">
                  <a:latin typeface="Arial" panose="020B0604020202020204" pitchFamily="34" charset="0"/>
                </a:rPr>
                <a:t>Personal</a:t>
              </a:r>
            </a:p>
            <a:p>
              <a:pPr algn="ctr" eaLnBrk="1" hangingPunct="1"/>
              <a:r>
                <a:rPr lang="en-US" altLang="id-ID" sz="1200" b="1">
                  <a:latin typeface="Arial" panose="020B0604020202020204" pitchFamily="34" charset="0"/>
                </a:rPr>
                <a:t>Characteristics</a:t>
              </a:r>
            </a:p>
          </p:txBody>
        </p:sp>
        <p:sp>
          <p:nvSpPr>
            <p:cNvPr id="11269" name="Text Box 5">
              <a:extLst>
                <a:ext uri="{FF2B5EF4-FFF2-40B4-BE49-F238E27FC236}">
                  <a16:creationId xmlns:a16="http://schemas.microsoft.com/office/drawing/2014/main" id="{241721EA-1F2A-4E09-8975-B226DB6852C7}"/>
                </a:ext>
              </a:extLst>
            </p:cNvPr>
            <p:cNvSpPr txBox="1">
              <a:spLocks noChangeArrowheads="1"/>
            </p:cNvSpPr>
            <p:nvPr/>
          </p:nvSpPr>
          <p:spPr bwMode="auto">
            <a:xfrm>
              <a:off x="4267201" y="1219200"/>
              <a:ext cx="1281113"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id-ID" sz="1200" b="1">
                  <a:latin typeface="Arial" panose="020B0604020202020204" pitchFamily="34" charset="0"/>
                </a:rPr>
                <a:t>Age</a:t>
              </a:r>
            </a:p>
            <a:p>
              <a:pPr eaLnBrk="1" hangingPunct="1"/>
              <a:r>
                <a:rPr lang="en-US" altLang="id-ID" sz="1200" b="1">
                  <a:latin typeface="Arial" panose="020B0604020202020204" pitchFamily="34" charset="0"/>
                </a:rPr>
                <a:t>Gender</a:t>
              </a:r>
            </a:p>
            <a:p>
              <a:pPr eaLnBrk="1" hangingPunct="1"/>
              <a:r>
                <a:rPr lang="en-US" altLang="id-ID" sz="1200" b="1">
                  <a:latin typeface="Arial" panose="020B0604020202020204" pitchFamily="34" charset="0"/>
                </a:rPr>
                <a:t>Ethnicity</a:t>
              </a:r>
            </a:p>
            <a:p>
              <a:pPr eaLnBrk="1" hangingPunct="1"/>
              <a:r>
                <a:rPr lang="en-US" altLang="id-ID" sz="1200" b="1">
                  <a:latin typeface="Arial" panose="020B0604020202020204" pitchFamily="34" charset="0"/>
                </a:rPr>
                <a:t>Education</a:t>
              </a:r>
            </a:p>
            <a:p>
              <a:pPr eaLnBrk="1" hangingPunct="1"/>
              <a:r>
                <a:rPr lang="en-US" altLang="id-ID" sz="1200" b="1">
                  <a:latin typeface="Arial" panose="020B0604020202020204" pitchFamily="34" charset="0"/>
                </a:rPr>
                <a:t>Lifestyle</a:t>
              </a:r>
            </a:p>
            <a:p>
              <a:pPr eaLnBrk="1" hangingPunct="1"/>
              <a:r>
                <a:rPr lang="en-US" altLang="id-ID" sz="1200" b="1">
                  <a:latin typeface="Arial" panose="020B0604020202020204" pitchFamily="34" charset="0"/>
                </a:rPr>
                <a:t>Psychological</a:t>
              </a:r>
            </a:p>
            <a:p>
              <a:pPr eaLnBrk="1" hangingPunct="1"/>
              <a:r>
                <a:rPr lang="en-US" altLang="id-ID" sz="1200" b="1">
                  <a:latin typeface="Arial" panose="020B0604020202020204" pitchFamily="34" charset="0"/>
                </a:rPr>
                <a:t>Knowledge</a:t>
              </a:r>
            </a:p>
            <a:p>
              <a:pPr eaLnBrk="1" hangingPunct="1"/>
              <a:r>
                <a:rPr lang="en-US" altLang="id-ID" sz="1200" b="1">
                  <a:latin typeface="Arial" panose="020B0604020202020204" pitchFamily="34" charset="0"/>
                </a:rPr>
                <a:t>Values</a:t>
              </a:r>
            </a:p>
            <a:p>
              <a:pPr eaLnBrk="1" hangingPunct="1"/>
              <a:r>
                <a:rPr lang="en-US" altLang="id-ID" sz="1200" b="1">
                  <a:latin typeface="Arial" panose="020B0604020202020204" pitchFamily="34" charset="0"/>
                </a:rPr>
                <a:t>Personality</a:t>
              </a:r>
            </a:p>
          </p:txBody>
        </p:sp>
        <p:sp>
          <p:nvSpPr>
            <p:cNvPr id="11270" name="Line 6">
              <a:extLst>
                <a:ext uri="{FF2B5EF4-FFF2-40B4-BE49-F238E27FC236}">
                  <a16:creationId xmlns:a16="http://schemas.microsoft.com/office/drawing/2014/main" id="{CB613522-85D9-4F51-8ED4-3D4F339BF11F}"/>
                </a:ext>
              </a:extLst>
            </p:cNvPr>
            <p:cNvSpPr>
              <a:spLocks noChangeShapeType="1"/>
            </p:cNvSpPr>
            <p:nvPr/>
          </p:nvSpPr>
          <p:spPr bwMode="auto">
            <a:xfrm>
              <a:off x="4267200" y="1219200"/>
              <a:ext cx="19812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1" name="Rectangle 7">
              <a:extLst>
                <a:ext uri="{FF2B5EF4-FFF2-40B4-BE49-F238E27FC236}">
                  <a16:creationId xmlns:a16="http://schemas.microsoft.com/office/drawing/2014/main" id="{CE7C44DF-A17B-403B-B87E-0848403FCBCC}"/>
                </a:ext>
              </a:extLst>
            </p:cNvPr>
            <p:cNvSpPr>
              <a:spLocks noChangeArrowheads="1"/>
            </p:cNvSpPr>
            <p:nvPr/>
          </p:nvSpPr>
          <p:spPr bwMode="auto">
            <a:xfrm>
              <a:off x="6553200" y="762000"/>
              <a:ext cx="2133600" cy="22098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id-ID" altLang="en-US"/>
            </a:p>
          </p:txBody>
        </p:sp>
        <p:sp>
          <p:nvSpPr>
            <p:cNvPr id="11272" name="Text Box 8">
              <a:extLst>
                <a:ext uri="{FF2B5EF4-FFF2-40B4-BE49-F238E27FC236}">
                  <a16:creationId xmlns:a16="http://schemas.microsoft.com/office/drawing/2014/main" id="{AE5986A9-E79E-4446-907E-DF4C214AF9B4}"/>
                </a:ext>
              </a:extLst>
            </p:cNvPr>
            <p:cNvSpPr txBox="1">
              <a:spLocks noChangeArrowheads="1"/>
            </p:cNvSpPr>
            <p:nvPr/>
          </p:nvSpPr>
          <p:spPr bwMode="auto">
            <a:xfrm>
              <a:off x="6948488" y="762000"/>
              <a:ext cx="12811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id-ID" sz="1200" b="1">
                  <a:latin typeface="Arial" panose="020B0604020202020204" pitchFamily="34" charset="0"/>
                </a:rPr>
                <a:t>Environmental</a:t>
              </a:r>
            </a:p>
            <a:p>
              <a:pPr algn="ctr" eaLnBrk="1" hangingPunct="1"/>
              <a:r>
                <a:rPr lang="en-US" altLang="id-ID" sz="1200" b="1">
                  <a:latin typeface="Arial" panose="020B0604020202020204" pitchFamily="34" charset="0"/>
                </a:rPr>
                <a:t>Characteristics</a:t>
              </a:r>
            </a:p>
          </p:txBody>
        </p:sp>
        <p:sp>
          <p:nvSpPr>
            <p:cNvPr id="11273" name="Text Box 9">
              <a:extLst>
                <a:ext uri="{FF2B5EF4-FFF2-40B4-BE49-F238E27FC236}">
                  <a16:creationId xmlns:a16="http://schemas.microsoft.com/office/drawing/2014/main" id="{28291BD6-193C-4FEB-8E1F-108F23EFD6F0}"/>
                </a:ext>
              </a:extLst>
            </p:cNvPr>
            <p:cNvSpPr txBox="1">
              <a:spLocks noChangeArrowheads="1"/>
            </p:cNvSpPr>
            <p:nvPr/>
          </p:nvSpPr>
          <p:spPr bwMode="auto">
            <a:xfrm>
              <a:off x="6629400" y="1219201"/>
              <a:ext cx="17526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id-ID" sz="1200" b="1">
                  <a:latin typeface="Arial" panose="020B0604020202020204" pitchFamily="34" charset="0"/>
                </a:rPr>
                <a:t>Social</a:t>
              </a:r>
            </a:p>
            <a:p>
              <a:pPr eaLnBrk="1" hangingPunct="1"/>
              <a:r>
                <a:rPr lang="en-US" altLang="id-ID" sz="1200" b="1">
                  <a:latin typeface="Arial" panose="020B0604020202020204" pitchFamily="34" charset="0"/>
                </a:rPr>
                <a:t>Cultural/community</a:t>
              </a:r>
            </a:p>
            <a:p>
              <a:pPr eaLnBrk="1" hangingPunct="1"/>
              <a:r>
                <a:rPr lang="en-US" altLang="id-ID" sz="1200" b="1">
                  <a:latin typeface="Arial" panose="020B0604020202020204" pitchFamily="34" charset="0"/>
                </a:rPr>
                <a:t>Other: legal, institutional,</a:t>
              </a:r>
            </a:p>
            <a:p>
              <a:pPr eaLnBrk="1" hangingPunct="1"/>
              <a:r>
                <a:rPr lang="en-US" altLang="id-ID" sz="1200" b="1">
                  <a:latin typeface="Arial" panose="020B0604020202020204" pitchFamily="34" charset="0"/>
                </a:rPr>
                <a:t>governmental</a:t>
              </a:r>
            </a:p>
          </p:txBody>
        </p:sp>
        <p:sp>
          <p:nvSpPr>
            <p:cNvPr id="11274" name="Line 10">
              <a:extLst>
                <a:ext uri="{FF2B5EF4-FFF2-40B4-BE49-F238E27FC236}">
                  <a16:creationId xmlns:a16="http://schemas.microsoft.com/office/drawing/2014/main" id="{F2430A5B-FCF5-4D64-9E57-91F7242918AC}"/>
                </a:ext>
              </a:extLst>
            </p:cNvPr>
            <p:cNvSpPr>
              <a:spLocks noChangeShapeType="1"/>
            </p:cNvSpPr>
            <p:nvPr/>
          </p:nvSpPr>
          <p:spPr bwMode="auto">
            <a:xfrm>
              <a:off x="6629400" y="1219200"/>
              <a:ext cx="19812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5" name="Oval 11">
              <a:extLst>
                <a:ext uri="{FF2B5EF4-FFF2-40B4-BE49-F238E27FC236}">
                  <a16:creationId xmlns:a16="http://schemas.microsoft.com/office/drawing/2014/main" id="{A34D143E-9805-4ABE-89E0-2BD18924D1F1}"/>
                </a:ext>
              </a:extLst>
            </p:cNvPr>
            <p:cNvSpPr>
              <a:spLocks noChangeArrowheads="1"/>
            </p:cNvSpPr>
            <p:nvPr/>
          </p:nvSpPr>
          <p:spPr bwMode="auto">
            <a:xfrm>
              <a:off x="5638800" y="3352800"/>
              <a:ext cx="1524000" cy="990600"/>
            </a:xfrm>
            <a:prstGeom prst="ellipse">
              <a:avLst/>
            </a:prstGeom>
            <a:solidFill>
              <a:srgbClr val="00CC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id-ID" sz="1400" b="1">
                  <a:solidFill>
                    <a:srgbClr val="FF3300"/>
                  </a:solidFill>
                  <a:latin typeface="Arial" panose="020B0604020202020204" pitchFamily="34" charset="0"/>
                </a:rPr>
                <a:t>Decision</a:t>
              </a:r>
            </a:p>
            <a:p>
              <a:pPr algn="ctr" eaLnBrk="1" hangingPunct="1"/>
              <a:r>
                <a:rPr lang="en-US" altLang="id-ID" sz="1400" b="1">
                  <a:solidFill>
                    <a:srgbClr val="FF3300"/>
                  </a:solidFill>
                  <a:latin typeface="Arial" panose="020B0604020202020204" pitchFamily="34" charset="0"/>
                </a:rPr>
                <a:t>Process</a:t>
              </a:r>
            </a:p>
            <a:p>
              <a:pPr algn="ctr" eaLnBrk="1" hangingPunct="1"/>
              <a:r>
                <a:rPr lang="en-US" altLang="id-ID" sz="1400" b="1">
                  <a:solidFill>
                    <a:srgbClr val="FF3300"/>
                  </a:solidFill>
                  <a:latin typeface="Arial" panose="020B0604020202020204" pitchFamily="34" charset="0"/>
                </a:rPr>
                <a:t>(Group or </a:t>
              </a:r>
            </a:p>
            <a:p>
              <a:pPr algn="ctr" eaLnBrk="1" hangingPunct="1"/>
              <a:r>
                <a:rPr lang="en-US" altLang="id-ID" sz="1400" b="1">
                  <a:solidFill>
                    <a:srgbClr val="FF3300"/>
                  </a:solidFill>
                  <a:latin typeface="Arial" panose="020B0604020202020204" pitchFamily="34" charset="0"/>
                </a:rPr>
                <a:t>Individual)</a:t>
              </a:r>
            </a:p>
          </p:txBody>
        </p:sp>
        <p:sp>
          <p:nvSpPr>
            <p:cNvPr id="11276" name="Rectangle 12">
              <a:extLst>
                <a:ext uri="{FF2B5EF4-FFF2-40B4-BE49-F238E27FC236}">
                  <a16:creationId xmlns:a16="http://schemas.microsoft.com/office/drawing/2014/main" id="{A539907F-2ED2-45E0-B114-3DFAEB49BBC7}"/>
                </a:ext>
              </a:extLst>
            </p:cNvPr>
            <p:cNvSpPr>
              <a:spLocks noChangeArrowheads="1"/>
            </p:cNvSpPr>
            <p:nvPr/>
          </p:nvSpPr>
          <p:spPr bwMode="auto">
            <a:xfrm>
              <a:off x="3124200" y="3124200"/>
              <a:ext cx="2133600" cy="144780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id-ID" altLang="en-US"/>
            </a:p>
          </p:txBody>
        </p:sp>
        <p:sp>
          <p:nvSpPr>
            <p:cNvPr id="11277" name="Text Box 13">
              <a:extLst>
                <a:ext uri="{FF2B5EF4-FFF2-40B4-BE49-F238E27FC236}">
                  <a16:creationId xmlns:a16="http://schemas.microsoft.com/office/drawing/2014/main" id="{6955D05A-A053-49B6-BC7D-6043E1101401}"/>
                </a:ext>
              </a:extLst>
            </p:cNvPr>
            <p:cNvSpPr txBox="1">
              <a:spLocks noChangeArrowheads="1"/>
            </p:cNvSpPr>
            <p:nvPr/>
          </p:nvSpPr>
          <p:spPr bwMode="auto">
            <a:xfrm>
              <a:off x="3519488" y="3124200"/>
              <a:ext cx="128111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id-ID" sz="1200" b="1">
                  <a:latin typeface="Arial" panose="020B0604020202020204" pitchFamily="34" charset="0"/>
                </a:rPr>
                <a:t>Market Stimuli</a:t>
              </a:r>
            </a:p>
          </p:txBody>
        </p:sp>
        <p:sp>
          <p:nvSpPr>
            <p:cNvPr id="11278" name="Text Box 14">
              <a:extLst>
                <a:ext uri="{FF2B5EF4-FFF2-40B4-BE49-F238E27FC236}">
                  <a16:creationId xmlns:a16="http://schemas.microsoft.com/office/drawing/2014/main" id="{85956166-C19D-4A9A-A7D4-775527340556}"/>
                </a:ext>
              </a:extLst>
            </p:cNvPr>
            <p:cNvSpPr txBox="1">
              <a:spLocks noChangeArrowheads="1"/>
            </p:cNvSpPr>
            <p:nvPr/>
          </p:nvSpPr>
          <p:spPr bwMode="auto">
            <a:xfrm>
              <a:off x="3200400" y="3429001"/>
              <a:ext cx="16764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id-ID" sz="1200" b="1">
                  <a:latin typeface="Arial" panose="020B0604020202020204" pitchFamily="34" charset="0"/>
                </a:rPr>
                <a:t>Price</a:t>
              </a:r>
            </a:p>
            <a:p>
              <a:pPr eaLnBrk="1" hangingPunct="1"/>
              <a:r>
                <a:rPr lang="en-US" altLang="id-ID" sz="1200" b="1">
                  <a:latin typeface="Arial" panose="020B0604020202020204" pitchFamily="34" charset="0"/>
                </a:rPr>
                <a:t>Brand</a:t>
              </a:r>
            </a:p>
            <a:p>
              <a:pPr eaLnBrk="1" hangingPunct="1"/>
              <a:r>
                <a:rPr lang="en-US" altLang="id-ID" sz="1200" b="1">
                  <a:latin typeface="Arial" panose="020B0604020202020204" pitchFamily="34" charset="0"/>
                </a:rPr>
                <a:t>Promotions</a:t>
              </a:r>
            </a:p>
            <a:p>
              <a:pPr eaLnBrk="1" hangingPunct="1"/>
              <a:r>
                <a:rPr lang="en-US" altLang="id-ID" sz="1200" b="1">
                  <a:latin typeface="Arial" panose="020B0604020202020204" pitchFamily="34" charset="0"/>
                </a:rPr>
                <a:t>Advertising</a:t>
              </a:r>
            </a:p>
            <a:p>
              <a:pPr eaLnBrk="1" hangingPunct="1"/>
              <a:r>
                <a:rPr lang="en-US" altLang="id-ID" sz="1200" b="1">
                  <a:latin typeface="Arial" panose="020B0604020202020204" pitchFamily="34" charset="0"/>
                </a:rPr>
                <a:t>Product quality</a:t>
              </a:r>
            </a:p>
            <a:p>
              <a:pPr eaLnBrk="1" hangingPunct="1"/>
              <a:r>
                <a:rPr lang="en-US" altLang="id-ID" sz="1200" b="1">
                  <a:latin typeface="Arial" panose="020B0604020202020204" pitchFamily="34" charset="0"/>
                </a:rPr>
                <a:t>Design</a:t>
              </a:r>
            </a:p>
          </p:txBody>
        </p:sp>
        <p:sp>
          <p:nvSpPr>
            <p:cNvPr id="11279" name="Line 15">
              <a:extLst>
                <a:ext uri="{FF2B5EF4-FFF2-40B4-BE49-F238E27FC236}">
                  <a16:creationId xmlns:a16="http://schemas.microsoft.com/office/drawing/2014/main" id="{42BC9153-4E01-4627-BCF9-275333A9CE0C}"/>
                </a:ext>
              </a:extLst>
            </p:cNvPr>
            <p:cNvSpPr>
              <a:spLocks noChangeShapeType="1"/>
            </p:cNvSpPr>
            <p:nvPr/>
          </p:nvSpPr>
          <p:spPr bwMode="auto">
            <a:xfrm>
              <a:off x="3200400" y="3429000"/>
              <a:ext cx="19812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80" name="Rectangle 16">
              <a:extLst>
                <a:ext uri="{FF2B5EF4-FFF2-40B4-BE49-F238E27FC236}">
                  <a16:creationId xmlns:a16="http://schemas.microsoft.com/office/drawing/2014/main" id="{7F04BF57-8441-4650-BD00-E9151107DC55}"/>
                </a:ext>
              </a:extLst>
            </p:cNvPr>
            <p:cNvSpPr>
              <a:spLocks noChangeArrowheads="1"/>
            </p:cNvSpPr>
            <p:nvPr/>
          </p:nvSpPr>
          <p:spPr bwMode="auto">
            <a:xfrm>
              <a:off x="7620000" y="3124200"/>
              <a:ext cx="2133600" cy="1447800"/>
            </a:xfrm>
            <a:prstGeom prst="rect">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id-ID" altLang="en-US"/>
            </a:p>
          </p:txBody>
        </p:sp>
        <p:sp>
          <p:nvSpPr>
            <p:cNvPr id="11281" name="Text Box 17">
              <a:extLst>
                <a:ext uri="{FF2B5EF4-FFF2-40B4-BE49-F238E27FC236}">
                  <a16:creationId xmlns:a16="http://schemas.microsoft.com/office/drawing/2014/main" id="{3CA6EBC9-4D7D-465B-9FF5-3B65B61E33F5}"/>
                </a:ext>
              </a:extLst>
            </p:cNvPr>
            <p:cNvSpPr txBox="1">
              <a:spLocks noChangeArrowheads="1"/>
            </p:cNvSpPr>
            <p:nvPr/>
          </p:nvSpPr>
          <p:spPr bwMode="auto">
            <a:xfrm>
              <a:off x="7772401" y="3124200"/>
              <a:ext cx="189071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id-ID" sz="1200" b="1">
                  <a:latin typeface="Arial" panose="020B0604020202020204" pitchFamily="34" charset="0"/>
                </a:rPr>
                <a:t>Buyer’s Decision</a:t>
              </a:r>
            </a:p>
          </p:txBody>
        </p:sp>
        <p:sp>
          <p:nvSpPr>
            <p:cNvPr id="11282" name="Text Box 18">
              <a:extLst>
                <a:ext uri="{FF2B5EF4-FFF2-40B4-BE49-F238E27FC236}">
                  <a16:creationId xmlns:a16="http://schemas.microsoft.com/office/drawing/2014/main" id="{43808287-0206-4FDF-9F42-4887664EE031}"/>
                </a:ext>
              </a:extLst>
            </p:cNvPr>
            <p:cNvSpPr txBox="1">
              <a:spLocks noChangeArrowheads="1"/>
            </p:cNvSpPr>
            <p:nvPr/>
          </p:nvSpPr>
          <p:spPr bwMode="auto">
            <a:xfrm>
              <a:off x="7696200" y="3429001"/>
              <a:ext cx="1905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id-ID" sz="1200" b="1">
                  <a:latin typeface="Arial" panose="020B0604020202020204" pitchFamily="34" charset="0"/>
                </a:rPr>
                <a:t>Buy or not?</a:t>
              </a:r>
            </a:p>
            <a:p>
              <a:pPr eaLnBrk="1" hangingPunct="1"/>
              <a:r>
                <a:rPr lang="en-US" altLang="id-ID" sz="1200" b="1">
                  <a:latin typeface="Arial" panose="020B0604020202020204" pitchFamily="34" charset="0"/>
                </a:rPr>
                <a:t>What to buy?</a:t>
              </a:r>
            </a:p>
            <a:p>
              <a:pPr eaLnBrk="1" hangingPunct="1"/>
              <a:r>
                <a:rPr lang="en-US" altLang="id-ID" sz="1200" b="1">
                  <a:latin typeface="Arial" panose="020B0604020202020204" pitchFamily="34" charset="0"/>
                </a:rPr>
                <a:t>Where (vendor)?</a:t>
              </a:r>
            </a:p>
            <a:p>
              <a:pPr eaLnBrk="1" hangingPunct="1"/>
              <a:r>
                <a:rPr lang="en-US" altLang="id-ID" sz="1200" b="1">
                  <a:latin typeface="Arial" panose="020B0604020202020204" pitchFamily="34" charset="0"/>
                </a:rPr>
                <a:t>When?</a:t>
              </a:r>
            </a:p>
            <a:p>
              <a:pPr eaLnBrk="1" hangingPunct="1"/>
              <a:r>
                <a:rPr lang="en-US" altLang="id-ID" sz="1200" b="1">
                  <a:latin typeface="Arial" panose="020B0604020202020204" pitchFamily="34" charset="0"/>
                </a:rPr>
                <a:t>How much to spend?</a:t>
              </a:r>
            </a:p>
          </p:txBody>
        </p:sp>
        <p:sp>
          <p:nvSpPr>
            <p:cNvPr id="11283" name="Line 19">
              <a:extLst>
                <a:ext uri="{FF2B5EF4-FFF2-40B4-BE49-F238E27FC236}">
                  <a16:creationId xmlns:a16="http://schemas.microsoft.com/office/drawing/2014/main" id="{EB94CDFA-E685-43DB-A396-80561F29D2B4}"/>
                </a:ext>
              </a:extLst>
            </p:cNvPr>
            <p:cNvSpPr>
              <a:spLocks noChangeShapeType="1"/>
            </p:cNvSpPr>
            <p:nvPr/>
          </p:nvSpPr>
          <p:spPr bwMode="auto">
            <a:xfrm>
              <a:off x="7696200" y="3429000"/>
              <a:ext cx="19812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84" name="Line 20">
              <a:extLst>
                <a:ext uri="{FF2B5EF4-FFF2-40B4-BE49-F238E27FC236}">
                  <a16:creationId xmlns:a16="http://schemas.microsoft.com/office/drawing/2014/main" id="{93A7D4C1-3BE9-4280-8941-D80D20EBC344}"/>
                </a:ext>
              </a:extLst>
            </p:cNvPr>
            <p:cNvSpPr>
              <a:spLocks noChangeShapeType="1"/>
            </p:cNvSpPr>
            <p:nvPr/>
          </p:nvSpPr>
          <p:spPr bwMode="auto">
            <a:xfrm>
              <a:off x="5257800" y="3886200"/>
              <a:ext cx="457200"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85" name="Line 21">
              <a:extLst>
                <a:ext uri="{FF2B5EF4-FFF2-40B4-BE49-F238E27FC236}">
                  <a16:creationId xmlns:a16="http://schemas.microsoft.com/office/drawing/2014/main" id="{D89B7F19-1CDD-4DE4-8E30-05C3D0C7CCC7}"/>
                </a:ext>
              </a:extLst>
            </p:cNvPr>
            <p:cNvSpPr>
              <a:spLocks noChangeShapeType="1"/>
            </p:cNvSpPr>
            <p:nvPr/>
          </p:nvSpPr>
          <p:spPr bwMode="auto">
            <a:xfrm>
              <a:off x="7162800" y="3886200"/>
              <a:ext cx="457200"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86" name="Line 22">
              <a:extLst>
                <a:ext uri="{FF2B5EF4-FFF2-40B4-BE49-F238E27FC236}">
                  <a16:creationId xmlns:a16="http://schemas.microsoft.com/office/drawing/2014/main" id="{FAEA7127-5546-4835-A15F-B99C75211557}"/>
                </a:ext>
              </a:extLst>
            </p:cNvPr>
            <p:cNvSpPr>
              <a:spLocks noChangeShapeType="1"/>
            </p:cNvSpPr>
            <p:nvPr/>
          </p:nvSpPr>
          <p:spPr bwMode="auto">
            <a:xfrm>
              <a:off x="6019800" y="2971800"/>
              <a:ext cx="0" cy="4572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87" name="Line 23">
              <a:extLst>
                <a:ext uri="{FF2B5EF4-FFF2-40B4-BE49-F238E27FC236}">
                  <a16:creationId xmlns:a16="http://schemas.microsoft.com/office/drawing/2014/main" id="{6795934D-3394-4270-BDA0-07F9FFF232E9}"/>
                </a:ext>
              </a:extLst>
            </p:cNvPr>
            <p:cNvSpPr>
              <a:spLocks noChangeShapeType="1"/>
            </p:cNvSpPr>
            <p:nvPr/>
          </p:nvSpPr>
          <p:spPr bwMode="auto">
            <a:xfrm>
              <a:off x="6858000" y="2819400"/>
              <a:ext cx="0" cy="6096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88" name="Rectangle 24">
              <a:extLst>
                <a:ext uri="{FF2B5EF4-FFF2-40B4-BE49-F238E27FC236}">
                  <a16:creationId xmlns:a16="http://schemas.microsoft.com/office/drawing/2014/main" id="{914DE796-9DA4-4C88-801B-BA98D960A3C6}"/>
                </a:ext>
              </a:extLst>
            </p:cNvPr>
            <p:cNvSpPr>
              <a:spLocks noChangeArrowheads="1"/>
            </p:cNvSpPr>
            <p:nvPr/>
          </p:nvSpPr>
          <p:spPr bwMode="auto">
            <a:xfrm>
              <a:off x="4648200" y="4724400"/>
              <a:ext cx="3733800" cy="18288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id-ID" altLang="en-US"/>
            </a:p>
          </p:txBody>
        </p:sp>
        <p:sp>
          <p:nvSpPr>
            <p:cNvPr id="11289" name="Text Box 25">
              <a:extLst>
                <a:ext uri="{FF2B5EF4-FFF2-40B4-BE49-F238E27FC236}">
                  <a16:creationId xmlns:a16="http://schemas.microsoft.com/office/drawing/2014/main" id="{DDEC71DC-6E9F-424A-A4F6-F5E54B4D630A}"/>
                </a:ext>
              </a:extLst>
            </p:cNvPr>
            <p:cNvSpPr txBox="1">
              <a:spLocks noChangeArrowheads="1"/>
            </p:cNvSpPr>
            <p:nvPr/>
          </p:nvSpPr>
          <p:spPr bwMode="auto">
            <a:xfrm>
              <a:off x="5805488" y="4800600"/>
              <a:ext cx="12811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id-ID" sz="1400" b="1">
                  <a:latin typeface="Arial" panose="020B0604020202020204" pitchFamily="34" charset="0"/>
                </a:rPr>
                <a:t>EC Systems</a:t>
              </a:r>
            </a:p>
          </p:txBody>
        </p:sp>
        <p:sp>
          <p:nvSpPr>
            <p:cNvPr id="11290" name="Text Box 26">
              <a:extLst>
                <a:ext uri="{FF2B5EF4-FFF2-40B4-BE49-F238E27FC236}">
                  <a16:creationId xmlns:a16="http://schemas.microsoft.com/office/drawing/2014/main" id="{4E336DCC-CA15-45EB-94BC-08B0EFE5045E}"/>
                </a:ext>
              </a:extLst>
            </p:cNvPr>
            <p:cNvSpPr txBox="1">
              <a:spLocks noChangeArrowheads="1"/>
            </p:cNvSpPr>
            <p:nvPr/>
          </p:nvSpPr>
          <p:spPr bwMode="auto">
            <a:xfrm>
              <a:off x="4724400" y="510540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id-ID" sz="1200" b="1">
                  <a:latin typeface="Arial" panose="020B0604020202020204" pitchFamily="34" charset="0"/>
                </a:rPr>
                <a:t>Logistics</a:t>
              </a:r>
            </a:p>
            <a:p>
              <a:pPr algn="ctr" eaLnBrk="1" hangingPunct="1"/>
              <a:r>
                <a:rPr lang="en-US" altLang="id-ID" sz="1200" b="1">
                  <a:latin typeface="Arial" panose="020B0604020202020204" pitchFamily="34" charset="0"/>
                </a:rPr>
                <a:t>Support</a:t>
              </a:r>
            </a:p>
          </p:txBody>
        </p:sp>
        <p:sp>
          <p:nvSpPr>
            <p:cNvPr id="11291" name="Line 27">
              <a:extLst>
                <a:ext uri="{FF2B5EF4-FFF2-40B4-BE49-F238E27FC236}">
                  <a16:creationId xmlns:a16="http://schemas.microsoft.com/office/drawing/2014/main" id="{93784201-DA96-4AF8-AEE9-119494172201}"/>
                </a:ext>
              </a:extLst>
            </p:cNvPr>
            <p:cNvSpPr>
              <a:spLocks noChangeShapeType="1"/>
            </p:cNvSpPr>
            <p:nvPr/>
          </p:nvSpPr>
          <p:spPr bwMode="auto">
            <a:xfrm>
              <a:off x="4724400" y="5105400"/>
              <a:ext cx="35814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92" name="Line 28">
              <a:extLst>
                <a:ext uri="{FF2B5EF4-FFF2-40B4-BE49-F238E27FC236}">
                  <a16:creationId xmlns:a16="http://schemas.microsoft.com/office/drawing/2014/main" id="{8E714F86-B886-45A1-910A-471774E1D691}"/>
                </a:ext>
              </a:extLst>
            </p:cNvPr>
            <p:cNvSpPr>
              <a:spLocks noChangeShapeType="1"/>
            </p:cNvSpPr>
            <p:nvPr/>
          </p:nvSpPr>
          <p:spPr bwMode="auto">
            <a:xfrm flipV="1">
              <a:off x="6477000" y="4343400"/>
              <a:ext cx="0" cy="3810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93" name="Line 29">
              <a:extLst>
                <a:ext uri="{FF2B5EF4-FFF2-40B4-BE49-F238E27FC236}">
                  <a16:creationId xmlns:a16="http://schemas.microsoft.com/office/drawing/2014/main" id="{05682144-3C65-41C4-BF1A-D6EE5BACD022}"/>
                </a:ext>
              </a:extLst>
            </p:cNvPr>
            <p:cNvSpPr>
              <a:spLocks noChangeShapeType="1"/>
            </p:cNvSpPr>
            <p:nvPr/>
          </p:nvSpPr>
          <p:spPr bwMode="auto">
            <a:xfrm>
              <a:off x="4724400" y="5562600"/>
              <a:ext cx="35814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94" name="Line 30">
              <a:extLst>
                <a:ext uri="{FF2B5EF4-FFF2-40B4-BE49-F238E27FC236}">
                  <a16:creationId xmlns:a16="http://schemas.microsoft.com/office/drawing/2014/main" id="{A92257CC-FB10-4FB0-96EA-D4720C8D8655}"/>
                </a:ext>
              </a:extLst>
            </p:cNvPr>
            <p:cNvSpPr>
              <a:spLocks noChangeShapeType="1"/>
            </p:cNvSpPr>
            <p:nvPr/>
          </p:nvSpPr>
          <p:spPr bwMode="auto">
            <a:xfrm>
              <a:off x="5791200" y="5105400"/>
              <a:ext cx="0" cy="1371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95" name="Line 31">
              <a:extLst>
                <a:ext uri="{FF2B5EF4-FFF2-40B4-BE49-F238E27FC236}">
                  <a16:creationId xmlns:a16="http://schemas.microsoft.com/office/drawing/2014/main" id="{D0645B5D-21CE-4A95-B1EA-5BCA3FF8754C}"/>
                </a:ext>
              </a:extLst>
            </p:cNvPr>
            <p:cNvSpPr>
              <a:spLocks noChangeShapeType="1"/>
            </p:cNvSpPr>
            <p:nvPr/>
          </p:nvSpPr>
          <p:spPr bwMode="auto">
            <a:xfrm>
              <a:off x="7086600" y="5105400"/>
              <a:ext cx="0" cy="1371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96" name="Text Box 32">
              <a:extLst>
                <a:ext uri="{FF2B5EF4-FFF2-40B4-BE49-F238E27FC236}">
                  <a16:creationId xmlns:a16="http://schemas.microsoft.com/office/drawing/2014/main" id="{E30A4E51-465B-4F56-B441-9251C26E68B1}"/>
                </a:ext>
              </a:extLst>
            </p:cNvPr>
            <p:cNvSpPr txBox="1">
              <a:spLocks noChangeArrowheads="1"/>
            </p:cNvSpPr>
            <p:nvPr/>
          </p:nvSpPr>
          <p:spPr bwMode="auto">
            <a:xfrm>
              <a:off x="5943600" y="5105400"/>
              <a:ext cx="99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id-ID" sz="1200" b="1">
                  <a:latin typeface="Arial" panose="020B0604020202020204" pitchFamily="34" charset="0"/>
                </a:rPr>
                <a:t>Technical</a:t>
              </a:r>
            </a:p>
            <a:p>
              <a:pPr algn="ctr" eaLnBrk="1" hangingPunct="1"/>
              <a:r>
                <a:rPr lang="en-US" altLang="id-ID" sz="1200" b="1">
                  <a:latin typeface="Arial" panose="020B0604020202020204" pitchFamily="34" charset="0"/>
                </a:rPr>
                <a:t>Support</a:t>
              </a:r>
            </a:p>
          </p:txBody>
        </p:sp>
        <p:sp>
          <p:nvSpPr>
            <p:cNvPr id="11297" name="Text Box 33">
              <a:extLst>
                <a:ext uri="{FF2B5EF4-FFF2-40B4-BE49-F238E27FC236}">
                  <a16:creationId xmlns:a16="http://schemas.microsoft.com/office/drawing/2014/main" id="{8DB374D4-63A9-4D00-8FB8-47B7D6215E22}"/>
                </a:ext>
              </a:extLst>
            </p:cNvPr>
            <p:cNvSpPr txBox="1">
              <a:spLocks noChangeArrowheads="1"/>
            </p:cNvSpPr>
            <p:nvPr/>
          </p:nvSpPr>
          <p:spPr bwMode="auto">
            <a:xfrm>
              <a:off x="7239000" y="5105400"/>
              <a:ext cx="99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id-ID" sz="1200" b="1">
                  <a:latin typeface="Arial" panose="020B0604020202020204" pitchFamily="34" charset="0"/>
                </a:rPr>
                <a:t>Customer</a:t>
              </a:r>
            </a:p>
            <a:p>
              <a:pPr algn="ctr" eaLnBrk="1" hangingPunct="1"/>
              <a:r>
                <a:rPr lang="en-US" altLang="id-ID" sz="1200" b="1">
                  <a:latin typeface="Arial" panose="020B0604020202020204" pitchFamily="34" charset="0"/>
                </a:rPr>
                <a:t>Service</a:t>
              </a:r>
            </a:p>
          </p:txBody>
        </p:sp>
        <p:sp>
          <p:nvSpPr>
            <p:cNvPr id="11298" name="Text Box 34">
              <a:extLst>
                <a:ext uri="{FF2B5EF4-FFF2-40B4-BE49-F238E27FC236}">
                  <a16:creationId xmlns:a16="http://schemas.microsoft.com/office/drawing/2014/main" id="{46B5F577-119A-401A-83A8-2B534B6C0F90}"/>
                </a:ext>
              </a:extLst>
            </p:cNvPr>
            <p:cNvSpPr txBox="1">
              <a:spLocks noChangeArrowheads="1"/>
            </p:cNvSpPr>
            <p:nvPr/>
          </p:nvSpPr>
          <p:spPr bwMode="auto">
            <a:xfrm>
              <a:off x="4724400" y="556260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id-ID" sz="1200" b="1">
                  <a:latin typeface="Arial" panose="020B0604020202020204" pitchFamily="34" charset="0"/>
                </a:rPr>
                <a:t>Payments</a:t>
              </a:r>
            </a:p>
            <a:p>
              <a:pPr eaLnBrk="1" hangingPunct="1"/>
              <a:r>
                <a:rPr lang="en-US" altLang="id-ID" sz="1200" b="1">
                  <a:latin typeface="Arial" panose="020B0604020202020204" pitchFamily="34" charset="0"/>
                </a:rPr>
                <a:t>Delivery</a:t>
              </a:r>
            </a:p>
          </p:txBody>
        </p:sp>
        <p:sp>
          <p:nvSpPr>
            <p:cNvPr id="11299" name="Text Box 35">
              <a:extLst>
                <a:ext uri="{FF2B5EF4-FFF2-40B4-BE49-F238E27FC236}">
                  <a16:creationId xmlns:a16="http://schemas.microsoft.com/office/drawing/2014/main" id="{40A6A8CB-8D47-432E-AA93-1C0E653E556D}"/>
                </a:ext>
              </a:extLst>
            </p:cNvPr>
            <p:cNvSpPr txBox="1">
              <a:spLocks noChangeArrowheads="1"/>
            </p:cNvSpPr>
            <p:nvPr/>
          </p:nvSpPr>
          <p:spPr bwMode="auto">
            <a:xfrm>
              <a:off x="5791200" y="5562601"/>
              <a:ext cx="12954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id-ID" sz="1200" b="1">
                  <a:latin typeface="Arial" panose="020B0604020202020204" pitchFamily="34" charset="0"/>
                </a:rPr>
                <a:t>Web design</a:t>
              </a:r>
            </a:p>
            <a:p>
              <a:pPr eaLnBrk="1" hangingPunct="1"/>
              <a:r>
                <a:rPr lang="en-US" altLang="id-ID" sz="1200" b="1">
                  <a:latin typeface="Arial" panose="020B0604020202020204" pitchFamily="34" charset="0"/>
                </a:rPr>
                <a:t>    and content</a:t>
              </a:r>
            </a:p>
            <a:p>
              <a:pPr eaLnBrk="1" hangingPunct="1"/>
              <a:r>
                <a:rPr lang="en-US" altLang="id-ID" sz="1200" b="1">
                  <a:latin typeface="Arial" panose="020B0604020202020204" pitchFamily="34" charset="0"/>
                </a:rPr>
                <a:t>Intelligent</a:t>
              </a:r>
            </a:p>
            <a:p>
              <a:pPr eaLnBrk="1" hangingPunct="1"/>
              <a:r>
                <a:rPr lang="en-US" altLang="id-ID" sz="1200" b="1">
                  <a:latin typeface="Arial" panose="020B0604020202020204" pitchFamily="34" charset="0"/>
                </a:rPr>
                <a:t>    agents</a:t>
              </a:r>
            </a:p>
            <a:p>
              <a:pPr eaLnBrk="1" hangingPunct="1"/>
              <a:r>
                <a:rPr lang="en-US" altLang="id-ID" sz="1200" b="1">
                  <a:latin typeface="Arial" panose="020B0604020202020204" pitchFamily="34" charset="0"/>
                </a:rPr>
                <a:t>Security</a:t>
              </a:r>
            </a:p>
          </p:txBody>
        </p:sp>
        <p:grpSp>
          <p:nvGrpSpPr>
            <p:cNvPr id="11300" name="Group 36">
              <a:extLst>
                <a:ext uri="{FF2B5EF4-FFF2-40B4-BE49-F238E27FC236}">
                  <a16:creationId xmlns:a16="http://schemas.microsoft.com/office/drawing/2014/main" id="{838D941D-C864-4458-9D39-B0E29AE94516}"/>
                </a:ext>
              </a:extLst>
            </p:cNvPr>
            <p:cNvGrpSpPr>
              <a:grpSpLocks/>
            </p:cNvGrpSpPr>
            <p:nvPr/>
          </p:nvGrpSpPr>
          <p:grpSpPr bwMode="auto">
            <a:xfrm rot="5400000">
              <a:off x="2857500" y="1714500"/>
              <a:ext cx="2362200" cy="304800"/>
              <a:chOff x="432" y="2784"/>
              <a:chExt cx="5280" cy="192"/>
            </a:xfrm>
          </p:grpSpPr>
          <p:sp>
            <p:nvSpPr>
              <p:cNvPr id="11321" name="Line 37">
                <a:extLst>
                  <a:ext uri="{FF2B5EF4-FFF2-40B4-BE49-F238E27FC236}">
                    <a16:creationId xmlns:a16="http://schemas.microsoft.com/office/drawing/2014/main" id="{1537B34A-FFE2-437A-820F-80D37F532152}"/>
                  </a:ext>
                </a:extLst>
              </p:cNvPr>
              <p:cNvSpPr>
                <a:spLocks noChangeShapeType="1"/>
              </p:cNvSpPr>
              <p:nvPr/>
            </p:nvSpPr>
            <p:spPr bwMode="auto">
              <a:xfrm>
                <a:off x="432" y="2784"/>
                <a:ext cx="0" cy="9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22" name="Line 38">
                <a:extLst>
                  <a:ext uri="{FF2B5EF4-FFF2-40B4-BE49-F238E27FC236}">
                    <a16:creationId xmlns:a16="http://schemas.microsoft.com/office/drawing/2014/main" id="{0AAFF435-8EC5-47CC-B261-39C65DAFDE6F}"/>
                  </a:ext>
                </a:extLst>
              </p:cNvPr>
              <p:cNvSpPr>
                <a:spLocks noChangeShapeType="1"/>
              </p:cNvSpPr>
              <p:nvPr/>
            </p:nvSpPr>
            <p:spPr bwMode="auto">
              <a:xfrm flipH="1">
                <a:off x="3168" y="2880"/>
                <a:ext cx="254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23" name="Line 39">
                <a:extLst>
                  <a:ext uri="{FF2B5EF4-FFF2-40B4-BE49-F238E27FC236}">
                    <a16:creationId xmlns:a16="http://schemas.microsoft.com/office/drawing/2014/main" id="{84079F09-D165-44CA-9525-86B3C1B81AF5}"/>
                  </a:ext>
                </a:extLst>
              </p:cNvPr>
              <p:cNvSpPr>
                <a:spLocks noChangeShapeType="1"/>
              </p:cNvSpPr>
              <p:nvPr/>
            </p:nvSpPr>
            <p:spPr bwMode="auto">
              <a:xfrm flipH="1">
                <a:off x="432" y="2880"/>
                <a:ext cx="254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24" name="Line 40">
                <a:extLst>
                  <a:ext uri="{FF2B5EF4-FFF2-40B4-BE49-F238E27FC236}">
                    <a16:creationId xmlns:a16="http://schemas.microsoft.com/office/drawing/2014/main" id="{521ACDAF-5F5F-410B-A8C1-00275E3C8DFB}"/>
                  </a:ext>
                </a:extLst>
              </p:cNvPr>
              <p:cNvSpPr>
                <a:spLocks noChangeShapeType="1"/>
              </p:cNvSpPr>
              <p:nvPr/>
            </p:nvSpPr>
            <p:spPr bwMode="auto">
              <a:xfrm>
                <a:off x="5712" y="2784"/>
                <a:ext cx="0" cy="9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25" name="Line 41">
                <a:extLst>
                  <a:ext uri="{FF2B5EF4-FFF2-40B4-BE49-F238E27FC236}">
                    <a16:creationId xmlns:a16="http://schemas.microsoft.com/office/drawing/2014/main" id="{E789F0D8-A651-4F4C-B8E0-A5CE05EE3743}"/>
                  </a:ext>
                </a:extLst>
              </p:cNvPr>
              <p:cNvSpPr>
                <a:spLocks noChangeShapeType="1"/>
              </p:cNvSpPr>
              <p:nvPr/>
            </p:nvSpPr>
            <p:spPr bwMode="auto">
              <a:xfrm>
                <a:off x="2976" y="2880"/>
                <a:ext cx="96" cy="9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26" name="Line 42">
                <a:extLst>
                  <a:ext uri="{FF2B5EF4-FFF2-40B4-BE49-F238E27FC236}">
                    <a16:creationId xmlns:a16="http://schemas.microsoft.com/office/drawing/2014/main" id="{13DC86BA-DB98-4D55-820F-3665B078F3CF}"/>
                  </a:ext>
                </a:extLst>
              </p:cNvPr>
              <p:cNvSpPr>
                <a:spLocks noChangeShapeType="1"/>
              </p:cNvSpPr>
              <p:nvPr/>
            </p:nvSpPr>
            <p:spPr bwMode="auto">
              <a:xfrm flipH="1">
                <a:off x="3072" y="2880"/>
                <a:ext cx="96" cy="9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301" name="Group 43">
              <a:extLst>
                <a:ext uri="{FF2B5EF4-FFF2-40B4-BE49-F238E27FC236}">
                  <a16:creationId xmlns:a16="http://schemas.microsoft.com/office/drawing/2014/main" id="{24EBDC78-5832-447D-86CA-8C895350309C}"/>
                </a:ext>
              </a:extLst>
            </p:cNvPr>
            <p:cNvGrpSpPr>
              <a:grpSpLocks/>
            </p:cNvGrpSpPr>
            <p:nvPr/>
          </p:nvGrpSpPr>
          <p:grpSpPr bwMode="auto">
            <a:xfrm rot="5400000">
              <a:off x="1371600" y="4495800"/>
              <a:ext cx="3200400" cy="304800"/>
              <a:chOff x="432" y="2784"/>
              <a:chExt cx="5280" cy="192"/>
            </a:xfrm>
          </p:grpSpPr>
          <p:sp>
            <p:nvSpPr>
              <p:cNvPr id="11315" name="Line 44">
                <a:extLst>
                  <a:ext uri="{FF2B5EF4-FFF2-40B4-BE49-F238E27FC236}">
                    <a16:creationId xmlns:a16="http://schemas.microsoft.com/office/drawing/2014/main" id="{CD2794EF-02AC-43F3-BDE5-5E9E1E3C4DC2}"/>
                  </a:ext>
                </a:extLst>
              </p:cNvPr>
              <p:cNvSpPr>
                <a:spLocks noChangeShapeType="1"/>
              </p:cNvSpPr>
              <p:nvPr/>
            </p:nvSpPr>
            <p:spPr bwMode="auto">
              <a:xfrm>
                <a:off x="432" y="2784"/>
                <a:ext cx="0" cy="9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16" name="Line 45">
                <a:extLst>
                  <a:ext uri="{FF2B5EF4-FFF2-40B4-BE49-F238E27FC236}">
                    <a16:creationId xmlns:a16="http://schemas.microsoft.com/office/drawing/2014/main" id="{EE344F08-55EE-4B9A-92CF-27CBB6816464}"/>
                  </a:ext>
                </a:extLst>
              </p:cNvPr>
              <p:cNvSpPr>
                <a:spLocks noChangeShapeType="1"/>
              </p:cNvSpPr>
              <p:nvPr/>
            </p:nvSpPr>
            <p:spPr bwMode="auto">
              <a:xfrm flipH="1">
                <a:off x="3168" y="2880"/>
                <a:ext cx="254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17" name="Line 46">
                <a:extLst>
                  <a:ext uri="{FF2B5EF4-FFF2-40B4-BE49-F238E27FC236}">
                    <a16:creationId xmlns:a16="http://schemas.microsoft.com/office/drawing/2014/main" id="{115C006C-7477-4BD7-883D-7A468F93190F}"/>
                  </a:ext>
                </a:extLst>
              </p:cNvPr>
              <p:cNvSpPr>
                <a:spLocks noChangeShapeType="1"/>
              </p:cNvSpPr>
              <p:nvPr/>
            </p:nvSpPr>
            <p:spPr bwMode="auto">
              <a:xfrm flipH="1">
                <a:off x="432" y="2880"/>
                <a:ext cx="254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18" name="Line 47">
                <a:extLst>
                  <a:ext uri="{FF2B5EF4-FFF2-40B4-BE49-F238E27FC236}">
                    <a16:creationId xmlns:a16="http://schemas.microsoft.com/office/drawing/2014/main" id="{6744000A-9CC4-4C52-84CC-B16B6782F570}"/>
                  </a:ext>
                </a:extLst>
              </p:cNvPr>
              <p:cNvSpPr>
                <a:spLocks noChangeShapeType="1"/>
              </p:cNvSpPr>
              <p:nvPr/>
            </p:nvSpPr>
            <p:spPr bwMode="auto">
              <a:xfrm>
                <a:off x="5712" y="2784"/>
                <a:ext cx="0" cy="9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19" name="Line 48">
                <a:extLst>
                  <a:ext uri="{FF2B5EF4-FFF2-40B4-BE49-F238E27FC236}">
                    <a16:creationId xmlns:a16="http://schemas.microsoft.com/office/drawing/2014/main" id="{1D4A46A4-4BF2-4F2A-8DA0-DC85017E8CE5}"/>
                  </a:ext>
                </a:extLst>
              </p:cNvPr>
              <p:cNvSpPr>
                <a:spLocks noChangeShapeType="1"/>
              </p:cNvSpPr>
              <p:nvPr/>
            </p:nvSpPr>
            <p:spPr bwMode="auto">
              <a:xfrm>
                <a:off x="2976" y="2880"/>
                <a:ext cx="96" cy="9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20" name="Line 49">
                <a:extLst>
                  <a:ext uri="{FF2B5EF4-FFF2-40B4-BE49-F238E27FC236}">
                    <a16:creationId xmlns:a16="http://schemas.microsoft.com/office/drawing/2014/main" id="{14A4CBAF-03C8-4344-AC08-8672815698D4}"/>
                  </a:ext>
                </a:extLst>
              </p:cNvPr>
              <p:cNvSpPr>
                <a:spLocks noChangeShapeType="1"/>
              </p:cNvSpPr>
              <p:nvPr/>
            </p:nvSpPr>
            <p:spPr bwMode="auto">
              <a:xfrm flipH="1">
                <a:off x="3072" y="2880"/>
                <a:ext cx="96" cy="9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302" name="Group 50">
              <a:extLst>
                <a:ext uri="{FF2B5EF4-FFF2-40B4-BE49-F238E27FC236}">
                  <a16:creationId xmlns:a16="http://schemas.microsoft.com/office/drawing/2014/main" id="{1EE1A273-A5C0-4F22-99B7-3B62B7445299}"/>
                </a:ext>
              </a:extLst>
            </p:cNvPr>
            <p:cNvGrpSpPr>
              <a:grpSpLocks/>
            </p:cNvGrpSpPr>
            <p:nvPr/>
          </p:nvGrpSpPr>
          <p:grpSpPr bwMode="auto">
            <a:xfrm rot="16200000">
              <a:off x="9105900" y="3695700"/>
              <a:ext cx="1600200" cy="304800"/>
              <a:chOff x="432" y="2784"/>
              <a:chExt cx="5280" cy="192"/>
            </a:xfrm>
          </p:grpSpPr>
          <p:sp>
            <p:nvSpPr>
              <p:cNvPr id="11309" name="Line 51">
                <a:extLst>
                  <a:ext uri="{FF2B5EF4-FFF2-40B4-BE49-F238E27FC236}">
                    <a16:creationId xmlns:a16="http://schemas.microsoft.com/office/drawing/2014/main" id="{FCF1002A-ECE2-4BB4-9AC3-CCB920170D2D}"/>
                  </a:ext>
                </a:extLst>
              </p:cNvPr>
              <p:cNvSpPr>
                <a:spLocks noChangeShapeType="1"/>
              </p:cNvSpPr>
              <p:nvPr/>
            </p:nvSpPr>
            <p:spPr bwMode="auto">
              <a:xfrm>
                <a:off x="432" y="2784"/>
                <a:ext cx="0" cy="9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10" name="Line 52">
                <a:extLst>
                  <a:ext uri="{FF2B5EF4-FFF2-40B4-BE49-F238E27FC236}">
                    <a16:creationId xmlns:a16="http://schemas.microsoft.com/office/drawing/2014/main" id="{A29C2123-C8E7-435C-AFB3-4BD274FBC785}"/>
                  </a:ext>
                </a:extLst>
              </p:cNvPr>
              <p:cNvSpPr>
                <a:spLocks noChangeShapeType="1"/>
              </p:cNvSpPr>
              <p:nvPr/>
            </p:nvSpPr>
            <p:spPr bwMode="auto">
              <a:xfrm flipH="1">
                <a:off x="3168" y="2880"/>
                <a:ext cx="254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11" name="Line 53">
                <a:extLst>
                  <a:ext uri="{FF2B5EF4-FFF2-40B4-BE49-F238E27FC236}">
                    <a16:creationId xmlns:a16="http://schemas.microsoft.com/office/drawing/2014/main" id="{5D0ED983-2AA4-448A-AA41-CE19D70787C7}"/>
                  </a:ext>
                </a:extLst>
              </p:cNvPr>
              <p:cNvSpPr>
                <a:spLocks noChangeShapeType="1"/>
              </p:cNvSpPr>
              <p:nvPr/>
            </p:nvSpPr>
            <p:spPr bwMode="auto">
              <a:xfrm flipH="1">
                <a:off x="432" y="2880"/>
                <a:ext cx="254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12" name="Line 54">
                <a:extLst>
                  <a:ext uri="{FF2B5EF4-FFF2-40B4-BE49-F238E27FC236}">
                    <a16:creationId xmlns:a16="http://schemas.microsoft.com/office/drawing/2014/main" id="{540BAD18-A608-4341-A68A-20A9EA9EC969}"/>
                  </a:ext>
                </a:extLst>
              </p:cNvPr>
              <p:cNvSpPr>
                <a:spLocks noChangeShapeType="1"/>
              </p:cNvSpPr>
              <p:nvPr/>
            </p:nvSpPr>
            <p:spPr bwMode="auto">
              <a:xfrm>
                <a:off x="5712" y="2784"/>
                <a:ext cx="0" cy="9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13" name="Line 55">
                <a:extLst>
                  <a:ext uri="{FF2B5EF4-FFF2-40B4-BE49-F238E27FC236}">
                    <a16:creationId xmlns:a16="http://schemas.microsoft.com/office/drawing/2014/main" id="{4BAF167C-2B85-40B9-8A20-CB161E61B6AB}"/>
                  </a:ext>
                </a:extLst>
              </p:cNvPr>
              <p:cNvSpPr>
                <a:spLocks noChangeShapeType="1"/>
              </p:cNvSpPr>
              <p:nvPr/>
            </p:nvSpPr>
            <p:spPr bwMode="auto">
              <a:xfrm>
                <a:off x="2976" y="2880"/>
                <a:ext cx="96" cy="9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14" name="Line 56">
                <a:extLst>
                  <a:ext uri="{FF2B5EF4-FFF2-40B4-BE49-F238E27FC236}">
                    <a16:creationId xmlns:a16="http://schemas.microsoft.com/office/drawing/2014/main" id="{6E170EF0-3CC7-45E9-9F5B-709FA754DF3E}"/>
                  </a:ext>
                </a:extLst>
              </p:cNvPr>
              <p:cNvSpPr>
                <a:spLocks noChangeShapeType="1"/>
              </p:cNvSpPr>
              <p:nvPr/>
            </p:nvSpPr>
            <p:spPr bwMode="auto">
              <a:xfrm flipH="1">
                <a:off x="3072" y="2880"/>
                <a:ext cx="96" cy="9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1303" name="Line 57">
              <a:extLst>
                <a:ext uri="{FF2B5EF4-FFF2-40B4-BE49-F238E27FC236}">
                  <a16:creationId xmlns:a16="http://schemas.microsoft.com/office/drawing/2014/main" id="{7468B888-D28E-4BBB-9E94-B6E7B78EFE58}"/>
                </a:ext>
              </a:extLst>
            </p:cNvPr>
            <p:cNvSpPr>
              <a:spLocks noChangeShapeType="1"/>
            </p:cNvSpPr>
            <p:nvPr/>
          </p:nvSpPr>
          <p:spPr bwMode="auto">
            <a:xfrm>
              <a:off x="10134600" y="3886200"/>
              <a:ext cx="0" cy="1066800"/>
            </a:xfrm>
            <a:prstGeom prst="line">
              <a:avLst/>
            </a:prstGeom>
            <a:noFill/>
            <a:ln w="2540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7386" name="Text Box 58">
              <a:extLst>
                <a:ext uri="{FF2B5EF4-FFF2-40B4-BE49-F238E27FC236}">
                  <a16:creationId xmlns:a16="http://schemas.microsoft.com/office/drawing/2014/main" id="{953FEB15-9881-43BC-8066-541CD53509C8}"/>
                </a:ext>
              </a:extLst>
            </p:cNvPr>
            <p:cNvSpPr txBox="1">
              <a:spLocks noChangeArrowheads="1"/>
            </p:cNvSpPr>
            <p:nvPr/>
          </p:nvSpPr>
          <p:spPr bwMode="auto">
            <a:xfrm>
              <a:off x="9372600" y="5029200"/>
              <a:ext cx="1107996"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id-ID" sz="1400" b="1">
                  <a:solidFill>
                    <a:srgbClr val="FF3300"/>
                  </a:solidFill>
                  <a:latin typeface="Arial" panose="020B0604020202020204" pitchFamily="34" charset="0"/>
                </a:rPr>
                <a:t>Dependent</a:t>
              </a:r>
            </a:p>
            <a:p>
              <a:pPr eaLnBrk="1" hangingPunct="1"/>
              <a:r>
                <a:rPr lang="en-US" altLang="id-ID" sz="1400" b="1">
                  <a:solidFill>
                    <a:srgbClr val="FF3300"/>
                  </a:solidFill>
                  <a:latin typeface="Arial" panose="020B0604020202020204" pitchFamily="34" charset="0"/>
                </a:rPr>
                <a:t>Variables</a:t>
              </a:r>
            </a:p>
            <a:p>
              <a:pPr eaLnBrk="1" hangingPunct="1"/>
              <a:r>
                <a:rPr lang="en-US" altLang="id-ID" sz="1400" b="1">
                  <a:solidFill>
                    <a:srgbClr val="FF3300"/>
                  </a:solidFill>
                  <a:latin typeface="Arial" panose="020B0604020202020204" pitchFamily="34" charset="0"/>
                </a:rPr>
                <a:t>(Results)</a:t>
              </a:r>
            </a:p>
          </p:txBody>
        </p:sp>
        <p:sp>
          <p:nvSpPr>
            <p:cNvPr id="227387" name="Text Box 59">
              <a:extLst>
                <a:ext uri="{FF2B5EF4-FFF2-40B4-BE49-F238E27FC236}">
                  <a16:creationId xmlns:a16="http://schemas.microsoft.com/office/drawing/2014/main" id="{4F941A13-ABE7-4D86-AB0B-4EF8E84F49BD}"/>
                </a:ext>
              </a:extLst>
            </p:cNvPr>
            <p:cNvSpPr txBox="1">
              <a:spLocks noChangeArrowheads="1"/>
            </p:cNvSpPr>
            <p:nvPr/>
          </p:nvSpPr>
          <p:spPr bwMode="auto">
            <a:xfrm>
              <a:off x="1681164" y="4114801"/>
              <a:ext cx="114807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id-ID" sz="1400" b="1">
                  <a:solidFill>
                    <a:srgbClr val="FF3300"/>
                  </a:solidFill>
                  <a:latin typeface="Arial" panose="020B0604020202020204" pitchFamily="34" charset="0"/>
                </a:rPr>
                <a:t>Intervening</a:t>
              </a:r>
            </a:p>
            <a:p>
              <a:pPr eaLnBrk="1" hangingPunct="1"/>
              <a:r>
                <a:rPr lang="en-US" altLang="id-ID" sz="1400" b="1">
                  <a:solidFill>
                    <a:srgbClr val="FF3300"/>
                  </a:solidFill>
                  <a:latin typeface="Arial" panose="020B0604020202020204" pitchFamily="34" charset="0"/>
                </a:rPr>
                <a:t>(vendor-</a:t>
              </a:r>
            </a:p>
            <a:p>
              <a:pPr eaLnBrk="1" hangingPunct="1"/>
              <a:r>
                <a:rPr lang="en-US" altLang="id-ID" sz="1400" b="1">
                  <a:solidFill>
                    <a:srgbClr val="FF3300"/>
                  </a:solidFill>
                  <a:latin typeface="Arial" panose="020B0604020202020204" pitchFamily="34" charset="0"/>
                </a:rPr>
                <a:t>controlled)</a:t>
              </a:r>
            </a:p>
            <a:p>
              <a:pPr eaLnBrk="1" hangingPunct="1"/>
              <a:r>
                <a:rPr lang="en-US" altLang="id-ID" sz="1400" b="1">
                  <a:solidFill>
                    <a:srgbClr val="FF3300"/>
                  </a:solidFill>
                  <a:latin typeface="Arial" panose="020B0604020202020204" pitchFamily="34" charset="0"/>
                </a:rPr>
                <a:t>Variables</a:t>
              </a:r>
            </a:p>
          </p:txBody>
        </p:sp>
        <p:sp>
          <p:nvSpPr>
            <p:cNvPr id="227388" name="Text Box 60">
              <a:extLst>
                <a:ext uri="{FF2B5EF4-FFF2-40B4-BE49-F238E27FC236}">
                  <a16:creationId xmlns:a16="http://schemas.microsoft.com/office/drawing/2014/main" id="{62DC97A5-F44B-4040-8C8E-053B7B391FF8}"/>
                </a:ext>
              </a:extLst>
            </p:cNvPr>
            <p:cNvSpPr txBox="1">
              <a:spLocks noChangeArrowheads="1"/>
            </p:cNvSpPr>
            <p:nvPr/>
          </p:nvSpPr>
          <p:spPr bwMode="auto">
            <a:xfrm>
              <a:off x="2590800" y="1616075"/>
              <a:ext cx="124585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id-ID" sz="1400" b="1">
                  <a:solidFill>
                    <a:srgbClr val="FF3300"/>
                  </a:solidFill>
                  <a:latin typeface="Arial" panose="020B0604020202020204" pitchFamily="34" charset="0"/>
                </a:rPr>
                <a:t>Independent</a:t>
              </a:r>
            </a:p>
            <a:p>
              <a:pPr eaLnBrk="1" hangingPunct="1"/>
              <a:r>
                <a:rPr lang="en-US" altLang="id-ID" sz="1400" b="1">
                  <a:solidFill>
                    <a:srgbClr val="FF3300"/>
                  </a:solidFill>
                  <a:latin typeface="Arial" panose="020B0604020202020204" pitchFamily="34" charset="0"/>
                </a:rPr>
                <a:t>Variables</a:t>
              </a:r>
            </a:p>
          </p:txBody>
        </p:sp>
        <p:pic>
          <p:nvPicPr>
            <p:cNvPr id="11307" name="Picture 61">
              <a:extLst>
                <a:ext uri="{FF2B5EF4-FFF2-40B4-BE49-F238E27FC236}">
                  <a16:creationId xmlns:a16="http://schemas.microsoft.com/office/drawing/2014/main" id="{C64DBA2A-6D08-48FF-A0A3-E726EEDACE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20164" y="1981200"/>
              <a:ext cx="604837"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08" name="Picture 62">
              <a:extLst>
                <a:ext uri="{FF2B5EF4-FFF2-40B4-BE49-F238E27FC236}">
                  <a16:creationId xmlns:a16="http://schemas.microsoft.com/office/drawing/2014/main" id="{23979B46-7534-44CF-BE96-D8BFBFE4F0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6688" y="2286000"/>
              <a:ext cx="64611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slow">
    <p:randomBar dir="vert"/>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569E619A-C99B-4BF0-98F9-EC3DA41BF9D2}"/>
              </a:ext>
            </a:extLst>
          </p:cNvPr>
          <p:cNvSpPr>
            <a:spLocks noGrp="1" noChangeArrowheads="1"/>
          </p:cNvSpPr>
          <p:nvPr>
            <p:ph type="title"/>
          </p:nvPr>
        </p:nvSpPr>
        <p:spPr/>
        <p:txBody>
          <a:bodyPr/>
          <a:lstStyle/>
          <a:p>
            <a:r>
              <a:rPr lang="en-US" altLang="id-ID"/>
              <a:t>Online Advertising Methods</a:t>
            </a:r>
          </a:p>
        </p:txBody>
      </p:sp>
      <p:sp>
        <p:nvSpPr>
          <p:cNvPr id="82947" name="Rectangle 3">
            <a:extLst>
              <a:ext uri="{FF2B5EF4-FFF2-40B4-BE49-F238E27FC236}">
                <a16:creationId xmlns:a16="http://schemas.microsoft.com/office/drawing/2014/main" id="{50673866-E539-4A67-8BFF-12033126259B}"/>
              </a:ext>
            </a:extLst>
          </p:cNvPr>
          <p:cNvSpPr>
            <a:spLocks noGrp="1" noChangeArrowheads="1"/>
          </p:cNvSpPr>
          <p:nvPr>
            <p:ph idx="1"/>
          </p:nvPr>
        </p:nvSpPr>
        <p:spPr/>
        <p:txBody>
          <a:bodyPr/>
          <a:lstStyle/>
          <a:p>
            <a:r>
              <a:rPr lang="en-US" altLang="id-ID" b="1"/>
              <a:t>E-Mail Advertising</a:t>
            </a:r>
            <a:endParaRPr lang="en-US" altLang="id-ID"/>
          </a:p>
          <a:p>
            <a:pPr lvl="1"/>
            <a:r>
              <a:rPr lang="en-US" altLang="id-ID"/>
              <a:t>E-mail advertising management</a:t>
            </a:r>
          </a:p>
          <a:p>
            <a:pPr lvl="1"/>
            <a:r>
              <a:rPr lang="en-US" altLang="id-ID"/>
              <a:t>E-mail advertising methods and successes</a:t>
            </a:r>
          </a:p>
          <a:p>
            <a:r>
              <a:rPr lang="en-US" altLang="id-ID" b="1"/>
              <a:t>Newspaper-Like and Classified Ads</a:t>
            </a:r>
            <a:endParaRPr lang="en-US" altLang="id-ID"/>
          </a:p>
          <a:p>
            <a:r>
              <a:rPr lang="en-US" altLang="id-ID" b="1"/>
              <a:t>Search Engine Advertisement</a:t>
            </a:r>
            <a:endParaRPr lang="en-US" altLang="id-ID"/>
          </a:p>
          <a:p>
            <a:pPr lvl="1"/>
            <a:r>
              <a:rPr lang="en-US" altLang="id-ID"/>
              <a:t>Improving a company’s search-engine ranking (optimization)</a:t>
            </a:r>
          </a:p>
          <a:p>
            <a:pPr lvl="1"/>
            <a:r>
              <a:rPr lang="en-US" altLang="id-ID"/>
              <a:t>Paid search-engine inclusion</a:t>
            </a:r>
          </a:p>
        </p:txBody>
      </p:sp>
    </p:spTree>
  </p:cSld>
  <p:clrMapOvr>
    <a:masterClrMapping/>
  </p:clrMapOvr>
  <p:transition spd="slow">
    <p:randomBar dir="vert"/>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6AE59B61-9F59-47C6-BAE0-BBF2AED3346B}"/>
              </a:ext>
            </a:extLst>
          </p:cNvPr>
          <p:cNvSpPr>
            <a:spLocks noGrp="1" noChangeArrowheads="1"/>
          </p:cNvSpPr>
          <p:nvPr>
            <p:ph type="title"/>
          </p:nvPr>
        </p:nvSpPr>
        <p:spPr/>
        <p:txBody>
          <a:bodyPr/>
          <a:lstStyle/>
          <a:p>
            <a:r>
              <a:rPr lang="en-US" altLang="id-ID"/>
              <a:t>Online Advertising Methods</a:t>
            </a:r>
          </a:p>
        </p:txBody>
      </p:sp>
      <p:sp>
        <p:nvSpPr>
          <p:cNvPr id="83971" name="Rectangle 3">
            <a:extLst>
              <a:ext uri="{FF2B5EF4-FFF2-40B4-BE49-F238E27FC236}">
                <a16:creationId xmlns:a16="http://schemas.microsoft.com/office/drawing/2014/main" id="{C9D7CB87-26EA-4703-A23F-2080FCF46100}"/>
              </a:ext>
            </a:extLst>
          </p:cNvPr>
          <p:cNvSpPr>
            <a:spLocks noGrp="1" noChangeArrowheads="1"/>
          </p:cNvSpPr>
          <p:nvPr>
            <p:ph idx="1"/>
          </p:nvPr>
        </p:nvSpPr>
        <p:spPr/>
        <p:txBody>
          <a:bodyPr/>
          <a:lstStyle/>
          <a:p>
            <a:pPr lvl="1"/>
            <a:r>
              <a:rPr lang="en-US" altLang="id-ID" b="1"/>
              <a:t>associated ad display (text links)</a:t>
            </a:r>
          </a:p>
          <a:p>
            <a:pPr lvl="1">
              <a:buFontTx/>
              <a:buNone/>
            </a:pPr>
            <a:r>
              <a:rPr lang="en-US" altLang="id-ID"/>
              <a:t>	An advertising strategy that displays a banner ad related to a key term entered in a search engine</a:t>
            </a:r>
          </a:p>
          <a:p>
            <a:pPr lvl="1"/>
            <a:r>
              <a:rPr lang="en-US" altLang="id-ID" b="1"/>
              <a:t>Google—The online advertising king</a:t>
            </a:r>
            <a:endParaRPr lang="en-US" altLang="id-ID"/>
          </a:p>
          <a:p>
            <a:r>
              <a:rPr lang="en-US" altLang="id-ID" b="1"/>
              <a:t>Advertising in Chat Rooms, Blogs, and Social Networks</a:t>
            </a:r>
            <a:endParaRPr lang="en-US" altLang="id-ID"/>
          </a:p>
          <a:p>
            <a:endParaRPr lang="en-US" altLang="id-ID" b="1"/>
          </a:p>
        </p:txBody>
      </p:sp>
    </p:spTree>
  </p:cSld>
  <p:clrMapOvr>
    <a:masterClrMapping/>
  </p:clrMapOvr>
  <p:transition spd="slow">
    <p:randomBar dir="vert"/>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78083580-6931-4799-BB34-D3D3282476B5}"/>
              </a:ext>
            </a:extLst>
          </p:cNvPr>
          <p:cNvSpPr>
            <a:spLocks noGrp="1" noChangeArrowheads="1"/>
          </p:cNvSpPr>
          <p:nvPr>
            <p:ph type="title"/>
          </p:nvPr>
        </p:nvSpPr>
        <p:spPr/>
        <p:txBody>
          <a:bodyPr/>
          <a:lstStyle/>
          <a:p>
            <a:r>
              <a:rPr lang="en-US" altLang="id-ID"/>
              <a:t>Online Advertising Methods</a:t>
            </a:r>
          </a:p>
        </p:txBody>
      </p:sp>
      <p:sp>
        <p:nvSpPr>
          <p:cNvPr id="84995" name="Rectangle 3">
            <a:extLst>
              <a:ext uri="{FF2B5EF4-FFF2-40B4-BE49-F238E27FC236}">
                <a16:creationId xmlns:a16="http://schemas.microsoft.com/office/drawing/2014/main" id="{9E8B9C31-2304-4C17-9495-B30395BA35A6}"/>
              </a:ext>
            </a:extLst>
          </p:cNvPr>
          <p:cNvSpPr>
            <a:spLocks noGrp="1" noChangeArrowheads="1"/>
          </p:cNvSpPr>
          <p:nvPr>
            <p:ph idx="1"/>
          </p:nvPr>
        </p:nvSpPr>
        <p:spPr/>
        <p:txBody>
          <a:bodyPr/>
          <a:lstStyle/>
          <a:p>
            <a:r>
              <a:rPr lang="en-US" altLang="id-ID" b="1"/>
              <a:t>Other Forms of Advertising</a:t>
            </a:r>
            <a:endParaRPr lang="en-US" altLang="id-ID"/>
          </a:p>
          <a:p>
            <a:pPr lvl="1"/>
            <a:r>
              <a:rPr lang="en-US" altLang="id-ID" b="1"/>
              <a:t>advertorial</a:t>
            </a:r>
          </a:p>
          <a:p>
            <a:pPr lvl="1">
              <a:buFontTx/>
              <a:buNone/>
            </a:pPr>
            <a:r>
              <a:rPr lang="en-US" altLang="id-ID"/>
              <a:t>	An advertisement “disguised” to look like editorial content or general information</a:t>
            </a:r>
          </a:p>
          <a:p>
            <a:pPr lvl="1"/>
            <a:r>
              <a:rPr lang="en-US" altLang="id-ID"/>
              <a:t>Advertising in newsletters</a:t>
            </a:r>
          </a:p>
          <a:p>
            <a:pPr lvl="1"/>
            <a:r>
              <a:rPr lang="en-US" altLang="id-ID"/>
              <a:t>Posting press releases online</a:t>
            </a:r>
          </a:p>
          <a:p>
            <a:pPr lvl="1"/>
            <a:r>
              <a:rPr lang="en-US" altLang="id-ID" b="1"/>
              <a:t>advergaming</a:t>
            </a:r>
          </a:p>
          <a:p>
            <a:pPr lvl="1">
              <a:buFontTx/>
              <a:buNone/>
            </a:pPr>
            <a:r>
              <a:rPr lang="en-US" altLang="id-ID"/>
              <a:t>	The practice of using computer games to advertise a product, an organization, or a viewpoint</a:t>
            </a:r>
          </a:p>
          <a:p>
            <a:pPr lvl="1"/>
            <a:endParaRPr lang="en-US" altLang="id-ID"/>
          </a:p>
        </p:txBody>
      </p:sp>
    </p:spTree>
  </p:cSld>
  <p:clrMapOvr>
    <a:masterClrMapping/>
  </p:clrMapOvr>
  <p:transition spd="slow">
    <p:randomBar dir="vert"/>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BAE26A0A-5D38-42FD-ADD1-297EA6DF1569}"/>
              </a:ext>
            </a:extLst>
          </p:cNvPr>
          <p:cNvSpPr>
            <a:spLocks noGrp="1" noChangeArrowheads="1"/>
          </p:cNvSpPr>
          <p:nvPr>
            <p:ph type="title"/>
          </p:nvPr>
        </p:nvSpPr>
        <p:spPr/>
        <p:txBody>
          <a:bodyPr/>
          <a:lstStyle/>
          <a:p>
            <a:r>
              <a:rPr lang="en-US" altLang="id-ID" sz="4000"/>
              <a:t>4.9 Advertising Strategies</a:t>
            </a:r>
            <a:br>
              <a:rPr lang="en-US" altLang="id-ID" sz="4000"/>
            </a:br>
            <a:r>
              <a:rPr lang="en-US" altLang="id-ID" sz="4000"/>
              <a:t>and Promotions Online</a:t>
            </a:r>
          </a:p>
        </p:txBody>
      </p:sp>
      <p:sp>
        <p:nvSpPr>
          <p:cNvPr id="86019" name="Rectangle 3">
            <a:extLst>
              <a:ext uri="{FF2B5EF4-FFF2-40B4-BE49-F238E27FC236}">
                <a16:creationId xmlns:a16="http://schemas.microsoft.com/office/drawing/2014/main" id="{A74427CC-252E-41ED-B4E4-E74E6C94DD6B}"/>
              </a:ext>
            </a:extLst>
          </p:cNvPr>
          <p:cNvSpPr>
            <a:spLocks noGrp="1" noChangeArrowheads="1"/>
          </p:cNvSpPr>
          <p:nvPr>
            <p:ph idx="1"/>
          </p:nvPr>
        </p:nvSpPr>
        <p:spPr/>
        <p:txBody>
          <a:bodyPr/>
          <a:lstStyle/>
          <a:p>
            <a:r>
              <a:rPr lang="en-US" altLang="id-ID" b="1"/>
              <a:t>affiliate marketing</a:t>
            </a:r>
          </a:p>
          <a:p>
            <a:pPr>
              <a:buFontTx/>
              <a:buNone/>
            </a:pPr>
            <a:r>
              <a:rPr lang="en-US" altLang="id-ID"/>
              <a:t>	A marketing arrangement by which an organization refers consumers to the selling company’s Web site</a:t>
            </a:r>
          </a:p>
          <a:p>
            <a:r>
              <a:rPr lang="en-US" altLang="id-ID"/>
              <a:t>With the </a:t>
            </a:r>
            <a:r>
              <a:rPr lang="en-US" altLang="id-ID" i="1"/>
              <a:t>ads-as-a-commodity </a:t>
            </a:r>
            <a:r>
              <a:rPr lang="en-US" altLang="id-ID"/>
              <a:t>approach, people are paid for time spent viewing an ad</a:t>
            </a:r>
          </a:p>
          <a:p>
            <a:r>
              <a:rPr lang="en-US" altLang="id-ID" b="1"/>
              <a:t>viral marketing</a:t>
            </a:r>
          </a:p>
          <a:p>
            <a:pPr>
              <a:buFontTx/>
              <a:buNone/>
            </a:pPr>
            <a:r>
              <a:rPr lang="en-US" altLang="id-ID"/>
              <a:t>	Word-of-mouth marketing by which customers promote a product or service by telling others about it</a:t>
            </a:r>
          </a:p>
        </p:txBody>
      </p:sp>
    </p:spTree>
  </p:cSld>
  <p:clrMapOvr>
    <a:masterClrMapping/>
  </p:clrMapOvr>
  <p:transition spd="slow">
    <p:randomBar dir="vert"/>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3AD5DD8F-45B1-45EF-8253-60F8C70B8D2C}"/>
              </a:ext>
            </a:extLst>
          </p:cNvPr>
          <p:cNvSpPr>
            <a:spLocks noGrp="1" noChangeArrowheads="1"/>
          </p:cNvSpPr>
          <p:nvPr>
            <p:ph type="title"/>
          </p:nvPr>
        </p:nvSpPr>
        <p:spPr/>
        <p:txBody>
          <a:bodyPr/>
          <a:lstStyle/>
          <a:p>
            <a:r>
              <a:rPr lang="en-US" altLang="id-ID" sz="4000"/>
              <a:t>Advertising Strategies</a:t>
            </a:r>
            <a:br>
              <a:rPr lang="en-US" altLang="id-ID" sz="4000"/>
            </a:br>
            <a:r>
              <a:rPr lang="en-US" altLang="id-ID" sz="4000"/>
              <a:t>and Promotions Online</a:t>
            </a:r>
          </a:p>
        </p:txBody>
      </p:sp>
      <p:sp>
        <p:nvSpPr>
          <p:cNvPr id="87043" name="Rectangle 3">
            <a:extLst>
              <a:ext uri="{FF2B5EF4-FFF2-40B4-BE49-F238E27FC236}">
                <a16:creationId xmlns:a16="http://schemas.microsoft.com/office/drawing/2014/main" id="{CB08F279-5C9E-4A9A-AF65-B58E5BE8682A}"/>
              </a:ext>
            </a:extLst>
          </p:cNvPr>
          <p:cNvSpPr>
            <a:spLocks noGrp="1" noChangeArrowheads="1"/>
          </p:cNvSpPr>
          <p:nvPr>
            <p:ph idx="1"/>
          </p:nvPr>
        </p:nvSpPr>
        <p:spPr/>
        <p:txBody>
          <a:bodyPr/>
          <a:lstStyle/>
          <a:p>
            <a:pPr lvl="1"/>
            <a:r>
              <a:rPr lang="en-US" altLang="id-ID" b="1"/>
              <a:t>Webcasting</a:t>
            </a:r>
          </a:p>
          <a:p>
            <a:pPr lvl="1">
              <a:buFontTx/>
              <a:buNone/>
            </a:pPr>
            <a:r>
              <a:rPr lang="en-US" altLang="id-ID"/>
              <a:t>	A free Internet news service that broadcasts personalized news and information, including seminars, in categories selected by the user</a:t>
            </a:r>
          </a:p>
          <a:p>
            <a:r>
              <a:rPr lang="en-US" altLang="id-ID" b="1"/>
              <a:t>Online Events, Promotions, and Attractions</a:t>
            </a:r>
          </a:p>
          <a:p>
            <a:pPr lvl="1"/>
            <a:r>
              <a:rPr lang="en-US" altLang="id-ID"/>
              <a:t>Live Web Events</a:t>
            </a:r>
          </a:p>
          <a:p>
            <a:pPr lvl="1"/>
            <a:r>
              <a:rPr lang="en-US" altLang="id-ID"/>
              <a:t>Admediation</a:t>
            </a:r>
          </a:p>
          <a:p>
            <a:pPr lvl="2"/>
            <a:r>
              <a:rPr lang="en-US" altLang="id-ID" b="1"/>
              <a:t>admediaries</a:t>
            </a:r>
          </a:p>
          <a:p>
            <a:pPr lvl="2">
              <a:buFontTx/>
              <a:buNone/>
            </a:pPr>
            <a:r>
              <a:rPr lang="en-US" altLang="id-ID"/>
              <a:t>	Third-party vendors that conduct promotions, especially large-scale ones</a:t>
            </a:r>
          </a:p>
          <a:p>
            <a:pPr lvl="1"/>
            <a:r>
              <a:rPr lang="en-US" altLang="id-ID"/>
              <a:t>Selling space by pixels</a:t>
            </a:r>
          </a:p>
        </p:txBody>
      </p:sp>
    </p:spTree>
  </p:cSld>
  <p:clrMapOvr>
    <a:masterClrMapping/>
  </p:clrMapOvr>
  <p:transition spd="slow">
    <p:randomBar dir="vert"/>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a:extLst>
              <a:ext uri="{FF2B5EF4-FFF2-40B4-BE49-F238E27FC236}">
                <a16:creationId xmlns:a16="http://schemas.microsoft.com/office/drawing/2014/main" id="{7EC7DBE3-BB75-4004-95FE-53609BA5BF4B}"/>
              </a:ext>
            </a:extLst>
          </p:cNvPr>
          <p:cNvSpPr>
            <a:spLocks noGrp="1" noChangeArrowheads="1"/>
          </p:cNvSpPr>
          <p:nvPr>
            <p:ph type="title"/>
          </p:nvPr>
        </p:nvSpPr>
        <p:spPr>
          <a:xfrm>
            <a:off x="2209800" y="457200"/>
            <a:ext cx="7772400" cy="685800"/>
          </a:xfrm>
        </p:spPr>
        <p:txBody>
          <a:bodyPr rtlCol="0">
            <a:normAutofit fontScale="90000"/>
          </a:bodyPr>
          <a:lstStyle/>
          <a:p>
            <a:pPr fontAlgn="auto">
              <a:spcAft>
                <a:spcPts val="0"/>
              </a:spcAft>
              <a:defRPr/>
            </a:pPr>
            <a:r>
              <a:rPr lang="en-US" altLang="id-ID" sz="3200"/>
              <a:t>Advertising Strategies</a:t>
            </a:r>
            <a:br>
              <a:rPr lang="en-US" altLang="id-ID" sz="3200"/>
            </a:br>
            <a:r>
              <a:rPr lang="en-US" altLang="id-ID" sz="3200"/>
              <a:t>and Promotions Online</a:t>
            </a:r>
          </a:p>
        </p:txBody>
      </p:sp>
      <p:pic>
        <p:nvPicPr>
          <p:cNvPr id="88067" name="Picture 3">
            <a:extLst>
              <a:ext uri="{FF2B5EF4-FFF2-40B4-BE49-F238E27FC236}">
                <a16:creationId xmlns:a16="http://schemas.microsoft.com/office/drawing/2014/main" id="{BAEC9ADE-0601-4126-832A-0B2236B4E4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524000"/>
            <a:ext cx="84582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randomBar dir="vert"/>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6ABB36BE-7DF6-4ACF-9CA4-5E42362EABC1}"/>
              </a:ext>
            </a:extLst>
          </p:cNvPr>
          <p:cNvSpPr>
            <a:spLocks noGrp="1" noChangeArrowheads="1"/>
          </p:cNvSpPr>
          <p:nvPr>
            <p:ph type="title"/>
          </p:nvPr>
        </p:nvSpPr>
        <p:spPr/>
        <p:txBody>
          <a:bodyPr/>
          <a:lstStyle/>
          <a:p>
            <a:r>
              <a:rPr lang="en-US" altLang="id-ID"/>
              <a:t>4.10 Special Advertising Topics</a:t>
            </a:r>
          </a:p>
        </p:txBody>
      </p:sp>
      <p:sp>
        <p:nvSpPr>
          <p:cNvPr id="89091" name="Rectangle 3">
            <a:extLst>
              <a:ext uri="{FF2B5EF4-FFF2-40B4-BE49-F238E27FC236}">
                <a16:creationId xmlns:a16="http://schemas.microsoft.com/office/drawing/2014/main" id="{865B3F3B-3A27-41BC-A90E-49EB9C43C0A8}"/>
              </a:ext>
            </a:extLst>
          </p:cNvPr>
          <p:cNvSpPr>
            <a:spLocks noGrp="1" noChangeArrowheads="1"/>
          </p:cNvSpPr>
          <p:nvPr>
            <p:ph idx="1"/>
          </p:nvPr>
        </p:nvSpPr>
        <p:spPr/>
        <p:txBody>
          <a:bodyPr/>
          <a:lstStyle/>
          <a:p>
            <a:r>
              <a:rPr lang="en-US" altLang="id-ID" b="1"/>
              <a:t>PERMISSION ADVERTISING</a:t>
            </a:r>
            <a:endParaRPr lang="en-US" altLang="id-ID"/>
          </a:p>
          <a:p>
            <a:pPr lvl="1"/>
            <a:r>
              <a:rPr lang="en-US" altLang="id-ID" b="1"/>
              <a:t>spamming</a:t>
            </a:r>
          </a:p>
          <a:p>
            <a:pPr lvl="1">
              <a:buFontTx/>
              <a:buNone/>
            </a:pPr>
            <a:r>
              <a:rPr lang="en-US" altLang="id-ID"/>
              <a:t>	Using e-mail to send unwanted ads (sometimes floods of ads)</a:t>
            </a:r>
          </a:p>
          <a:p>
            <a:pPr lvl="1"/>
            <a:r>
              <a:rPr lang="en-US" altLang="id-ID" b="1"/>
              <a:t>permission advertising (permission marketing)</a:t>
            </a:r>
          </a:p>
          <a:p>
            <a:pPr lvl="1">
              <a:buFontTx/>
              <a:buNone/>
            </a:pPr>
            <a:r>
              <a:rPr lang="en-US" altLang="id-ID"/>
              <a:t>	Advertising (marketing) strategy in which customers agree to accept advertising and marketing materials (known as “opt-in”)</a:t>
            </a:r>
          </a:p>
        </p:txBody>
      </p:sp>
    </p:spTree>
  </p:cSld>
  <p:clrMapOvr>
    <a:masterClrMapping/>
  </p:clrMapOvr>
  <p:transition spd="slow">
    <p:randomBar dir="vert"/>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BC14A881-6D48-4AAD-9CC4-A8C1E4759156}"/>
              </a:ext>
            </a:extLst>
          </p:cNvPr>
          <p:cNvSpPr>
            <a:spLocks noGrp="1" noChangeArrowheads="1"/>
          </p:cNvSpPr>
          <p:nvPr>
            <p:ph type="title"/>
          </p:nvPr>
        </p:nvSpPr>
        <p:spPr/>
        <p:txBody>
          <a:bodyPr/>
          <a:lstStyle/>
          <a:p>
            <a:r>
              <a:rPr lang="en-US" altLang="id-ID"/>
              <a:t>Special Advertising Topics</a:t>
            </a:r>
          </a:p>
        </p:txBody>
      </p:sp>
      <p:sp>
        <p:nvSpPr>
          <p:cNvPr id="90115" name="Rectangle 3">
            <a:extLst>
              <a:ext uri="{FF2B5EF4-FFF2-40B4-BE49-F238E27FC236}">
                <a16:creationId xmlns:a16="http://schemas.microsoft.com/office/drawing/2014/main" id="{316C9204-8BD6-43E2-860C-B3962240C317}"/>
              </a:ext>
            </a:extLst>
          </p:cNvPr>
          <p:cNvSpPr>
            <a:spLocks noGrp="1" noChangeArrowheads="1"/>
          </p:cNvSpPr>
          <p:nvPr>
            <p:ph idx="1"/>
          </p:nvPr>
        </p:nvSpPr>
        <p:spPr/>
        <p:txBody>
          <a:bodyPr/>
          <a:lstStyle/>
          <a:p>
            <a:r>
              <a:rPr lang="en-US" altLang="id-ID" b="1"/>
              <a:t>Advertisement as a Revenue Model</a:t>
            </a:r>
            <a:endParaRPr lang="en-US" altLang="id-ID"/>
          </a:p>
          <a:p>
            <a:r>
              <a:rPr lang="en-US" altLang="id-ID" b="1"/>
              <a:t>Measuring Online Advertising’s Effectiveness</a:t>
            </a:r>
            <a:endParaRPr lang="en-US" altLang="id-ID"/>
          </a:p>
          <a:p>
            <a:r>
              <a:rPr lang="en-US" altLang="id-ID" b="1"/>
              <a:t>ad management</a:t>
            </a:r>
          </a:p>
          <a:p>
            <a:pPr>
              <a:buFontTx/>
              <a:buNone/>
            </a:pPr>
            <a:r>
              <a:rPr lang="en-US" altLang="id-ID"/>
              <a:t>	Methodology and software that enable organizations to perform a variety of activities involved in Web advertising (e.g., tracking viewers, rotating ads)</a:t>
            </a:r>
          </a:p>
        </p:txBody>
      </p:sp>
    </p:spTree>
  </p:cSld>
  <p:clrMapOvr>
    <a:masterClrMapping/>
  </p:clrMapOvr>
  <p:transition spd="slow">
    <p:randomBar dir="vert"/>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F4B141C6-78F0-4750-BA95-C0EE49775C51}"/>
              </a:ext>
            </a:extLst>
          </p:cNvPr>
          <p:cNvSpPr>
            <a:spLocks noGrp="1" noChangeArrowheads="1"/>
          </p:cNvSpPr>
          <p:nvPr>
            <p:ph type="title"/>
          </p:nvPr>
        </p:nvSpPr>
        <p:spPr/>
        <p:txBody>
          <a:bodyPr/>
          <a:lstStyle/>
          <a:p>
            <a:r>
              <a:rPr lang="en-US" altLang="id-ID"/>
              <a:t>Special Advertising Topics</a:t>
            </a:r>
          </a:p>
        </p:txBody>
      </p:sp>
      <p:sp>
        <p:nvSpPr>
          <p:cNvPr id="91139" name="Rectangle 3">
            <a:extLst>
              <a:ext uri="{FF2B5EF4-FFF2-40B4-BE49-F238E27FC236}">
                <a16:creationId xmlns:a16="http://schemas.microsoft.com/office/drawing/2014/main" id="{4667BDF0-9997-4852-9BA1-5F021A60476B}"/>
              </a:ext>
            </a:extLst>
          </p:cNvPr>
          <p:cNvSpPr>
            <a:spLocks noGrp="1" noChangeArrowheads="1"/>
          </p:cNvSpPr>
          <p:nvPr>
            <p:ph idx="1"/>
          </p:nvPr>
        </p:nvSpPr>
        <p:spPr/>
        <p:txBody>
          <a:bodyPr/>
          <a:lstStyle/>
          <a:p>
            <a:r>
              <a:rPr lang="en-US" altLang="id-ID" b="1"/>
              <a:t>localization</a:t>
            </a:r>
          </a:p>
          <a:p>
            <a:pPr>
              <a:buFontTx/>
              <a:buNone/>
            </a:pPr>
            <a:r>
              <a:rPr lang="en-US" altLang="id-ID"/>
              <a:t>	The process of converting media products developed in one environment (e.g., country) to a form culturally and linguistically acceptable in countries outside the original target market</a:t>
            </a:r>
          </a:p>
          <a:p>
            <a:r>
              <a:rPr lang="en-US" altLang="id-ID" b="1"/>
              <a:t>Internet radio</a:t>
            </a:r>
          </a:p>
          <a:p>
            <a:pPr>
              <a:buFontTx/>
              <a:buNone/>
            </a:pPr>
            <a:r>
              <a:rPr lang="en-US" altLang="id-ID"/>
              <a:t>	A Web site that provides music, talk, and other entertainment, both live and stored, from a variety of radio stations</a:t>
            </a:r>
          </a:p>
        </p:txBody>
      </p:sp>
    </p:spTree>
  </p:cSld>
  <p:clrMapOvr>
    <a:masterClrMapping/>
  </p:clrMapOvr>
  <p:transition spd="slow">
    <p:randomBar dir="vert"/>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763ACD3D-5567-4CDB-8657-1371B83BA0F4}"/>
              </a:ext>
            </a:extLst>
          </p:cNvPr>
          <p:cNvSpPr>
            <a:spLocks noGrp="1" noChangeArrowheads="1"/>
          </p:cNvSpPr>
          <p:nvPr>
            <p:ph type="title"/>
          </p:nvPr>
        </p:nvSpPr>
        <p:spPr/>
        <p:txBody>
          <a:bodyPr/>
          <a:lstStyle/>
          <a:p>
            <a:r>
              <a:rPr lang="en-US" altLang="id-ID"/>
              <a:t>Special Advertising Topics</a:t>
            </a:r>
          </a:p>
        </p:txBody>
      </p:sp>
      <p:sp>
        <p:nvSpPr>
          <p:cNvPr id="92163" name="Rectangle 3">
            <a:extLst>
              <a:ext uri="{FF2B5EF4-FFF2-40B4-BE49-F238E27FC236}">
                <a16:creationId xmlns:a16="http://schemas.microsoft.com/office/drawing/2014/main" id="{B9E9DBC7-707C-47E2-AC22-0B89DCE18BF5}"/>
              </a:ext>
            </a:extLst>
          </p:cNvPr>
          <p:cNvSpPr>
            <a:spLocks noGrp="1" noChangeArrowheads="1"/>
          </p:cNvSpPr>
          <p:nvPr>
            <p:ph idx="1"/>
          </p:nvPr>
        </p:nvSpPr>
        <p:spPr/>
        <p:txBody>
          <a:bodyPr/>
          <a:lstStyle/>
          <a:p>
            <a:r>
              <a:rPr lang="en-US" altLang="id-ID" b="1"/>
              <a:t>Wireless Advertising</a:t>
            </a:r>
          </a:p>
          <a:p>
            <a:endParaRPr lang="en-US" altLang="id-ID" b="1"/>
          </a:p>
          <a:p>
            <a:endParaRPr lang="en-US" altLang="id-ID" b="1"/>
          </a:p>
          <a:p>
            <a:endParaRPr lang="en-US" altLang="id-ID" b="1"/>
          </a:p>
          <a:p>
            <a:endParaRPr lang="en-US" altLang="id-ID" b="1"/>
          </a:p>
          <a:p>
            <a:endParaRPr lang="en-US" altLang="id-ID" b="1"/>
          </a:p>
          <a:p>
            <a:endParaRPr lang="en-US" altLang="id-ID" b="1"/>
          </a:p>
          <a:p>
            <a:r>
              <a:rPr lang="en-US" altLang="id-ID" b="1"/>
              <a:t>Ad Content</a:t>
            </a:r>
            <a:endParaRPr lang="en-US" altLang="id-ID"/>
          </a:p>
        </p:txBody>
      </p:sp>
      <p:pic>
        <p:nvPicPr>
          <p:cNvPr id="92164" name="Picture 4">
            <a:extLst>
              <a:ext uri="{FF2B5EF4-FFF2-40B4-BE49-F238E27FC236}">
                <a16:creationId xmlns:a16="http://schemas.microsoft.com/office/drawing/2014/main" id="{32B1A9F4-91E1-4A7D-B0EE-DA5D70813C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514600"/>
            <a:ext cx="6781800" cy="2306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 Box 4">
            <a:extLst>
              <a:ext uri="{FF2B5EF4-FFF2-40B4-BE49-F238E27FC236}">
                <a16:creationId xmlns:a16="http://schemas.microsoft.com/office/drawing/2014/main" id="{C934BD0B-D5AE-4C36-A7C1-01FE1A3F1EC8}"/>
              </a:ext>
            </a:extLst>
          </p:cNvPr>
          <p:cNvSpPr txBox="1">
            <a:spLocks noChangeArrowheads="1"/>
          </p:cNvSpPr>
          <p:nvPr/>
        </p:nvSpPr>
        <p:spPr bwMode="auto">
          <a:xfrm>
            <a:off x="10118725" y="6411913"/>
            <a:ext cx="3127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id-ID" sz="1400" b="1"/>
              <a:t>N</a:t>
            </a:r>
          </a:p>
        </p:txBody>
      </p:sp>
      <p:sp>
        <p:nvSpPr>
          <p:cNvPr id="2" name="Title 1">
            <a:extLst>
              <a:ext uri="{FF2B5EF4-FFF2-40B4-BE49-F238E27FC236}">
                <a16:creationId xmlns:a16="http://schemas.microsoft.com/office/drawing/2014/main" id="{DED8C4BD-A7AB-495B-ADA0-3A4FE4438B28}"/>
              </a:ext>
            </a:extLst>
          </p:cNvPr>
          <p:cNvSpPr>
            <a:spLocks noGrp="1"/>
          </p:cNvSpPr>
          <p:nvPr>
            <p:ph type="title"/>
          </p:nvPr>
        </p:nvSpPr>
        <p:spPr/>
        <p:txBody>
          <a:bodyPr/>
          <a:lstStyle/>
          <a:p>
            <a:r>
              <a:rPr lang="en-US" dirty="0"/>
              <a:t>Learning about Consumer Behavior Online (cont.)</a:t>
            </a:r>
          </a:p>
        </p:txBody>
      </p:sp>
      <p:sp>
        <p:nvSpPr>
          <p:cNvPr id="3" name="Content Placeholder 2">
            <a:extLst>
              <a:ext uri="{FF2B5EF4-FFF2-40B4-BE49-F238E27FC236}">
                <a16:creationId xmlns:a16="http://schemas.microsoft.com/office/drawing/2014/main" id="{236A2C5C-D305-4239-BCCA-F3FFBF362ECE}"/>
              </a:ext>
            </a:extLst>
          </p:cNvPr>
          <p:cNvSpPr>
            <a:spLocks noGrp="1"/>
          </p:cNvSpPr>
          <p:nvPr>
            <p:ph idx="1"/>
          </p:nvPr>
        </p:nvSpPr>
        <p:spPr/>
        <p:txBody>
          <a:bodyPr/>
          <a:lstStyle/>
          <a:p>
            <a:r>
              <a:rPr lang="en-US" altLang="id-ID" sz="3600" dirty="0"/>
              <a:t>Independent variables</a:t>
            </a:r>
          </a:p>
          <a:p>
            <a:pPr lvl="1"/>
            <a:r>
              <a:rPr lang="en-US" altLang="id-ID" sz="3200" dirty="0"/>
              <a:t>Personal characteristics (demographic variables)</a:t>
            </a:r>
          </a:p>
          <a:p>
            <a:pPr lvl="2"/>
            <a:r>
              <a:rPr lang="en-US" altLang="id-ID" sz="2400" dirty="0"/>
              <a:t>Age, gender</a:t>
            </a:r>
          </a:p>
          <a:p>
            <a:pPr lvl="2"/>
            <a:r>
              <a:rPr lang="en-US" altLang="id-ID" sz="2400" dirty="0"/>
              <a:t>Ethnicity, education</a:t>
            </a:r>
          </a:p>
          <a:p>
            <a:pPr lvl="2"/>
            <a:r>
              <a:rPr lang="en-US" altLang="id-ID" sz="2400" dirty="0"/>
              <a:t>Lifestyle, knowledge</a:t>
            </a:r>
          </a:p>
          <a:p>
            <a:pPr lvl="2"/>
            <a:r>
              <a:rPr lang="en-US" altLang="id-ID" sz="2400" dirty="0"/>
              <a:t>Value, personality</a:t>
            </a:r>
          </a:p>
          <a:p>
            <a:pPr lvl="1"/>
            <a:r>
              <a:rPr lang="en-US" altLang="id-ID" sz="3200" dirty="0"/>
              <a:t>Environmental variables</a:t>
            </a:r>
          </a:p>
          <a:p>
            <a:pPr lvl="2"/>
            <a:r>
              <a:rPr lang="en-US" altLang="id-ID" sz="2400" dirty="0"/>
              <a:t>Social variables</a:t>
            </a:r>
          </a:p>
          <a:p>
            <a:pPr lvl="2"/>
            <a:r>
              <a:rPr lang="en-US" altLang="id-ID" sz="2400" dirty="0"/>
              <a:t>Cultural/community variables</a:t>
            </a:r>
          </a:p>
          <a:p>
            <a:pPr lvl="2"/>
            <a:r>
              <a:rPr lang="en-US" altLang="id-ID" sz="2400" dirty="0"/>
              <a:t>Institutional, governmental variables</a:t>
            </a:r>
          </a:p>
          <a:p>
            <a:endParaRPr lang="en-US" sz="3600" dirty="0"/>
          </a:p>
        </p:txBody>
      </p:sp>
    </p:spTree>
  </p:cSld>
  <p:clrMapOvr>
    <a:masterClrMapping/>
  </p:clrMapOvr>
  <p:transition spd="slow">
    <p:randomBar dir="vert"/>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F8AD862D-4A9A-47AB-B3F8-EF9BE77411F3}"/>
              </a:ext>
            </a:extLst>
          </p:cNvPr>
          <p:cNvSpPr>
            <a:spLocks noGrp="1" noChangeArrowheads="1"/>
          </p:cNvSpPr>
          <p:nvPr>
            <p:ph type="title"/>
          </p:nvPr>
        </p:nvSpPr>
        <p:spPr>
          <a:xfrm>
            <a:off x="2133600" y="457200"/>
            <a:ext cx="7772400" cy="1143000"/>
          </a:xfrm>
        </p:spPr>
        <p:txBody>
          <a:bodyPr/>
          <a:lstStyle/>
          <a:p>
            <a:r>
              <a:rPr lang="en-US" altLang="id-ID" sz="3200"/>
              <a:t>4.11 Software Agents in </a:t>
            </a:r>
            <a:br>
              <a:rPr lang="en-US" altLang="id-ID" sz="3200"/>
            </a:br>
            <a:r>
              <a:rPr lang="en-US" altLang="id-ID" sz="3200"/>
              <a:t>Marketing and Advertising Applications</a:t>
            </a:r>
          </a:p>
        </p:txBody>
      </p:sp>
      <p:sp>
        <p:nvSpPr>
          <p:cNvPr id="93187" name="Rectangle 3">
            <a:extLst>
              <a:ext uri="{FF2B5EF4-FFF2-40B4-BE49-F238E27FC236}">
                <a16:creationId xmlns:a16="http://schemas.microsoft.com/office/drawing/2014/main" id="{902173FA-5444-4FC7-9B13-F06BA8C2E3DB}"/>
              </a:ext>
            </a:extLst>
          </p:cNvPr>
          <p:cNvSpPr>
            <a:spLocks noGrp="1" noChangeArrowheads="1"/>
          </p:cNvSpPr>
          <p:nvPr>
            <p:ph idx="1"/>
          </p:nvPr>
        </p:nvSpPr>
        <p:spPr>
          <a:xfrm>
            <a:off x="2209800" y="1828800"/>
            <a:ext cx="7772400" cy="4267200"/>
          </a:xfrm>
        </p:spPr>
        <p:txBody>
          <a:bodyPr/>
          <a:lstStyle/>
          <a:p>
            <a:r>
              <a:rPr lang="en-US" altLang="id-ID" b="1"/>
              <a:t>A Framework for Classifying EC Agents</a:t>
            </a:r>
            <a:endParaRPr lang="en-US" altLang="id-ID"/>
          </a:p>
          <a:p>
            <a:pPr lvl="1"/>
            <a:r>
              <a:rPr lang="en-US" altLang="id-ID"/>
              <a:t>Agents that support need identification (what to buy)</a:t>
            </a:r>
          </a:p>
          <a:p>
            <a:pPr lvl="1"/>
            <a:r>
              <a:rPr lang="en-US" altLang="id-ID"/>
              <a:t>Agents that support product brokering (from whom to buy)</a:t>
            </a:r>
          </a:p>
          <a:p>
            <a:pPr lvl="1"/>
            <a:r>
              <a:rPr lang="en-US" altLang="id-ID"/>
              <a:t>Agents that support merchant brokering and comparisons</a:t>
            </a:r>
          </a:p>
          <a:p>
            <a:pPr lvl="1"/>
            <a:r>
              <a:rPr lang="en-US" altLang="id-ID"/>
              <a:t>Agents that support buyer–seller negotiation</a:t>
            </a:r>
          </a:p>
          <a:p>
            <a:pPr lvl="1"/>
            <a:r>
              <a:rPr lang="en-US" altLang="id-ID"/>
              <a:t>Agents that support purchase and delivery</a:t>
            </a:r>
          </a:p>
          <a:p>
            <a:pPr lvl="1"/>
            <a:r>
              <a:rPr lang="en-US" altLang="id-ID"/>
              <a:t>Agents that support after-sale service and evaluation</a:t>
            </a:r>
          </a:p>
        </p:txBody>
      </p:sp>
    </p:spTree>
  </p:cSld>
  <p:clrMapOvr>
    <a:masterClrMapping/>
  </p:clrMapOvr>
  <p:transition spd="slow">
    <p:randomBar dir="vert"/>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4C194A5E-A6BB-4414-B1B4-C510787D5311}"/>
              </a:ext>
            </a:extLst>
          </p:cNvPr>
          <p:cNvSpPr>
            <a:spLocks noGrp="1" noChangeArrowheads="1"/>
          </p:cNvSpPr>
          <p:nvPr>
            <p:ph type="title"/>
          </p:nvPr>
        </p:nvSpPr>
        <p:spPr/>
        <p:txBody>
          <a:bodyPr/>
          <a:lstStyle/>
          <a:p>
            <a:r>
              <a:rPr lang="en-US" altLang="id-ID" sz="3800"/>
              <a:t>Software Agents in </a:t>
            </a:r>
            <a:br>
              <a:rPr lang="en-US" altLang="id-ID" sz="3800"/>
            </a:br>
            <a:r>
              <a:rPr lang="en-US" altLang="id-ID" sz="3800"/>
              <a:t>Marketing and Advertising Applications</a:t>
            </a:r>
          </a:p>
        </p:txBody>
      </p:sp>
      <p:sp>
        <p:nvSpPr>
          <p:cNvPr id="94211" name="Rectangle 3">
            <a:extLst>
              <a:ext uri="{FF2B5EF4-FFF2-40B4-BE49-F238E27FC236}">
                <a16:creationId xmlns:a16="http://schemas.microsoft.com/office/drawing/2014/main" id="{5D5DEFD7-AB71-43F4-B824-4A24ADBFEA10}"/>
              </a:ext>
            </a:extLst>
          </p:cNvPr>
          <p:cNvSpPr>
            <a:spLocks noGrp="1" noChangeArrowheads="1"/>
          </p:cNvSpPr>
          <p:nvPr>
            <p:ph idx="1"/>
          </p:nvPr>
        </p:nvSpPr>
        <p:spPr/>
        <p:txBody>
          <a:bodyPr/>
          <a:lstStyle/>
          <a:p>
            <a:pPr marL="533400" indent="-533400"/>
            <a:r>
              <a:rPr lang="en-US" altLang="id-ID" b="1"/>
              <a:t>Character-Based Animated Interactive Agents</a:t>
            </a:r>
            <a:endParaRPr lang="en-US" altLang="id-ID"/>
          </a:p>
          <a:p>
            <a:pPr marL="914400" lvl="1" indent="-457200"/>
            <a:r>
              <a:rPr lang="en-US" altLang="id-ID" b="1"/>
              <a:t>avatars</a:t>
            </a:r>
          </a:p>
          <a:p>
            <a:pPr marL="914400" lvl="1" indent="-457200">
              <a:buNone/>
            </a:pPr>
            <a:r>
              <a:rPr lang="en-US" altLang="id-ID"/>
              <a:t>	Animated computer characters that exhibit humanlike movements and behaviors</a:t>
            </a:r>
          </a:p>
          <a:p>
            <a:pPr marL="914400" lvl="1" indent="-457200"/>
            <a:r>
              <a:rPr lang="en-US" altLang="id-ID" b="1"/>
              <a:t>social computing</a:t>
            </a:r>
          </a:p>
          <a:p>
            <a:pPr marL="914400" lvl="1" indent="-457200">
              <a:buNone/>
            </a:pPr>
            <a:r>
              <a:rPr lang="en-US" altLang="id-ID"/>
              <a:t>	An approach aimed at making the human–computer interface more natural</a:t>
            </a:r>
          </a:p>
          <a:p>
            <a:pPr marL="914400" lvl="1" indent="-457200"/>
            <a:r>
              <a:rPr lang="en-US" altLang="id-ID" b="1"/>
              <a:t>chatterbots</a:t>
            </a:r>
          </a:p>
          <a:p>
            <a:pPr marL="914400" lvl="1" indent="-457200">
              <a:buNone/>
            </a:pPr>
            <a:r>
              <a:rPr lang="en-US" altLang="id-ID"/>
              <a:t>	Animation characters that can talk (chat)</a:t>
            </a:r>
          </a:p>
        </p:txBody>
      </p:sp>
    </p:spTree>
  </p:cSld>
  <p:clrMapOvr>
    <a:masterClrMapping/>
  </p:clrMapOvr>
  <p:transition spd="slow">
    <p:randomBar dir="vert"/>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A0BB01B1-9228-4677-84F8-3B53C88EC0E2}"/>
              </a:ext>
            </a:extLst>
          </p:cNvPr>
          <p:cNvSpPr>
            <a:spLocks noGrp="1" noChangeArrowheads="1"/>
          </p:cNvSpPr>
          <p:nvPr>
            <p:ph type="title"/>
          </p:nvPr>
        </p:nvSpPr>
        <p:spPr/>
        <p:txBody>
          <a:bodyPr/>
          <a:lstStyle/>
          <a:p>
            <a:r>
              <a:rPr lang="en-US" altLang="id-ID" sz="3800"/>
              <a:t>Managerial Issues</a:t>
            </a:r>
          </a:p>
        </p:txBody>
      </p:sp>
      <p:sp>
        <p:nvSpPr>
          <p:cNvPr id="95235" name="Rectangle 3">
            <a:extLst>
              <a:ext uri="{FF2B5EF4-FFF2-40B4-BE49-F238E27FC236}">
                <a16:creationId xmlns:a16="http://schemas.microsoft.com/office/drawing/2014/main" id="{36A4082C-D501-49AA-9784-1DFBE287C8A9}"/>
              </a:ext>
            </a:extLst>
          </p:cNvPr>
          <p:cNvSpPr>
            <a:spLocks noGrp="1" noChangeArrowheads="1"/>
          </p:cNvSpPr>
          <p:nvPr>
            <p:ph idx="1"/>
          </p:nvPr>
        </p:nvSpPr>
        <p:spPr/>
        <p:txBody>
          <a:bodyPr/>
          <a:lstStyle/>
          <a:p>
            <a:pPr marL="533400" indent="-533400">
              <a:buFont typeface="Wingdings" panose="05000000000000000000" pitchFamily="2" charset="2"/>
              <a:buAutoNum type="arabicPeriod"/>
            </a:pPr>
            <a:r>
              <a:rPr lang="en-US" altLang="id-ID"/>
              <a:t>Do we understand our customers?</a:t>
            </a:r>
          </a:p>
          <a:p>
            <a:pPr marL="533400" indent="-533400">
              <a:buFont typeface="Wingdings" panose="05000000000000000000" pitchFamily="2" charset="2"/>
              <a:buAutoNum type="arabicPeriod"/>
            </a:pPr>
            <a:r>
              <a:rPr lang="en-US" altLang="id-ID"/>
              <a:t>Should we use intelligent agents?</a:t>
            </a:r>
          </a:p>
          <a:p>
            <a:pPr marL="533400" indent="-533400">
              <a:buFont typeface="Wingdings" panose="05000000000000000000" pitchFamily="2" charset="2"/>
              <a:buAutoNum type="arabicPeriod"/>
            </a:pPr>
            <a:r>
              <a:rPr lang="en-US" altLang="id-ID"/>
              <a:t>Who will conduct the market research?</a:t>
            </a:r>
          </a:p>
          <a:p>
            <a:pPr marL="533400" indent="-533400">
              <a:buFont typeface="Wingdings" panose="05000000000000000000" pitchFamily="2" charset="2"/>
              <a:buAutoNum type="arabicPeriod"/>
            </a:pPr>
            <a:r>
              <a:rPr lang="en-US" altLang="id-ID"/>
              <a:t>Are customers satisfied with our Web site?</a:t>
            </a:r>
          </a:p>
          <a:p>
            <a:pPr marL="533400" indent="-533400">
              <a:buFont typeface="Wingdings" panose="05000000000000000000" pitchFamily="2" charset="2"/>
              <a:buAutoNum type="arabicPeriod"/>
            </a:pPr>
            <a:r>
              <a:rPr lang="en-US" altLang="id-ID"/>
              <a:t>Can we use B2C marketing methods and research in B2B?</a:t>
            </a:r>
          </a:p>
          <a:p>
            <a:pPr marL="533400" indent="-533400">
              <a:buFont typeface="Wingdings" panose="05000000000000000000" pitchFamily="2" charset="2"/>
              <a:buAutoNum type="arabicPeriod"/>
            </a:pPr>
            <a:r>
              <a:rPr lang="en-US" altLang="id-ID"/>
              <a:t>How do we decide where to advertise?</a:t>
            </a:r>
          </a:p>
        </p:txBody>
      </p:sp>
    </p:spTree>
  </p:cSld>
  <p:clrMapOvr>
    <a:masterClrMapping/>
  </p:clrMapOvr>
  <p:transition spd="slow">
    <p:randomBar dir="vert"/>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928F79DD-29B8-4595-A473-4845175A73D9}"/>
              </a:ext>
            </a:extLst>
          </p:cNvPr>
          <p:cNvSpPr>
            <a:spLocks noGrp="1" noChangeArrowheads="1"/>
          </p:cNvSpPr>
          <p:nvPr>
            <p:ph type="title"/>
          </p:nvPr>
        </p:nvSpPr>
        <p:spPr/>
        <p:txBody>
          <a:bodyPr/>
          <a:lstStyle/>
          <a:p>
            <a:r>
              <a:rPr lang="en-US" altLang="id-ID" sz="3800"/>
              <a:t>Managerial Issues</a:t>
            </a:r>
          </a:p>
        </p:txBody>
      </p:sp>
      <p:sp>
        <p:nvSpPr>
          <p:cNvPr id="96259" name="Rectangle 3">
            <a:extLst>
              <a:ext uri="{FF2B5EF4-FFF2-40B4-BE49-F238E27FC236}">
                <a16:creationId xmlns:a16="http://schemas.microsoft.com/office/drawing/2014/main" id="{5218D3ED-A1F3-4858-80A2-BAFD03EB0DDA}"/>
              </a:ext>
            </a:extLst>
          </p:cNvPr>
          <p:cNvSpPr>
            <a:spLocks noGrp="1" noChangeArrowheads="1"/>
          </p:cNvSpPr>
          <p:nvPr>
            <p:ph idx="1"/>
          </p:nvPr>
        </p:nvSpPr>
        <p:spPr/>
        <p:txBody>
          <a:bodyPr/>
          <a:lstStyle/>
          <a:p>
            <a:pPr marL="533400" indent="-533400">
              <a:buFont typeface="Wingdings" panose="05000000000000000000" pitchFamily="2" charset="2"/>
              <a:buAutoNum type="arabicPeriod" startAt="7"/>
            </a:pPr>
            <a:r>
              <a:rPr lang="en-US" altLang="id-ID"/>
              <a:t>What is our commitment to Web advertising, and how will we coordinate Web and traditional advertising?</a:t>
            </a:r>
          </a:p>
          <a:p>
            <a:pPr marL="533400" indent="-533400">
              <a:buFont typeface="Wingdings" panose="05000000000000000000" pitchFamily="2" charset="2"/>
              <a:buAutoNum type="arabicPeriod" startAt="7"/>
            </a:pPr>
            <a:r>
              <a:rPr lang="en-US" altLang="id-ID"/>
              <a:t>Should we integrate our Internet and non-Internet marketing campaigns?</a:t>
            </a:r>
          </a:p>
          <a:p>
            <a:pPr marL="533400" indent="-533400">
              <a:buFont typeface="Wingdings" panose="05000000000000000000" pitchFamily="2" charset="2"/>
              <a:buAutoNum type="arabicPeriod" startAt="7"/>
            </a:pPr>
            <a:r>
              <a:rPr lang="en-US" altLang="id-ID"/>
              <a:t>What ethical issues should we consider?</a:t>
            </a:r>
          </a:p>
          <a:p>
            <a:pPr marL="533400" indent="-533400">
              <a:buFont typeface="Wingdings" panose="05000000000000000000" pitchFamily="2" charset="2"/>
              <a:buAutoNum type="arabicPeriod" startAt="7"/>
            </a:pPr>
            <a:r>
              <a:rPr lang="en-US" altLang="id-ID"/>
              <a:t>Are any metrics available to guide advertisers?</a:t>
            </a:r>
          </a:p>
          <a:p>
            <a:pPr marL="533400" indent="-533400">
              <a:buFont typeface="Wingdings" panose="05000000000000000000" pitchFamily="2" charset="2"/>
              <a:buAutoNum type="arabicPeriod" startAt="7"/>
            </a:pPr>
            <a:r>
              <a:rPr lang="en-US" altLang="id-ID"/>
              <a:t>Which Internet marketing/advertising channel to use?</a:t>
            </a:r>
          </a:p>
        </p:txBody>
      </p:sp>
    </p:spTree>
  </p:cSld>
  <p:clrMapOvr>
    <a:masterClrMapping/>
  </p:clrMapOvr>
  <p:transition spd="slow">
    <p:randomBar dir="vert"/>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1776083D-029D-4C0F-A7D0-80BB9933540D}"/>
              </a:ext>
            </a:extLst>
          </p:cNvPr>
          <p:cNvSpPr>
            <a:spLocks noGrp="1" noChangeArrowheads="1"/>
          </p:cNvSpPr>
          <p:nvPr>
            <p:ph type="title"/>
          </p:nvPr>
        </p:nvSpPr>
        <p:spPr/>
        <p:txBody>
          <a:bodyPr/>
          <a:lstStyle/>
          <a:p>
            <a:r>
              <a:rPr lang="en-US" altLang="id-ID"/>
              <a:t>BREAK-2</a:t>
            </a:r>
            <a:endParaRPr lang="et-EE" altLang="id-ID"/>
          </a:p>
        </p:txBody>
      </p:sp>
      <p:sp>
        <p:nvSpPr>
          <p:cNvPr id="97283" name="Rectangle 3">
            <a:extLst>
              <a:ext uri="{FF2B5EF4-FFF2-40B4-BE49-F238E27FC236}">
                <a16:creationId xmlns:a16="http://schemas.microsoft.com/office/drawing/2014/main" id="{049A71A3-F530-4463-BE7E-E32633930678}"/>
              </a:ext>
            </a:extLst>
          </p:cNvPr>
          <p:cNvSpPr>
            <a:spLocks noGrp="1" noChangeArrowheads="1"/>
          </p:cNvSpPr>
          <p:nvPr>
            <p:ph idx="1"/>
          </p:nvPr>
        </p:nvSpPr>
        <p:spPr/>
        <p:txBody>
          <a:bodyPr/>
          <a:lstStyle/>
          <a:p>
            <a:r>
              <a:rPr lang="en-US" altLang="id-ID" b="1"/>
              <a:t>Application Case 4.2: Fujitsu Agents for Targeted Advertising in Japan</a:t>
            </a:r>
            <a:br>
              <a:rPr lang="en-US" altLang="id-ID"/>
            </a:br>
            <a:r>
              <a:rPr lang="en-US" altLang="id-ID" sz="2400" b="1" i="1"/>
              <a:t>(p.202)</a:t>
            </a:r>
            <a:endParaRPr lang="et-EE" altLang="id-ID" sz="2400" b="1" i="1"/>
          </a:p>
        </p:txBody>
      </p:sp>
    </p:spTree>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a:extLst>
              <a:ext uri="{FF2B5EF4-FFF2-40B4-BE49-F238E27FC236}">
                <a16:creationId xmlns:a16="http://schemas.microsoft.com/office/drawing/2014/main" id="{7B3E3980-DBC5-4151-80EA-9DCECC30349D}"/>
              </a:ext>
            </a:extLst>
          </p:cNvPr>
          <p:cNvSpPr>
            <a:spLocks noGrp="1" noChangeArrowheads="1"/>
          </p:cNvSpPr>
          <p:nvPr>
            <p:ph idx="1"/>
          </p:nvPr>
        </p:nvSpPr>
        <p:spPr/>
        <p:txBody>
          <a:bodyPr/>
          <a:lstStyle/>
          <a:p>
            <a:r>
              <a:rPr lang="en-US" altLang="id-ID" sz="2800" dirty="0"/>
              <a:t>Intervening (moderating) variables</a:t>
            </a:r>
          </a:p>
          <a:p>
            <a:pPr lvl="1">
              <a:buFontTx/>
              <a:buNone/>
            </a:pPr>
            <a:r>
              <a:rPr lang="en-US" altLang="id-ID" sz="2400" dirty="0"/>
              <a:t>	variables are those that can be controlled by vendors</a:t>
            </a:r>
          </a:p>
          <a:p>
            <a:r>
              <a:rPr lang="en-US" altLang="id-ID" sz="2800" dirty="0"/>
              <a:t>Dependent variables: the buying decisions</a:t>
            </a:r>
          </a:p>
          <a:p>
            <a:pPr lvl="1"/>
            <a:r>
              <a:rPr lang="en-US" altLang="id-ID" sz="2400" b="1" dirty="0"/>
              <a:t>customer makes several decisions</a:t>
            </a:r>
          </a:p>
          <a:p>
            <a:pPr lvl="1"/>
            <a:r>
              <a:rPr lang="en-US" altLang="id-ID" sz="2400" b="1" dirty="0"/>
              <a:t>“to buy or not to buy?” </a:t>
            </a:r>
          </a:p>
          <a:p>
            <a:pPr lvl="1"/>
            <a:r>
              <a:rPr lang="en-US" altLang="id-ID" sz="2400" b="1" dirty="0"/>
              <a:t>“what to buy?” </a:t>
            </a:r>
          </a:p>
          <a:p>
            <a:pPr lvl="1"/>
            <a:r>
              <a:rPr lang="en-US" altLang="id-ID" sz="2400" b="1" dirty="0"/>
              <a:t>“where, when, and how much to buy?”</a:t>
            </a:r>
          </a:p>
        </p:txBody>
      </p:sp>
      <p:sp>
        <p:nvSpPr>
          <p:cNvPr id="14340" name="Text Box 4">
            <a:extLst>
              <a:ext uri="{FF2B5EF4-FFF2-40B4-BE49-F238E27FC236}">
                <a16:creationId xmlns:a16="http://schemas.microsoft.com/office/drawing/2014/main" id="{E429A7FB-AB60-4F65-9A06-E2C0B6A17F82}"/>
              </a:ext>
            </a:extLst>
          </p:cNvPr>
          <p:cNvSpPr txBox="1">
            <a:spLocks noChangeArrowheads="1"/>
          </p:cNvSpPr>
          <p:nvPr/>
        </p:nvSpPr>
        <p:spPr bwMode="auto">
          <a:xfrm>
            <a:off x="10118725" y="6411913"/>
            <a:ext cx="3127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id-ID" sz="1400" b="1"/>
              <a:t>N</a:t>
            </a:r>
          </a:p>
        </p:txBody>
      </p:sp>
      <p:sp>
        <p:nvSpPr>
          <p:cNvPr id="2" name="Title 1">
            <a:extLst>
              <a:ext uri="{FF2B5EF4-FFF2-40B4-BE49-F238E27FC236}">
                <a16:creationId xmlns:a16="http://schemas.microsoft.com/office/drawing/2014/main" id="{AA2282BB-FD3C-4870-8326-366860D6BFAB}"/>
              </a:ext>
            </a:extLst>
          </p:cNvPr>
          <p:cNvSpPr>
            <a:spLocks noGrp="1"/>
          </p:cNvSpPr>
          <p:nvPr>
            <p:ph type="title"/>
          </p:nvPr>
        </p:nvSpPr>
        <p:spPr/>
        <p:txBody>
          <a:bodyPr/>
          <a:lstStyle/>
          <a:p>
            <a:r>
              <a:rPr lang="en-US" dirty="0"/>
              <a:t>Learning about Consumer Behavior Online (cont.)</a:t>
            </a:r>
          </a:p>
        </p:txBody>
      </p:sp>
    </p:spTree>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1" name="Rectangle 3">
            <a:extLst>
              <a:ext uri="{FF2B5EF4-FFF2-40B4-BE49-F238E27FC236}">
                <a16:creationId xmlns:a16="http://schemas.microsoft.com/office/drawing/2014/main" id="{B065A715-C3FC-492E-8A66-BC0D27B11EB9}"/>
              </a:ext>
            </a:extLst>
          </p:cNvPr>
          <p:cNvSpPr>
            <a:spLocks noGrp="1" noChangeArrowheads="1"/>
          </p:cNvSpPr>
          <p:nvPr>
            <p:ph idx="1"/>
          </p:nvPr>
        </p:nvSpPr>
        <p:spPr/>
        <p:txBody>
          <a:bodyPr rtlCol="0">
            <a:normAutofit/>
          </a:bodyPr>
          <a:lstStyle/>
          <a:p>
            <a:pPr fontAlgn="auto">
              <a:spcAft>
                <a:spcPts val="0"/>
              </a:spcAft>
              <a:defRPr/>
            </a:pPr>
            <a:r>
              <a:rPr lang="en-US" altLang="id-ID" sz="2800" dirty="0"/>
              <a:t> </a:t>
            </a:r>
            <a:r>
              <a:rPr lang="en-US" altLang="id-ID" sz="2800" b="1" dirty="0">
                <a:solidFill>
                  <a:srgbClr val="FF3300"/>
                </a:solidFill>
              </a:rPr>
              <a:t>Shipping charges</a:t>
            </a:r>
            <a:r>
              <a:rPr lang="en-US" altLang="id-ID" sz="2800" dirty="0"/>
              <a:t> (51%)</a:t>
            </a:r>
          </a:p>
          <a:p>
            <a:pPr fontAlgn="auto">
              <a:spcAft>
                <a:spcPts val="0"/>
              </a:spcAft>
              <a:defRPr/>
            </a:pPr>
            <a:r>
              <a:rPr lang="en-US" altLang="id-ID" sz="2800" dirty="0"/>
              <a:t>Difficulty in judging the quality of the product (44%)</a:t>
            </a:r>
          </a:p>
          <a:p>
            <a:pPr fontAlgn="auto">
              <a:spcAft>
                <a:spcPts val="0"/>
              </a:spcAft>
              <a:defRPr/>
            </a:pPr>
            <a:r>
              <a:rPr lang="en-US" altLang="id-ID" sz="2800" dirty="0"/>
              <a:t>Can’t return items easily (32%)</a:t>
            </a:r>
          </a:p>
          <a:p>
            <a:pPr fontAlgn="auto">
              <a:spcAft>
                <a:spcPts val="0"/>
              </a:spcAft>
              <a:defRPr/>
            </a:pPr>
            <a:r>
              <a:rPr lang="en-US" altLang="id-ID" sz="2800" dirty="0"/>
              <a:t>Credit and safety concerns (24%)</a:t>
            </a:r>
          </a:p>
          <a:p>
            <a:pPr fontAlgn="auto">
              <a:spcAft>
                <a:spcPts val="0"/>
              </a:spcAft>
              <a:defRPr/>
            </a:pPr>
            <a:r>
              <a:rPr lang="en-US" altLang="id-ID" sz="2800" dirty="0"/>
              <a:t>Can’t ask questions (23%)</a:t>
            </a:r>
          </a:p>
          <a:p>
            <a:pPr fontAlgn="auto">
              <a:spcAft>
                <a:spcPts val="0"/>
              </a:spcAft>
              <a:defRPr/>
            </a:pPr>
            <a:r>
              <a:rPr lang="en-US" altLang="id-ID" sz="2800" dirty="0"/>
              <a:t>Take too long to download the screen (16%)</a:t>
            </a:r>
          </a:p>
          <a:p>
            <a:pPr fontAlgn="auto">
              <a:spcAft>
                <a:spcPts val="0"/>
              </a:spcAft>
              <a:defRPr/>
            </a:pPr>
            <a:r>
              <a:rPr lang="en-US" altLang="id-ID" sz="2800" dirty="0"/>
              <a:t>Delivery time (15%)</a:t>
            </a:r>
          </a:p>
          <a:p>
            <a:pPr fontAlgn="auto">
              <a:spcAft>
                <a:spcPts val="0"/>
              </a:spcAft>
              <a:defRPr/>
            </a:pPr>
            <a:r>
              <a:rPr lang="en-US" altLang="id-ID" sz="2800" dirty="0"/>
              <a:t>Enjoy shopping offline (10%)</a:t>
            </a:r>
          </a:p>
        </p:txBody>
      </p:sp>
      <p:sp>
        <p:nvSpPr>
          <p:cNvPr id="16388" name="Text Box 4">
            <a:extLst>
              <a:ext uri="{FF2B5EF4-FFF2-40B4-BE49-F238E27FC236}">
                <a16:creationId xmlns:a16="http://schemas.microsoft.com/office/drawing/2014/main" id="{E746DA59-91D3-4715-B26E-DCB62E7008C0}"/>
              </a:ext>
            </a:extLst>
          </p:cNvPr>
          <p:cNvSpPr txBox="1">
            <a:spLocks noChangeArrowheads="1"/>
          </p:cNvSpPr>
          <p:nvPr/>
        </p:nvSpPr>
        <p:spPr bwMode="auto">
          <a:xfrm>
            <a:off x="10118725" y="6411913"/>
            <a:ext cx="3127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id-ID" sz="1400" b="1"/>
              <a:t>N</a:t>
            </a:r>
          </a:p>
        </p:txBody>
      </p:sp>
      <p:sp>
        <p:nvSpPr>
          <p:cNvPr id="2" name="Title 1">
            <a:extLst>
              <a:ext uri="{FF2B5EF4-FFF2-40B4-BE49-F238E27FC236}">
                <a16:creationId xmlns:a16="http://schemas.microsoft.com/office/drawing/2014/main" id="{4808DE04-0373-49F3-9A4B-B48EB1B151C8}"/>
              </a:ext>
            </a:extLst>
          </p:cNvPr>
          <p:cNvSpPr>
            <a:spLocks noGrp="1"/>
          </p:cNvSpPr>
          <p:nvPr>
            <p:ph type="title"/>
          </p:nvPr>
        </p:nvSpPr>
        <p:spPr/>
        <p:txBody>
          <a:bodyPr/>
          <a:lstStyle/>
          <a:p>
            <a:r>
              <a:rPr lang="en-US" dirty="0"/>
              <a:t>What are most-cited reasons for not making purchase?</a:t>
            </a:r>
          </a:p>
        </p:txBody>
      </p:sp>
    </p:spTree>
  </p:cSld>
  <p:clrMapOvr>
    <a:masterClrMapping/>
  </p:clrMapOvr>
  <p:transition spd="slow">
    <p:randomBar dir="vert"/>
  </p:transition>
</p:sld>
</file>

<file path=ppt/theme/theme1.xml><?xml version="1.0" encoding="utf-8"?>
<a:theme xmlns:a="http://schemas.openxmlformats.org/drawingml/2006/main" name="3_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Theme">
      <a:majorFont>
        <a:latin typeface="Helvetica87-CondensedHeavy"/>
        <a:ea typeface="Lucida Sans Unicode"/>
        <a:cs typeface="Lucida Sans Unicode"/>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1012</TotalTime>
  <Words>4998</Words>
  <Application>Microsoft Office PowerPoint</Application>
  <PresentationFormat>Widescreen</PresentationFormat>
  <Paragraphs>758</Paragraphs>
  <Slides>74</Slides>
  <Notes>17</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74</vt:i4>
      </vt:variant>
    </vt:vector>
  </HeadingPairs>
  <TitlesOfParts>
    <vt:vector size="84" baseType="lpstr">
      <vt:lpstr>Calibri</vt:lpstr>
      <vt:lpstr>Arial</vt:lpstr>
      <vt:lpstr>Calibri Light</vt:lpstr>
      <vt:lpstr>Times New Roman</vt:lpstr>
      <vt:lpstr>Wingdings</vt:lpstr>
      <vt:lpstr>SimSun</vt:lpstr>
      <vt:lpstr>新細明體</vt:lpstr>
      <vt:lpstr>WP TypographicSymbols</vt:lpstr>
      <vt:lpstr>3_Office Theme</vt:lpstr>
      <vt:lpstr>Microsoft Photo Editor 3.0 Photo</vt:lpstr>
      <vt:lpstr>Consumer Behavior, Market Research, and Advertisement</vt:lpstr>
      <vt:lpstr>Learning Objectives</vt:lpstr>
      <vt:lpstr>Learning Objectives</vt:lpstr>
      <vt:lpstr>4.1 Learning about  Consumer Behavior Online</vt:lpstr>
      <vt:lpstr>PowerPoint Presentation</vt:lpstr>
      <vt:lpstr>PowerPoint Presentation</vt:lpstr>
      <vt:lpstr>Learning about Consumer Behavior Online (cont.)</vt:lpstr>
      <vt:lpstr>Learning about Consumer Behavior Online (cont.)</vt:lpstr>
      <vt:lpstr>What are most-cited reasons for not making purchase?</vt:lpstr>
      <vt:lpstr> Decision-making Process</vt:lpstr>
      <vt:lpstr>Decision by Objectives</vt:lpstr>
      <vt:lpstr>4.2 The Consumer  Decision-Making Process</vt:lpstr>
      <vt:lpstr>PowerPoint Presentation</vt:lpstr>
      <vt:lpstr>Consumer Decision  Making Process (cont.)</vt:lpstr>
      <vt:lpstr>The Consumer  Decision-Making Process</vt:lpstr>
      <vt:lpstr>4.3 Mass Marketing, Market Segmentation, and One-to-One Marketing</vt:lpstr>
      <vt:lpstr>Mass Marketing, Market Segmentation, and One-to-One Marketing</vt:lpstr>
      <vt:lpstr>Mass Marketing, Market Segmentation, and One-to-One Marketing</vt:lpstr>
      <vt:lpstr>PowerPoint Presentation</vt:lpstr>
      <vt:lpstr>4.4 Personalization, Loyalty,  Trust, and Satisfaction in EC</vt:lpstr>
      <vt:lpstr>Personalization in EC (cont.)</vt:lpstr>
      <vt:lpstr>Customer Loyalty in EC (cont.)</vt:lpstr>
      <vt:lpstr>Personalization, Loyalty,  Trust, and Satisfaction in EC</vt:lpstr>
      <vt:lpstr>Trust in EC (cont.)</vt:lpstr>
      <vt:lpstr>Initial Trust Model</vt:lpstr>
      <vt:lpstr>One-to-One Marketing and Personalization in EC (cont.)</vt:lpstr>
      <vt:lpstr>PowerPoint Presentation</vt:lpstr>
      <vt:lpstr>BREAK-1</vt:lpstr>
      <vt:lpstr>Market Research for EC (cont.)</vt:lpstr>
      <vt:lpstr>4.5 Market Research for EC</vt:lpstr>
      <vt:lpstr>Market Research for EC</vt:lpstr>
      <vt:lpstr>Market Research for EC</vt:lpstr>
      <vt:lpstr>Market Research for EC</vt:lpstr>
      <vt:lpstr>Market Research for EC</vt:lpstr>
      <vt:lpstr>Market Research for EC</vt:lpstr>
      <vt:lpstr>Market Research for EC</vt:lpstr>
      <vt:lpstr>Market Research for EC</vt:lpstr>
      <vt:lpstr>Market Research for EC</vt:lpstr>
      <vt:lpstr>Market Research for EC</vt:lpstr>
      <vt:lpstr>Market Research for EC</vt:lpstr>
      <vt:lpstr>PowerPoint Presentation</vt:lpstr>
      <vt:lpstr>CRM Applications and Tools</vt:lpstr>
      <vt:lpstr>Data Mining Examples</vt:lpstr>
      <vt:lpstr>Other Data Mining Examples</vt:lpstr>
      <vt:lpstr>4.6 Internet Marketing in B2B</vt:lpstr>
      <vt:lpstr>Internet Marketing in B2B (cont.)</vt:lpstr>
      <vt:lpstr>Internet Marketing in B2B (cont.)</vt:lpstr>
      <vt:lpstr>Internet Marketing in B2B (cont.)</vt:lpstr>
      <vt:lpstr>PowerPoint Presentation</vt:lpstr>
      <vt:lpstr>4.7 Web Advertising</vt:lpstr>
      <vt:lpstr>Web Advertising</vt:lpstr>
      <vt:lpstr>Web Advertising</vt:lpstr>
      <vt:lpstr>Web Advertising</vt:lpstr>
      <vt:lpstr>Web Advertising</vt:lpstr>
      <vt:lpstr>Web Advertising</vt:lpstr>
      <vt:lpstr>Web Advertising</vt:lpstr>
      <vt:lpstr>4.8 Online Advertising Methods</vt:lpstr>
      <vt:lpstr>Online Advertising Methods</vt:lpstr>
      <vt:lpstr>Online Advertising Methods</vt:lpstr>
      <vt:lpstr>Online Advertising Methods</vt:lpstr>
      <vt:lpstr>Online Advertising Methods</vt:lpstr>
      <vt:lpstr>Online Advertising Methods</vt:lpstr>
      <vt:lpstr>4.9 Advertising Strategies and Promotions Online</vt:lpstr>
      <vt:lpstr>Advertising Strategies and Promotions Online</vt:lpstr>
      <vt:lpstr>Advertising Strategies and Promotions Online</vt:lpstr>
      <vt:lpstr>4.10 Special Advertising Topics</vt:lpstr>
      <vt:lpstr>Special Advertising Topics</vt:lpstr>
      <vt:lpstr>Special Advertising Topics</vt:lpstr>
      <vt:lpstr>Special Advertising Topics</vt:lpstr>
      <vt:lpstr>4.11 Software Agents in  Marketing and Advertising Applications</vt:lpstr>
      <vt:lpstr>Software Agents in  Marketing and Advertising Applications</vt:lpstr>
      <vt:lpstr>Managerial Issues</vt:lpstr>
      <vt:lpstr>Managerial Issues</vt:lpstr>
      <vt:lpstr>BREAK-2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Consumer Behavior, Market Research, and Advertisement</dc:title>
  <dc:creator>Marcello Singadji</dc:creator>
  <cp:lastModifiedBy>Marcello Singadji</cp:lastModifiedBy>
  <cp:revision>56</cp:revision>
  <cp:lastPrinted>2001-05-30T02:55:17Z</cp:lastPrinted>
  <dcterms:created xsi:type="dcterms:W3CDTF">2001-05-30T02:23:32Z</dcterms:created>
  <dcterms:modified xsi:type="dcterms:W3CDTF">2021-07-21T07:39:16Z</dcterms:modified>
</cp:coreProperties>
</file>