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1F116-0AC8-4B64-9D2D-C9971B18161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51CE-2E70-4709-875D-C566AA71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7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8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id-ID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15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297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349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16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18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16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228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3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918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698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479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04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2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3E4B3C-EC0C-45CE-827E-EB89775C8A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BF8B3E-AEC9-467C-92C2-E5ECCB0AA5C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3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&amp;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4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</a:t>
            </a:r>
          </a:p>
          <a:p>
            <a:r>
              <a:rPr lang="en-US" dirty="0" smtClean="0"/>
              <a:t>Client Side Programming</a:t>
            </a:r>
          </a:p>
          <a:p>
            <a:r>
              <a:rPr lang="en-US" dirty="0" smtClean="0"/>
              <a:t>Server Side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2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</a:t>
            </a:r>
            <a:r>
              <a:rPr lang="en-US" dirty="0" smtClean="0">
                <a:sym typeface="Wingdings" panose="05000000000000000000" pitchFamily="2" charset="2"/>
              </a:rPr>
              <a:t> Hypertext Markup Language.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Adalah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dokumen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standar</a:t>
            </a:r>
            <a:r>
              <a:rPr lang="en-US" dirty="0" smtClean="0">
                <a:sym typeface="Wingdings" panose="05000000000000000000" pitchFamily="2" charset="2"/>
              </a:rPr>
              <a:t> Webpage yang </a:t>
            </a:r>
            <a:r>
              <a:rPr lang="en-US" dirty="0" err="1" smtClean="0">
                <a:sym typeface="Wingdings" panose="05000000000000000000" pitchFamily="2" charset="2"/>
              </a:rPr>
              <a:t>ditetapkan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W3C (World Wide Web Consortium.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Biasanya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dikombinasikan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penggunaan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CSS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Server side programming (</a:t>
            </a:r>
            <a:r>
              <a:rPr lang="en-US" dirty="0" err="1" smtClean="0">
                <a:sym typeface="Wingdings" panose="05000000000000000000" pitchFamily="2" charset="2"/>
              </a:rPr>
              <a:t>spt</a:t>
            </a:r>
            <a:r>
              <a:rPr lang="en-US" dirty="0" smtClean="0">
                <a:sym typeface="Wingdings" panose="05000000000000000000" pitchFamily="2" charset="2"/>
              </a:rPr>
              <a:t>: PHP, ASP, </a:t>
            </a:r>
            <a:r>
              <a:rPr lang="en-US" dirty="0" err="1" smtClean="0">
                <a:sym typeface="Wingdings" panose="05000000000000000000" pitchFamily="2" charset="2"/>
              </a:rPr>
              <a:t>dsb</a:t>
            </a:r>
            <a:r>
              <a:rPr lang="en-US" dirty="0" smtClean="0">
                <a:sym typeface="Wingdings" panose="05000000000000000000" pitchFamily="2" charset="2"/>
              </a:rPr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8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client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browser sebagai client).</a:t>
            </a:r>
          </a:p>
          <a:p>
            <a:r>
              <a:rPr lang="en-US" dirty="0" smtClean="0"/>
              <a:t>Bahasa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javascript</a:t>
            </a:r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diterjemahkan</a:t>
            </a:r>
            <a:r>
              <a:rPr lang="en-US" dirty="0" smtClean="0"/>
              <a:t> (interpret) </a:t>
            </a:r>
            <a:r>
              <a:rPr lang="en-US" dirty="0" err="1" smtClean="0"/>
              <a:t>oleh</a:t>
            </a:r>
            <a:r>
              <a:rPr lang="en-US" dirty="0" smtClean="0"/>
              <a:t> engine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browser.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81"/>
            <a:ext cx="8229600" cy="1066800"/>
          </a:xfrm>
        </p:spPr>
        <p:txBody>
          <a:bodyPr/>
          <a:lstStyle/>
          <a:p>
            <a:r>
              <a:rPr lang="en-US" dirty="0" smtClean="0"/>
              <a:t>Client Side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463"/>
            <a:ext cx="8229600" cy="4325112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Web browser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43038" y="3093916"/>
            <a:ext cx="8026601" cy="3360981"/>
            <a:chOff x="543038" y="3093916"/>
            <a:chExt cx="8026601" cy="3360981"/>
          </a:xfrm>
        </p:grpSpPr>
        <p:sp>
          <p:nvSpPr>
            <p:cNvPr id="4" name="Rounded Rectangle 3"/>
            <p:cNvSpPr/>
            <p:nvPr/>
          </p:nvSpPr>
          <p:spPr>
            <a:xfrm>
              <a:off x="6894030" y="4124199"/>
              <a:ext cx="1675609" cy="866694"/>
            </a:xfrm>
            <a:prstGeom prst="roundRect">
              <a:avLst/>
            </a:prstGeom>
            <a:ln w="762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Machine Code</a:t>
              </a:r>
              <a:endParaRPr lang="en-US" b="1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43038" y="4124199"/>
              <a:ext cx="1675496" cy="866635"/>
            </a:xfrm>
            <a:prstGeom prst="round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Kode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Javascript</a:t>
              </a:r>
              <a:r>
                <a:rPr lang="en-US" sz="1600" dirty="0" smtClean="0"/>
                <a:t> (JS)</a:t>
              </a:r>
              <a:endParaRPr lang="en-US" sz="16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255498" y="3093916"/>
              <a:ext cx="2601567" cy="2388906"/>
              <a:chOff x="3073676" y="2381877"/>
              <a:chExt cx="2601567" cy="2388906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073676" y="2892287"/>
                <a:ext cx="2601567" cy="1878496"/>
              </a:xfrm>
              <a:prstGeom prst="roundRect">
                <a:avLst/>
              </a:prstGeom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475376" y="2381877"/>
                <a:ext cx="17956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Web Browser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677479" y="3220278"/>
                <a:ext cx="1391478" cy="1222513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JS Engine</a:t>
                </a:r>
                <a:endParaRPr lang="en-US" sz="1600" dirty="0"/>
              </a:p>
            </p:txBody>
          </p:sp>
        </p:grpSp>
        <p:cxnSp>
          <p:nvCxnSpPr>
            <p:cNvPr id="10" name="Straight Arrow Connector 9"/>
            <p:cNvCxnSpPr>
              <a:stCxn id="5" idx="3"/>
              <a:endCxn id="7" idx="1"/>
            </p:cNvCxnSpPr>
            <p:nvPr/>
          </p:nvCxnSpPr>
          <p:spPr>
            <a:xfrm flipV="1">
              <a:off x="2218534" y="4543574"/>
              <a:ext cx="1036964" cy="1394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3"/>
              <a:endCxn id="4" idx="1"/>
            </p:cNvCxnSpPr>
            <p:nvPr/>
          </p:nvCxnSpPr>
          <p:spPr>
            <a:xfrm>
              <a:off x="5857065" y="4543574"/>
              <a:ext cx="1036965" cy="1397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269497" y="5623900"/>
              <a:ext cx="258756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Browser</a:t>
              </a:r>
            </a:p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Edge JS Engine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chakra </a:t>
              </a:r>
              <a:endParaRPr 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Firefox JS Engine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spidermonkey</a:t>
              </a:r>
              <a:endParaRPr 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Chrome JS Engine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V8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48936" y="2111034"/>
            <a:ext cx="1951614" cy="580457"/>
            <a:chOff x="391536" y="2658043"/>
            <a:chExt cx="1951614" cy="580457"/>
          </a:xfrm>
        </p:grpSpPr>
        <p:pic>
          <p:nvPicPr>
            <p:cNvPr id="13" name="Content Placeholder 11" descr="User Person Generic · Free vector graphic on Pixabay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536" y="2677093"/>
              <a:ext cx="303003" cy="466157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1309650" y="2658043"/>
              <a:ext cx="1033500" cy="580457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Web Browser</a:t>
              </a:r>
              <a:endParaRPr lang="en-US" sz="1600" dirty="0"/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694539" y="2910172"/>
              <a:ext cx="615111" cy="38100"/>
            </a:xfrm>
            <a:prstGeom prst="straightConnector1">
              <a:avLst/>
            </a:prstGeom>
            <a:ln w="19050">
              <a:prstDash val="lg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78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server web (</a:t>
            </a:r>
            <a:r>
              <a:rPr lang="en-US" dirty="0" err="1" smtClean="0"/>
              <a:t>contoh</a:t>
            </a:r>
            <a:r>
              <a:rPr lang="en-US" dirty="0" smtClean="0"/>
              <a:t> server: PHP Server </a:t>
            </a:r>
            <a:r>
              <a:rPr lang="en-US" dirty="0" err="1" smtClean="0"/>
              <a:t>dan</a:t>
            </a:r>
            <a:r>
              <a:rPr lang="en-US" dirty="0" smtClean="0"/>
              <a:t> IIS server).</a:t>
            </a:r>
          </a:p>
          <a:p>
            <a:r>
              <a:rPr lang="en-US" dirty="0" smtClean="0"/>
              <a:t>Bahasa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PHP </a:t>
            </a:r>
            <a:r>
              <a:rPr lang="en-US" dirty="0" err="1" smtClean="0"/>
              <a:t>dan</a:t>
            </a:r>
            <a:r>
              <a:rPr lang="en-US" dirty="0" smtClean="0"/>
              <a:t> ASP.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diterjemahkan</a:t>
            </a:r>
            <a:r>
              <a:rPr lang="en-US" dirty="0" smtClean="0"/>
              <a:t> (interpret) </a:t>
            </a:r>
            <a:r>
              <a:rPr lang="en-US" dirty="0" err="1" smtClean="0"/>
              <a:t>oleh</a:t>
            </a:r>
            <a:r>
              <a:rPr lang="en-US" dirty="0" smtClean="0"/>
              <a:t> engine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server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7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312"/>
            <a:ext cx="8229600" cy="1066800"/>
          </a:xfrm>
        </p:spPr>
        <p:txBody>
          <a:bodyPr/>
          <a:lstStyle/>
          <a:p>
            <a:r>
              <a:rPr lang="en-US" dirty="0"/>
              <a:t>Server Side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36"/>
            <a:ext cx="8229600" cy="4325112"/>
          </a:xfrm>
        </p:spPr>
        <p:txBody>
          <a:bodyPr/>
          <a:lstStyle/>
          <a:p>
            <a:r>
              <a:rPr lang="en-US" dirty="0" smtClean="0"/>
              <a:t>Server side program (PHP/ASP) </a:t>
            </a:r>
            <a:r>
              <a:rPr lang="en-US" dirty="0" err="1" smtClean="0"/>
              <a:t>pada</a:t>
            </a:r>
            <a:r>
              <a:rPr lang="en-US" dirty="0" smtClean="0"/>
              <a:t> web server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71600" y="2647951"/>
            <a:ext cx="2773018" cy="35184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Browser Client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Content Placeholder 11" descr="User Person Generic ·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62893"/>
            <a:ext cx="526774" cy="810420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1592747" y="3164855"/>
            <a:ext cx="2305878" cy="1192695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Web</a:t>
            </a:r>
          </a:p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218042" y="3164854"/>
            <a:ext cx="2305878" cy="1192695"/>
          </a:xfrm>
          <a:prstGeom prst="round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Web Server</a:t>
            </a:r>
            <a:endParaRPr lang="en-US" b="1" dirty="0"/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898625" y="3761202"/>
            <a:ext cx="1319417" cy="1"/>
          </a:xfrm>
          <a:prstGeom prst="straightConnector1">
            <a:avLst/>
          </a:prstGeom>
          <a:ln w="1905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 flipV="1">
            <a:off x="983974" y="3761203"/>
            <a:ext cx="608773" cy="6900"/>
          </a:xfrm>
          <a:prstGeom prst="straightConnector1">
            <a:avLst/>
          </a:prstGeom>
          <a:ln w="1905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91270" y="2647951"/>
            <a:ext cx="3588026" cy="35184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Server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27" descr="Public Domain Clip Art Image | Database symbol | I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245" y="4488643"/>
            <a:ext cx="935036" cy="1298118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stCxn id="21" idx="2"/>
            <a:endCxn id="28" idx="1"/>
          </p:cNvCxnSpPr>
          <p:nvPr/>
        </p:nvCxnSpPr>
        <p:spPr>
          <a:xfrm>
            <a:off x="6370981" y="4357549"/>
            <a:ext cx="787264" cy="780153"/>
          </a:xfrm>
          <a:prstGeom prst="straightConnector1">
            <a:avLst/>
          </a:prstGeom>
          <a:ln w="1905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8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3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A3AE424F-DD68-4923-81B4-748FA1F852C4}" vid="{B59A5C2D-3816-4839-868F-92A1445AB918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6F0A17CD-FFC7-41E8-85E0-4ED9DA3F75E5}" vid="{F1C002A2-BB83-48B7-A6A6-D49148FA33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29</TotalTime>
  <Words>204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</vt:lpstr>
      <vt:lpstr>Wingdings 2</vt:lpstr>
      <vt:lpstr>Theme-UPJ</vt:lpstr>
      <vt:lpstr>1_Theme-upj</vt:lpstr>
      <vt:lpstr>Pengolahan Informasi Berbasis Bahasa Pemrograman Script</vt:lpstr>
      <vt:lpstr>PowerPoint Presentation</vt:lpstr>
      <vt:lpstr>HTML</vt:lpstr>
      <vt:lpstr>Client Side Programming</vt:lpstr>
      <vt:lpstr>Client Side Programming</vt:lpstr>
      <vt:lpstr>Server Side Programming</vt:lpstr>
      <vt:lpstr>Server Side Programming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Informasi Berbasis Bahasa Pemrograman Script</dc:title>
  <dc:creator>Augury El Rayeb</dc:creator>
  <cp:lastModifiedBy>Augury El Rayeb</cp:lastModifiedBy>
  <cp:revision>7</cp:revision>
  <dcterms:created xsi:type="dcterms:W3CDTF">2020-09-07T07:50:21Z</dcterms:created>
  <dcterms:modified xsi:type="dcterms:W3CDTF">2020-09-08T05:01:54Z</dcterms:modified>
</cp:coreProperties>
</file>