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7" r:id="rId9"/>
    <p:sldId id="279" r:id="rId10"/>
    <p:sldId id="278" r:id="rId11"/>
    <p:sldId id="276" r:id="rId12"/>
    <p:sldId id="280" r:id="rId13"/>
    <p:sldId id="274" r:id="rId14"/>
    <p:sldId id="275" r:id="rId15"/>
    <p:sldId id="26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SL4A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/class </a:t>
            </a:r>
            <a:r>
              <a:rPr lang="en-US" dirty="0" err="1" smtClean="0"/>
              <a:t>androidhelper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dialogGetPassword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  <a:p>
            <a:pPr marL="350838" indent="0">
              <a:buNone/>
            </a:pPr>
            <a:endParaRPr lang="en-US" sz="1600" dirty="0" smtClean="0"/>
          </a:p>
          <a:p>
            <a:pPr marL="350838" indent="0">
              <a:buNone/>
            </a:pPr>
            <a:endParaRPr lang="en-US" sz="1600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8" y="2709474"/>
            <a:ext cx="8886824" cy="1043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>
              <a:buNone/>
              <a:tabLst>
                <a:tab pos="3779838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strPasswd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sz="1400" b="1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dialogGetPassword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(“FORMULIR LOGIN”, “Password:”, “”).</a:t>
            </a:r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result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print(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strPasswd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56581"/>
            <a:ext cx="2786062" cy="1911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104" y="4353291"/>
            <a:ext cx="2772207" cy="1914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5153" y="5265386"/>
            <a:ext cx="743118" cy="23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dialogGetInput</a:t>
            </a:r>
            <a:r>
              <a:rPr lang="en-US" dirty="0" smtClean="0"/>
              <a:t>(), method </a:t>
            </a:r>
            <a:r>
              <a:rPr lang="en-US" dirty="0" err="1" smtClean="0"/>
              <a:t>dialogGetPassword</a:t>
            </a:r>
            <a:r>
              <a:rPr lang="en-US" dirty="0" smtClean="0"/>
              <a:t> &amp; method </a:t>
            </a:r>
            <a:r>
              <a:rPr lang="en-US" dirty="0" err="1" smtClean="0"/>
              <a:t>makeToast</a:t>
            </a:r>
            <a:r>
              <a:rPr lang="en-US" dirty="0" smtClean="0"/>
              <a:t>().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7725" y="2909888"/>
            <a:ext cx="7448550" cy="375487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import </a:t>
            </a:r>
            <a:r>
              <a:rPr lang="en-US" sz="1400" dirty="0" err="1" smtClean="0">
                <a:latin typeface="Consolas" panose="020B0609020204030204" pitchFamily="49" charset="0"/>
              </a:rPr>
              <a:t>androidhelper</a:t>
            </a:r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</a:rPr>
              <a:t>objDroid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</a:rPr>
              <a:t>= </a:t>
            </a:r>
            <a:r>
              <a:rPr lang="en-US" sz="1400" dirty="0" err="1">
                <a:latin typeface="Consolas" panose="020B0609020204030204" pitchFamily="49" charset="0"/>
              </a:rPr>
              <a:t>androidhelper.Android</a:t>
            </a:r>
            <a:r>
              <a:rPr lang="en-US" sz="1400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 smtClean="0">
                <a:latin typeface="Consolas" panose="020B0609020204030204" pitchFamily="49" charset="0"/>
              </a:rPr>
              <a:t>strUid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</a:rPr>
              <a:t>= </a:t>
            </a:r>
            <a:r>
              <a:rPr lang="en-US" sz="1400" dirty="0" err="1">
                <a:latin typeface="Consolas" panose="020B0609020204030204" pitchFamily="49" charset="0"/>
              </a:rPr>
              <a:t>objDroid.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dialogGetInput</a:t>
            </a:r>
            <a:r>
              <a:rPr lang="en-US" sz="1400" dirty="0">
                <a:latin typeface="Consolas" panose="020B0609020204030204" pitchFamily="49" charset="0"/>
              </a:rPr>
              <a:t>("FORMULIR LOGIN", "User ID:", "user id </a:t>
            </a:r>
            <a:r>
              <a:rPr lang="en-US" sz="1400" dirty="0" err="1">
                <a:latin typeface="Consolas" panose="020B0609020204030204" pitchFamily="49" charset="0"/>
              </a:rPr>
              <a:t>anda</a:t>
            </a:r>
            <a:r>
              <a:rPr lang="en-US" sz="1400" dirty="0">
                <a:latin typeface="Consolas" panose="020B0609020204030204" pitchFamily="49" charset="0"/>
              </a:rPr>
              <a:t>").</a:t>
            </a:r>
            <a:r>
              <a:rPr lang="en-US" sz="1400" dirty="0" err="1" smtClean="0">
                <a:latin typeface="Consolas" panose="020B0609020204030204" pitchFamily="49" charset="0"/>
              </a:rPr>
              <a:t>resultstr</a:t>
            </a:r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</a:rPr>
              <a:t>Passwd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</a:rPr>
              <a:t>= </a:t>
            </a:r>
            <a:r>
              <a:rPr lang="en-US" sz="1400" dirty="0" err="1">
                <a:latin typeface="Consolas" panose="020B0609020204030204" pitchFamily="49" charset="0"/>
              </a:rPr>
              <a:t>objDroid.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dialogGetPassword</a:t>
            </a:r>
            <a:r>
              <a:rPr lang="en-US" sz="1400" dirty="0">
                <a:latin typeface="Consolas" panose="020B0609020204030204" pitchFamily="49" charset="0"/>
              </a:rPr>
              <a:t>("FORMULIR LOGIN", "Password:").</a:t>
            </a:r>
            <a:r>
              <a:rPr lang="en-US" sz="1400" dirty="0" smtClean="0">
                <a:latin typeface="Consolas" panose="020B0609020204030204" pitchFamily="49" charset="0"/>
              </a:rPr>
              <a:t>result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if </a:t>
            </a:r>
            <a:r>
              <a:rPr lang="en-US" sz="1400" dirty="0" err="1" smtClean="0">
                <a:latin typeface="Consolas" panose="020B0609020204030204" pitchFamily="49" charset="0"/>
              </a:rPr>
              <a:t>strUid</a:t>
            </a:r>
            <a:r>
              <a:rPr lang="en-US" sz="1400" dirty="0">
                <a:latin typeface="Consolas" panose="020B0609020204030204" pitchFamily="49" charset="0"/>
              </a:rPr>
              <a:t>=="augury":    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361950"/>
            <a:r>
              <a:rPr lang="en-US" sz="1400" dirty="0" smtClean="0">
                <a:latin typeface="Consolas" panose="020B0609020204030204" pitchFamily="49" charset="0"/>
              </a:rPr>
              <a:t>if </a:t>
            </a:r>
            <a:r>
              <a:rPr lang="en-US" sz="1400" dirty="0" err="1">
                <a:latin typeface="Consolas" panose="020B0609020204030204" pitchFamily="49" charset="0"/>
              </a:rPr>
              <a:t>strPasswd</a:t>
            </a:r>
            <a:r>
              <a:rPr lang="en-US" sz="1400" dirty="0">
                <a:latin typeface="Consolas" panose="020B0609020204030204" pitchFamily="49" charset="0"/>
              </a:rPr>
              <a:t>=="12345":        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714375"/>
            <a:r>
              <a:rPr lang="en-US" sz="1400" dirty="0" err="1" smtClean="0">
                <a:latin typeface="Consolas" panose="020B0609020204030204" pitchFamily="49" charset="0"/>
              </a:rPr>
              <a:t>objDroid.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makeToast</a:t>
            </a:r>
            <a:r>
              <a:rPr lang="en-US" sz="1400" dirty="0">
                <a:latin typeface="Consolas" panose="020B0609020204030204" pitchFamily="49" charset="0"/>
              </a:rPr>
              <a:t>("Welcome " + </a:t>
            </a:r>
            <a:r>
              <a:rPr lang="en-US" sz="1400" dirty="0" err="1">
                <a:latin typeface="Consolas" panose="020B0609020204030204" pitchFamily="49" charset="0"/>
              </a:rPr>
              <a:t>strUid</a:t>
            </a:r>
            <a:r>
              <a:rPr lang="en-US" sz="1400" dirty="0">
                <a:latin typeface="Consolas" panose="020B0609020204030204" pitchFamily="49" charset="0"/>
              </a:rPr>
              <a:t> + " you are a valid user")        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714375"/>
            <a:r>
              <a:rPr lang="en-US" sz="1400" dirty="0" smtClean="0">
                <a:latin typeface="Consolas" panose="020B0609020204030204" pitchFamily="49" charset="0"/>
              </a:rPr>
              <a:t>print</a:t>
            </a:r>
            <a:r>
              <a:rPr lang="en-US" sz="1400" dirty="0">
                <a:latin typeface="Consolas" panose="020B0609020204030204" pitchFamily="49" charset="0"/>
              </a:rPr>
              <a:t>("User ID </a:t>
            </a:r>
            <a:r>
              <a:rPr lang="en-US" sz="1400" dirty="0" err="1">
                <a:latin typeface="Consolas" panose="020B0609020204030204" pitchFamily="49" charset="0"/>
              </a:rPr>
              <a:t>anda</a:t>
            </a:r>
            <a:r>
              <a:rPr lang="en-US" sz="1400" dirty="0">
                <a:latin typeface="Consolas" panose="020B0609020204030204" pitchFamily="49" charset="0"/>
              </a:rPr>
              <a:t>: %s" % </a:t>
            </a:r>
            <a:r>
              <a:rPr lang="en-US" sz="1400" dirty="0" err="1">
                <a:latin typeface="Consolas" panose="020B0609020204030204" pitchFamily="49" charset="0"/>
              </a:rPr>
              <a:t>strUid</a:t>
            </a:r>
            <a:r>
              <a:rPr lang="en-US" sz="1400" dirty="0">
                <a:latin typeface="Consolas" panose="020B0609020204030204" pitchFamily="49" charset="0"/>
              </a:rPr>
              <a:t>)    </a:t>
            </a:r>
          </a:p>
          <a:p>
            <a:pPr marL="361950"/>
            <a:r>
              <a:rPr lang="en-US" sz="1400" dirty="0" smtClean="0">
                <a:latin typeface="Consolas" panose="020B0609020204030204" pitchFamily="49" charset="0"/>
              </a:rPr>
              <a:t>else</a:t>
            </a:r>
            <a:r>
              <a:rPr lang="en-US" sz="1400" dirty="0">
                <a:latin typeface="Consolas" panose="020B0609020204030204" pitchFamily="49" charset="0"/>
              </a:rPr>
              <a:t>:        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714375"/>
            <a:r>
              <a:rPr lang="en-US" sz="1400" dirty="0" err="1" smtClean="0">
                <a:latin typeface="Consolas" panose="020B0609020204030204" pitchFamily="49" charset="0"/>
              </a:rPr>
              <a:t>objDroid.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makeToast</a:t>
            </a:r>
            <a:r>
              <a:rPr lang="en-US" sz="1400" dirty="0">
                <a:latin typeface="Consolas" panose="020B0609020204030204" pitchFamily="49" charset="0"/>
              </a:rPr>
              <a:t>("Hai " + </a:t>
            </a:r>
            <a:r>
              <a:rPr lang="en-US" sz="1400" dirty="0" err="1">
                <a:latin typeface="Consolas" panose="020B0609020204030204" pitchFamily="49" charset="0"/>
              </a:rPr>
              <a:t>strUid</a:t>
            </a:r>
            <a:r>
              <a:rPr lang="en-US" sz="1400" dirty="0">
                <a:latin typeface="Consolas" panose="020B0609020204030204" pitchFamily="49" charset="0"/>
              </a:rPr>
              <a:t> + ", your password incorrect")        print("%s please enter your correct password" % </a:t>
            </a:r>
            <a:r>
              <a:rPr lang="en-US" sz="1400" dirty="0" err="1">
                <a:latin typeface="Consolas" panose="020B0609020204030204" pitchFamily="49" charset="0"/>
              </a:rPr>
              <a:t>strUid</a:t>
            </a:r>
            <a:r>
              <a:rPr lang="en-US" sz="14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else</a:t>
            </a:r>
            <a:r>
              <a:rPr lang="en-US" sz="1400" dirty="0">
                <a:latin typeface="Consolas" panose="020B0609020204030204" pitchFamily="49" charset="0"/>
              </a:rPr>
              <a:t>:    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361950"/>
            <a:r>
              <a:rPr lang="en-US" sz="1400" dirty="0" err="1" smtClean="0">
                <a:latin typeface="Consolas" panose="020B0609020204030204" pitchFamily="49" charset="0"/>
              </a:rPr>
              <a:t>objDroid.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makeToast</a:t>
            </a:r>
            <a:r>
              <a:rPr lang="en-US" sz="1400" dirty="0">
                <a:latin typeface="Consolas" panose="020B0609020204030204" pitchFamily="49" charset="0"/>
              </a:rPr>
              <a:t>("User ID: " + </a:t>
            </a:r>
            <a:r>
              <a:rPr lang="en-US" sz="1400" dirty="0" err="1">
                <a:latin typeface="Consolas" panose="020B0609020204030204" pitchFamily="49" charset="0"/>
              </a:rPr>
              <a:t>strUid</a:t>
            </a:r>
            <a:r>
              <a:rPr lang="en-US" sz="1400" dirty="0">
                <a:latin typeface="Consolas" panose="020B0609020204030204" pitchFamily="49" charset="0"/>
              </a:rPr>
              <a:t> + ", is not registered</a:t>
            </a:r>
            <a:r>
              <a:rPr lang="en-US" sz="1400" dirty="0" smtClean="0">
                <a:latin typeface="Consolas" panose="020B0609020204030204" pitchFamily="49" charset="0"/>
              </a:rPr>
              <a:t>")</a:t>
            </a:r>
          </a:p>
          <a:p>
            <a:pPr marL="361950"/>
            <a:r>
              <a:rPr lang="en-US" sz="1400" dirty="0" smtClean="0">
                <a:latin typeface="Consolas" panose="020B0609020204030204" pitchFamily="49" charset="0"/>
              </a:rPr>
              <a:t>print("please enter registered user id")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print(</a:t>
            </a:r>
            <a:r>
              <a:rPr lang="en-US" sz="1400" dirty="0" err="1" smtClean="0">
                <a:latin typeface="Consolas" panose="020B0609020204030204" pitchFamily="49" charset="0"/>
              </a:rPr>
              <a:t>strUid</a:t>
            </a:r>
            <a:r>
              <a:rPr lang="en-US" sz="14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print(</a:t>
            </a:r>
            <a:r>
              <a:rPr lang="en-US" sz="1400" dirty="0" err="1" smtClean="0">
                <a:latin typeface="Consolas" panose="020B0609020204030204" pitchFamily="49" charset="0"/>
              </a:rPr>
              <a:t>strPasswd</a:t>
            </a:r>
            <a:r>
              <a:rPr lang="en-US" sz="1400" dirty="0" smtClean="0">
                <a:latin typeface="Consolas" panose="020B0609020204030204" pitchFamily="49" charset="0"/>
              </a:rPr>
              <a:t>)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6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/>
              <a:t>dialogCreateAlert</a:t>
            </a:r>
            <a:r>
              <a:rPr lang="en-US" dirty="0" smtClean="0"/>
              <a:t>() &amp; Method </a:t>
            </a:r>
            <a:r>
              <a:rPr lang="en-US" dirty="0" err="1" smtClean="0"/>
              <a:t>dialogShow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r>
              <a:rPr lang="en-US" dirty="0" err="1" smtClean="0"/>
              <a:t>dialogCreateAlert</a:t>
            </a:r>
            <a:r>
              <a:rPr lang="en-US" dirty="0" smtClean="0"/>
              <a:t>()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dialog alert.</a:t>
            </a:r>
          </a:p>
          <a:p>
            <a:r>
              <a:rPr lang="en-US" dirty="0" err="1" smtClean="0"/>
              <a:t>dialogShow</a:t>
            </a:r>
            <a:r>
              <a:rPr lang="en-US" dirty="0" smtClean="0"/>
              <a:t>()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dialog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pPr marL="350838" indent="0">
              <a:buNone/>
            </a:pPr>
            <a:endParaRPr lang="en-US" sz="1800" dirty="0" smtClean="0"/>
          </a:p>
          <a:p>
            <a:pPr marL="350838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6125" indent="-517525">
              <a:lnSpc>
                <a:spcPct val="110000"/>
              </a:lnSpc>
              <a:buNone/>
            </a:pPr>
            <a:r>
              <a:rPr lang="en-US" sz="18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Ket</a:t>
            </a:r>
            <a:r>
              <a:rPr lang="en-US" sz="1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: -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dialogCreateAlert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()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hanya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dialog Alert (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belum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menampilkan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),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menampilkan</a:t>
            </a:r>
            <a:r>
              <a:rPr lang="en-US" sz="17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dialog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tersebut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digunakan</a:t>
            </a:r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method </a:t>
            </a:r>
            <a:r>
              <a:rPr lang="en-US" sz="17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dialogShow</a:t>
            </a:r>
            <a:r>
              <a:rPr lang="en-US" sz="17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().</a:t>
            </a:r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5475" indent="0">
              <a:lnSpc>
                <a:spcPct val="110000"/>
              </a:lnSpc>
              <a:buNone/>
            </a:pPr>
            <a:endParaRPr lang="en-US" sz="17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88" y="4054837"/>
            <a:ext cx="8224312" cy="923330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dialogCreateAlert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string_title_dialog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string_pesan_alert</a:t>
            </a:r>
            <a:r>
              <a:rPr lang="en-US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dialogShow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dialogCreateAlert</a:t>
            </a:r>
            <a:r>
              <a:rPr lang="en-US" dirty="0" smtClean="0"/>
              <a:t>() &amp; </a:t>
            </a:r>
            <a:r>
              <a:rPr lang="en-US" dirty="0" err="1" smtClean="0"/>
              <a:t>dialogShow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2336" lvl="1" indent="0">
              <a:buNone/>
            </a:pPr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pPr marL="402336" lvl="1" indent="0">
              <a:buNone/>
            </a:pPr>
            <a:endParaRPr lang="en-US" sz="1100" dirty="0"/>
          </a:p>
          <a:p>
            <a:pPr marL="396875" indent="0">
              <a:buNone/>
            </a:pPr>
            <a:endParaRPr lang="en-US" sz="1800" b="1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901700" indent="-673100">
              <a:lnSpc>
                <a:spcPct val="110000"/>
              </a:lnSpc>
              <a:buNone/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</a:rPr>
              <a:t>Ket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</a:rPr>
              <a:t>: -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dialogCreateAlert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()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hanya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dialog Alert (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belum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menampilkan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),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menampilkan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 dialog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tersebut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digunakan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method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dialogShow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().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4375" indent="0">
              <a:lnSpc>
                <a:spcPct val="110000"/>
              </a:lnSpc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- Dialog alert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contoh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atas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masih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belum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memiliki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tombol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0142" y="2689623"/>
            <a:ext cx="7803715" cy="120032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96875" indent="0">
              <a:buNone/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indent="0">
              <a:buNone/>
            </a:pP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dialogCreateAlert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(“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Perhatian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ini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 dialog alert”)</a:t>
            </a:r>
          </a:p>
          <a:p>
            <a:pPr marL="396875" indent="0">
              <a:buNone/>
            </a:pP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dialogShow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7802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775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731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/>
              <a:t>Method </a:t>
            </a:r>
            <a:r>
              <a:rPr lang="en-US" sz="2400" dirty="0" err="1"/>
              <a:t>dialogGetInput</a:t>
            </a:r>
            <a:r>
              <a:rPr lang="en-US" sz="2400" dirty="0"/>
              <a:t>(), method </a:t>
            </a:r>
            <a:r>
              <a:rPr lang="en-US" sz="2400" dirty="0" err="1" smtClean="0"/>
              <a:t>dialogGetPassword</a:t>
            </a:r>
            <a:r>
              <a:rPr lang="en-US" sz="2400" dirty="0" smtClean="0"/>
              <a:t>, method </a:t>
            </a:r>
            <a:r>
              <a:rPr lang="en-US" sz="2400" dirty="0" err="1" smtClean="0"/>
              <a:t>dialogCreateAlert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dialogShow</a:t>
            </a:r>
            <a:r>
              <a:rPr lang="en-US" sz="2400" dirty="0" smtClean="0"/>
              <a:t>().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37995" y="2161427"/>
            <a:ext cx="8668009" cy="452431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import </a:t>
            </a:r>
            <a:r>
              <a:rPr lang="en-US" sz="1600" dirty="0" err="1" smtClean="0">
                <a:latin typeface="Consolas" panose="020B0609020204030204" pitchFamily="49" charset="0"/>
              </a:rPr>
              <a:t>androidhelper</a:t>
            </a:r>
            <a:endParaRPr lang="en-US" sz="1600" dirty="0" smtClean="0">
              <a:latin typeface="Consolas" panose="020B0609020204030204" pitchFamily="49" charset="0"/>
            </a:endParaRPr>
          </a:p>
          <a:p>
            <a:r>
              <a:rPr lang="en-US" sz="1600" dirty="0" err="1" smtClean="0">
                <a:latin typeface="Consolas" panose="020B0609020204030204" pitchFamily="49" charset="0"/>
              </a:rPr>
              <a:t>objDroid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err="1">
                <a:latin typeface="Consolas" panose="020B0609020204030204" pitchFamily="49" charset="0"/>
              </a:rPr>
              <a:t>androidhelper.Android</a:t>
            </a:r>
            <a:r>
              <a:rPr lang="en-US" sz="1600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 smtClean="0">
                <a:latin typeface="Consolas" panose="020B0609020204030204" pitchFamily="49" charset="0"/>
              </a:rPr>
              <a:t>strUid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err="1">
                <a:latin typeface="Consolas" panose="020B0609020204030204" pitchFamily="49" charset="0"/>
              </a:rPr>
              <a:t>objDroid.dialogGetInput</a:t>
            </a:r>
            <a:r>
              <a:rPr lang="en-US" sz="1600" dirty="0">
                <a:latin typeface="Consolas" panose="020B0609020204030204" pitchFamily="49" charset="0"/>
              </a:rPr>
              <a:t>("FORMULIR LOGIN", "User ID:", "user id </a:t>
            </a:r>
            <a:r>
              <a:rPr lang="en-US" sz="1600" dirty="0" err="1">
                <a:latin typeface="Consolas" panose="020B0609020204030204" pitchFamily="49" charset="0"/>
              </a:rPr>
              <a:t>anda</a:t>
            </a:r>
            <a:r>
              <a:rPr lang="en-US" sz="1600" dirty="0">
                <a:latin typeface="Consolas" panose="020B0609020204030204" pitchFamily="49" charset="0"/>
              </a:rPr>
              <a:t>").</a:t>
            </a:r>
            <a:r>
              <a:rPr lang="en-US" sz="1600" dirty="0" smtClean="0">
                <a:latin typeface="Consolas" panose="020B0609020204030204" pitchFamily="49" charset="0"/>
              </a:rPr>
              <a:t>result</a:t>
            </a:r>
          </a:p>
          <a:p>
            <a:r>
              <a:rPr lang="en-US" sz="1600" dirty="0" err="1" smtClean="0">
                <a:latin typeface="Consolas" panose="020B0609020204030204" pitchFamily="49" charset="0"/>
              </a:rPr>
              <a:t>strPasswd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err="1">
                <a:latin typeface="Consolas" panose="020B0609020204030204" pitchFamily="49" charset="0"/>
              </a:rPr>
              <a:t>objDroid.dialogGetPassword</a:t>
            </a:r>
            <a:r>
              <a:rPr lang="en-US" sz="1600" dirty="0">
                <a:latin typeface="Consolas" panose="020B0609020204030204" pitchFamily="49" charset="0"/>
              </a:rPr>
              <a:t>("FORMULIR LOGIN", "Password:").</a:t>
            </a:r>
            <a:r>
              <a:rPr lang="en-US" sz="1600" dirty="0" smtClean="0">
                <a:latin typeface="Consolas" panose="020B0609020204030204" pitchFamily="49" charset="0"/>
              </a:rPr>
              <a:t>result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if </a:t>
            </a:r>
            <a:r>
              <a:rPr lang="en-US" sz="1600" dirty="0" err="1" smtClean="0">
                <a:latin typeface="Consolas" panose="020B0609020204030204" pitchFamily="49" charset="0"/>
              </a:rPr>
              <a:t>strUid</a:t>
            </a:r>
            <a:r>
              <a:rPr lang="en-US" sz="1600" dirty="0">
                <a:latin typeface="Consolas" panose="020B0609020204030204" pitchFamily="49" charset="0"/>
              </a:rPr>
              <a:t>=="augury":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>
              <a:tabLst>
                <a:tab pos="363538" algn="l"/>
                <a:tab pos="714375" algn="l"/>
              </a:tabLst>
            </a:pPr>
            <a:r>
              <a:rPr lang="en-US" sz="1600" dirty="0" smtClean="0">
                <a:latin typeface="Consolas" panose="020B0609020204030204" pitchFamily="49" charset="0"/>
              </a:rPr>
              <a:t>	if </a:t>
            </a:r>
            <a:r>
              <a:rPr lang="en-US" sz="1600" dirty="0" err="1">
                <a:latin typeface="Consolas" panose="020B0609020204030204" pitchFamily="49" charset="0"/>
              </a:rPr>
              <a:t>strPasswd</a:t>
            </a:r>
            <a:r>
              <a:rPr lang="en-US" sz="1600" dirty="0">
                <a:latin typeface="Consolas" panose="020B0609020204030204" pitchFamily="49" charset="0"/>
              </a:rPr>
              <a:t>=="12345":    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714375" indent="-714375">
              <a:tabLst>
                <a:tab pos="363538" algn="l"/>
                <a:tab pos="714375" algn="l"/>
              </a:tabLst>
            </a:pPr>
            <a:r>
              <a:rPr lang="en-US" sz="1600" dirty="0" smtClean="0">
                <a:latin typeface="Consolas" panose="020B0609020204030204" pitchFamily="49" charset="0"/>
              </a:rPr>
              <a:t>		</a:t>
            </a:r>
            <a:r>
              <a:rPr lang="en-US" sz="1600" dirty="0" err="1" smtClean="0">
                <a:latin typeface="Consolas" panose="020B0609020204030204" pitchFamily="49" charset="0"/>
              </a:rPr>
              <a:t>objDroid.dialogCreateAlert</a:t>
            </a:r>
            <a:r>
              <a:rPr lang="en-US" sz="1600" dirty="0">
                <a:latin typeface="Consolas" panose="020B0609020204030204" pitchFamily="49" charset="0"/>
              </a:rPr>
              <a:t>("INFORMATION", "Welcome " + </a:t>
            </a:r>
            <a:r>
              <a:rPr lang="en-US" sz="1600" dirty="0" err="1">
                <a:latin typeface="Consolas" panose="020B0609020204030204" pitchFamily="49" charset="0"/>
              </a:rPr>
              <a:t>strUid</a:t>
            </a:r>
            <a:r>
              <a:rPr lang="en-US" sz="1600" dirty="0">
                <a:latin typeface="Consolas" panose="020B0609020204030204" pitchFamily="49" charset="0"/>
              </a:rPr>
              <a:t> + " you are a valid user")    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>
              <a:tabLst>
                <a:tab pos="363538" algn="l"/>
                <a:tab pos="714375" algn="l"/>
              </a:tabLst>
            </a:pPr>
            <a:r>
              <a:rPr lang="en-US" sz="1600" dirty="0" smtClean="0">
                <a:latin typeface="Consolas" panose="020B0609020204030204" pitchFamily="49" charset="0"/>
              </a:rPr>
              <a:t>		</a:t>
            </a:r>
            <a:r>
              <a:rPr lang="en-US" sz="1600" dirty="0" err="1" smtClean="0">
                <a:latin typeface="Consolas" panose="020B0609020204030204" pitchFamily="49" charset="0"/>
              </a:rPr>
              <a:t>objDroid.dialogShow</a:t>
            </a:r>
            <a:r>
              <a:rPr lang="en-US" sz="1600" dirty="0">
                <a:latin typeface="Consolas" panose="020B0609020204030204" pitchFamily="49" charset="0"/>
              </a:rPr>
              <a:t>()    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>
              <a:tabLst>
                <a:tab pos="363538" algn="l"/>
                <a:tab pos="714375" algn="l"/>
              </a:tabLst>
            </a:pPr>
            <a:r>
              <a:rPr lang="en-US" sz="1600" dirty="0" smtClean="0">
                <a:latin typeface="Consolas" panose="020B0609020204030204" pitchFamily="49" charset="0"/>
              </a:rPr>
              <a:t>	else</a:t>
            </a:r>
            <a:r>
              <a:rPr lang="en-US" sz="1600" dirty="0">
                <a:latin typeface="Consolas" panose="020B0609020204030204" pitchFamily="49" charset="0"/>
              </a:rPr>
              <a:t>:    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714375" indent="-714375">
              <a:tabLst>
                <a:tab pos="363538" algn="l"/>
                <a:tab pos="714375" algn="l"/>
              </a:tabLst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latin typeface="Consolas" panose="020B0609020204030204" pitchFamily="49" charset="0"/>
              </a:rPr>
              <a:t>objDroid.dialogCreateAlert</a:t>
            </a:r>
            <a:r>
              <a:rPr lang="en-US" sz="1600" dirty="0">
                <a:latin typeface="Consolas" panose="020B0609020204030204" pitchFamily="49" charset="0"/>
              </a:rPr>
              <a:t>("INFORMATION", "Hai " + </a:t>
            </a:r>
            <a:r>
              <a:rPr lang="en-US" sz="1600" dirty="0" err="1">
                <a:latin typeface="Consolas" panose="020B0609020204030204" pitchFamily="49" charset="0"/>
              </a:rPr>
              <a:t>strUid</a:t>
            </a:r>
            <a:r>
              <a:rPr lang="en-US" sz="1600" dirty="0">
                <a:latin typeface="Consolas" panose="020B0609020204030204" pitchFamily="49" charset="0"/>
              </a:rPr>
              <a:t> + ", your password incorrect")    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>
              <a:tabLst>
                <a:tab pos="363538" algn="l"/>
                <a:tab pos="714375" algn="l"/>
              </a:tabLst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latin typeface="Consolas" panose="020B0609020204030204" pitchFamily="49" charset="0"/>
              </a:rPr>
              <a:t>objDroid.dialogShow</a:t>
            </a:r>
            <a:r>
              <a:rPr lang="en-US" sz="1600" dirty="0">
                <a:latin typeface="Consolas" panose="020B0609020204030204" pitchFamily="49" charset="0"/>
              </a:rPr>
              <a:t>()    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>
              <a:tabLst>
                <a:tab pos="363538" algn="l"/>
                <a:tab pos="714375" algn="l"/>
              </a:tabLst>
            </a:pPr>
            <a:r>
              <a:rPr lang="en-US" sz="1600" dirty="0" smtClean="0">
                <a:latin typeface="Consolas" panose="020B0609020204030204" pitchFamily="49" charset="0"/>
              </a:rPr>
              <a:t>else</a:t>
            </a:r>
            <a:r>
              <a:rPr lang="en-US" sz="1600" dirty="0">
                <a:latin typeface="Consolas" panose="020B0609020204030204" pitchFamily="49" charset="0"/>
              </a:rPr>
              <a:t>:    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363538" indent="-363538">
              <a:tabLst>
                <a:tab pos="363538" algn="l"/>
                <a:tab pos="714375" algn="l"/>
              </a:tabLst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latin typeface="Consolas" panose="020B0609020204030204" pitchFamily="49" charset="0"/>
              </a:rPr>
              <a:t>objDroid.dialogCreateAlert</a:t>
            </a:r>
            <a:r>
              <a:rPr lang="en-US" sz="1600" dirty="0">
                <a:latin typeface="Consolas" panose="020B0609020204030204" pitchFamily="49" charset="0"/>
              </a:rPr>
              <a:t>("INFORMATION", "User ID: " + </a:t>
            </a:r>
            <a:r>
              <a:rPr lang="en-US" sz="1600" dirty="0" err="1">
                <a:latin typeface="Consolas" panose="020B0609020204030204" pitchFamily="49" charset="0"/>
              </a:rPr>
              <a:t>strUid</a:t>
            </a:r>
            <a:r>
              <a:rPr lang="en-US" sz="1600" dirty="0">
                <a:latin typeface="Consolas" panose="020B0609020204030204" pitchFamily="49" charset="0"/>
              </a:rPr>
              <a:t> + ", is not </a:t>
            </a:r>
            <a:r>
              <a:rPr lang="en-US" sz="1600" dirty="0" smtClean="0">
                <a:latin typeface="Consolas" panose="020B0609020204030204" pitchFamily="49" charset="0"/>
              </a:rPr>
              <a:t>registered\n“ + “</a:t>
            </a:r>
            <a:r>
              <a:rPr lang="en-US" sz="1600" dirty="0">
                <a:latin typeface="Consolas" panose="020B0609020204030204" pitchFamily="49" charset="0"/>
              </a:rPr>
              <a:t>please enter registered user </a:t>
            </a:r>
            <a:r>
              <a:rPr lang="en-US" sz="1600" dirty="0" smtClean="0">
                <a:latin typeface="Consolas" panose="020B0609020204030204" pitchFamily="49" charset="0"/>
              </a:rPr>
              <a:t>id” )    </a:t>
            </a:r>
          </a:p>
          <a:p>
            <a:pPr marL="363538" indent="-363538">
              <a:tabLst>
                <a:tab pos="363538" algn="l"/>
                <a:tab pos="714375" algn="l"/>
              </a:tabLst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latin typeface="Consolas" panose="020B0609020204030204" pitchFamily="49" charset="0"/>
              </a:rPr>
              <a:t>objDroid.dialogShow</a:t>
            </a:r>
            <a:r>
              <a:rPr lang="en-US" sz="1600" dirty="0">
                <a:latin typeface="Consolas" panose="020B0609020204030204" pitchFamily="49" charset="0"/>
              </a:rPr>
              <a:t>()    </a:t>
            </a:r>
            <a:endParaRPr lang="en-US" sz="16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21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Menggunakan</a:t>
            </a:r>
            <a:r>
              <a:rPr lang="en-US" dirty="0"/>
              <a:t> library/class </a:t>
            </a:r>
            <a:r>
              <a:rPr lang="en-US" dirty="0" err="1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endParaRPr lang="en-US" dirty="0" smtClean="0"/>
          </a:p>
          <a:p>
            <a:r>
              <a:rPr lang="en-US" dirty="0" smtClean="0"/>
              <a:t>Method UI façade for android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SL4A,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Import </a:t>
            </a:r>
            <a:r>
              <a:rPr lang="en-US" dirty="0" err="1" smtClean="0"/>
              <a:t>modul</a:t>
            </a:r>
            <a:r>
              <a:rPr lang="en-US" dirty="0" smtClean="0"/>
              <a:t>/class </a:t>
            </a:r>
            <a:r>
              <a:rPr lang="en-US" dirty="0" err="1" smtClean="0"/>
              <a:t>androidhelper</a:t>
            </a:r>
            <a:r>
              <a:rPr lang="en-US" dirty="0" smtClean="0"/>
              <a:t>.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object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androidhelper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350838" indent="0">
              <a:buNone/>
            </a:pPr>
            <a:endParaRPr lang="en-US" dirty="0" smtClean="0"/>
          </a:p>
          <a:p>
            <a:pPr marL="350838" indent="0">
              <a:buNone/>
            </a:pPr>
            <a:endParaRPr lang="en-US" dirty="0" smtClean="0"/>
          </a:p>
          <a:p>
            <a:pPr marL="350838" indent="0">
              <a:buNone/>
            </a:pPr>
            <a:r>
              <a:rPr lang="en-US" sz="2600" dirty="0" err="1" smtClean="0"/>
              <a:t>Selanjutnya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object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(droid)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memanggil</a:t>
            </a:r>
            <a:r>
              <a:rPr lang="en-US" sz="2600" dirty="0" smtClean="0"/>
              <a:t> method UI façade android.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462488" y="3933056"/>
            <a:ext cx="8224312" cy="100811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lvl="0">
              <a:spcBef>
                <a:spcPts val="300"/>
              </a:spcBef>
              <a:buClr>
                <a:srgbClr val="9BBB59"/>
              </a:buClr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sz="2800" b="1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914400" lvl="0">
              <a:spcBef>
                <a:spcPts val="300"/>
              </a:spcBef>
              <a:buClr>
                <a:srgbClr val="9BBB59"/>
              </a:buClr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sz="2800" b="1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UI Façade for </a:t>
            </a:r>
            <a:r>
              <a:rPr lang="en-US" dirty="0" err="1" smtClean="0"/>
              <a:t>Anfroid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method UI façade for android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 sebagai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androidhelper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ttsSpeak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makeToast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dialogGetInput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dialogCreateAlert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dialogShow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1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ttsSpeak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/>
              <a:t>agar gadget android </a:t>
            </a:r>
            <a:r>
              <a:rPr lang="en-US" dirty="0" err="1"/>
              <a:t>mengucapkan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) string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marL="396875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  <a:p>
            <a:pPr marL="914400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sz="20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914400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91440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ea typeface="Calibri" panose="020F0502020204030204" pitchFamily="34" charset="0"/>
              </a:rPr>
              <a:t>droid.ttsSpeak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(“Hello World”)</a:t>
            </a:r>
          </a:p>
          <a:p>
            <a:pPr marL="350838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4653136"/>
            <a:ext cx="822431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212976"/>
            <a:ext cx="8224312" cy="6480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2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ttsSpeak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string_pesan</a:t>
            </a:r>
            <a:r>
              <a:rPr lang="en-US" sz="24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makeToast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/>
              <a:t>agar gadget android </a:t>
            </a:r>
            <a:r>
              <a:rPr lang="en-US" dirty="0" err="1"/>
              <a:t>menampilkan</a:t>
            </a:r>
            <a:r>
              <a:rPr lang="en-US" dirty="0"/>
              <a:t> splash label string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.</a:t>
            </a:r>
            <a:endParaRPr lang="en-US" dirty="0"/>
          </a:p>
          <a:p>
            <a:pPr marL="350838" indent="0">
              <a:buNone/>
            </a:pPr>
            <a:endParaRPr lang="en-US" dirty="0" smtClean="0"/>
          </a:p>
          <a:p>
            <a:pPr marL="350838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0838" indent="0">
              <a:buNone/>
            </a:pPr>
            <a:endParaRPr lang="en-US" dirty="0"/>
          </a:p>
          <a:p>
            <a:pPr marL="402336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  <a:p>
            <a:pPr marL="914400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sz="20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914400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sz="20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91440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ea typeface="Calibri" panose="020F0502020204030204" pitchFamily="34" charset="0"/>
              </a:rPr>
              <a:t>droid.makeToast</a:t>
            </a:r>
            <a:r>
              <a:rPr lang="en-US" sz="2000" b="1" dirty="0" smtClean="0">
                <a:latin typeface="Courier New" panose="02070309020205020404" pitchFamily="49" charset="0"/>
                <a:ea typeface="Calibri" panose="020F0502020204030204" pitchFamily="34" charset="0"/>
              </a:rPr>
              <a:t>(“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</a:rPr>
              <a:t>Hello World</a:t>
            </a:r>
            <a:r>
              <a:rPr lang="en-US" sz="2000" b="1" dirty="0" smtClean="0">
                <a:latin typeface="Courier New" panose="02070309020205020404" pitchFamily="49" charset="0"/>
                <a:ea typeface="Calibri" panose="020F0502020204030204" pitchFamily="34" charset="0"/>
              </a:rPr>
              <a:t>”)</a:t>
            </a:r>
            <a:endParaRPr lang="en-US" sz="20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488" y="4653136"/>
            <a:ext cx="822431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2488" y="3212976"/>
            <a:ext cx="8224312" cy="691460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makeToast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24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string_pesan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dialogGetInput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/>
              <a:t>agar gadget android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smtClean="0"/>
              <a:t>dialog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</a:t>
            </a:r>
            <a:endParaRPr lang="en-US" dirty="0"/>
          </a:p>
          <a:p>
            <a:pPr marL="350838" indent="0">
              <a:buNone/>
            </a:pPr>
            <a:endParaRPr lang="en-US" sz="1600" dirty="0" smtClean="0"/>
          </a:p>
          <a:p>
            <a:pPr marL="350838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284943"/>
            <a:ext cx="8224312" cy="1296144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0838" indent="0">
              <a:buNone/>
            </a:pP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nama_variabel_penampung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nama_object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dialogGetInput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</a:p>
          <a:p>
            <a:pPr marL="350838" indent="0">
              <a:buNone/>
              <a:tabLst>
                <a:tab pos="4054475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string_title_dialog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350838" indent="0">
              <a:buNone/>
              <a:tabLst>
                <a:tab pos="4054475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string_pesan_input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350838" indent="0">
              <a:buNone/>
              <a:tabLst>
                <a:tab pos="4054475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string_teks_default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result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648200"/>
            <a:ext cx="5540619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Keterangan</a:t>
            </a:r>
            <a:r>
              <a:rPr lang="en-US" sz="11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350838" indent="0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100" i="1" dirty="0" err="1">
                <a:latin typeface="Consolas" panose="020B0609020204030204" pitchFamily="49" charset="0"/>
                <a:cs typeface="Courier New" panose="02070309020205020404" pitchFamily="49" charset="0"/>
              </a:rPr>
              <a:t>string_title_dialog</a:t>
            </a: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&gt; : 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title yang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tampil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bagian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atas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dialog</a:t>
            </a:r>
            <a:endParaRPr lang="en-US" sz="11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50838" indent="0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100" i="1" dirty="0" err="1">
                <a:latin typeface="Consolas" panose="020B0609020204030204" pitchFamily="49" charset="0"/>
                <a:cs typeface="Courier New" panose="02070309020205020404" pitchFamily="49" charset="0"/>
              </a:rPr>
              <a:t>string_pesan_input</a:t>
            </a: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: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teks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label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dialog</a:t>
            </a:r>
            <a:endParaRPr lang="en-US" sz="11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50838" indent="0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100" i="1" dirty="0" err="1">
                <a:latin typeface="Consolas" panose="020B0609020204030204" pitchFamily="49" charset="0"/>
                <a:cs typeface="Courier New" panose="02070309020205020404" pitchFamily="49" charset="0"/>
              </a:rPr>
              <a:t>string_teks_default</a:t>
            </a: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teks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default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kotak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input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2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dialogGetInput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  <a:p>
            <a:pPr marL="350838" indent="0">
              <a:buNone/>
            </a:pPr>
            <a:endParaRPr lang="en-US" sz="1600" dirty="0" smtClean="0"/>
          </a:p>
          <a:p>
            <a:pPr marL="350838" indent="0">
              <a:buNone/>
            </a:pPr>
            <a:endParaRPr lang="en-US" sz="1600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8" y="2709474"/>
            <a:ext cx="8886824" cy="1043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>
              <a:buNone/>
              <a:tabLst>
                <a:tab pos="3779838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strUid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=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sz="1400" b="1" dirty="0" err="1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dialogGetInput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(“FORMULIR LOGIN”, “User ID:”, “user id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anda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”).</a:t>
            </a:r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result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print(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strUid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3" y="4280452"/>
            <a:ext cx="2691245" cy="18603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685" y="4280393"/>
            <a:ext cx="2727390" cy="18829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952" y="4987711"/>
            <a:ext cx="2632573" cy="22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dialogGetPassword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/>
              <a:t>agar gadget android </a:t>
            </a:r>
            <a:r>
              <a:rPr lang="en-US" dirty="0" err="1"/>
              <a:t>menampilkan</a:t>
            </a:r>
            <a:r>
              <a:rPr lang="en-US" dirty="0"/>
              <a:t> dialog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</a:t>
            </a:r>
            <a:r>
              <a:rPr lang="en-US" dirty="0" err="1" smtClean="0"/>
              <a:t>tampilan</a:t>
            </a:r>
            <a:r>
              <a:rPr lang="en-US" dirty="0" smtClean="0"/>
              <a:t> pattern password.</a:t>
            </a:r>
            <a:endParaRPr lang="en-US" dirty="0"/>
          </a:p>
          <a:p>
            <a:pPr marL="350838" indent="0">
              <a:buNone/>
            </a:pPr>
            <a:endParaRPr lang="en-US" sz="1600" dirty="0" smtClean="0"/>
          </a:p>
          <a:p>
            <a:pPr marL="350838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2488" y="3914820"/>
            <a:ext cx="8224312" cy="914355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0838" indent="0">
              <a:buNone/>
            </a:pP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nama_variabel_penampung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nama_object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dialogGetPassword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50838" indent="0">
              <a:buNone/>
              <a:tabLst>
                <a:tab pos="4054475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string_title_dialog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marL="350838" indent="0">
              <a:buNone/>
              <a:tabLst>
                <a:tab pos="4054475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string_pesan_input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result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5" y="5058574"/>
            <a:ext cx="5540619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Keterangan</a:t>
            </a:r>
            <a:r>
              <a:rPr lang="en-US" sz="11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350838" indent="0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100" i="1" dirty="0" err="1">
                <a:latin typeface="Consolas" panose="020B0609020204030204" pitchFamily="49" charset="0"/>
                <a:cs typeface="Courier New" panose="02070309020205020404" pitchFamily="49" charset="0"/>
              </a:rPr>
              <a:t>string_title_dialog</a:t>
            </a: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&gt; : 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title yang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tampil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bagian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atas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dialog</a:t>
            </a:r>
            <a:endParaRPr lang="en-US" sz="11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50838" indent="0">
              <a:lnSpc>
                <a:spcPct val="120000"/>
              </a:lnSpc>
              <a:buNone/>
              <a:tabLst>
                <a:tab pos="4054475" algn="l"/>
              </a:tabLst>
            </a:pP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1100" i="1" dirty="0" err="1">
                <a:latin typeface="Consolas" panose="020B0609020204030204" pitchFamily="49" charset="0"/>
                <a:cs typeface="Courier New" panose="02070309020205020404" pitchFamily="49" charset="0"/>
              </a:rPr>
              <a:t>string_pesan_input</a:t>
            </a:r>
            <a:r>
              <a:rPr lang="en-US" sz="1100" i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: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teks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label </a:t>
            </a:r>
            <a:r>
              <a:rPr lang="en-US" sz="11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sz="11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dialog</a:t>
            </a:r>
            <a:endParaRPr lang="en-US" sz="11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330</TotalTime>
  <Words>751</Words>
  <Application>Microsoft Office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Consolas</vt:lpstr>
      <vt:lpstr>Courier New</vt:lpstr>
      <vt:lpstr>Georgia</vt:lpstr>
      <vt:lpstr>Trebuchet MS</vt:lpstr>
      <vt:lpstr>Wingdings 2</vt:lpstr>
      <vt:lpstr>Theme-UPJ</vt:lpstr>
      <vt:lpstr>Python SL4A</vt:lpstr>
      <vt:lpstr>Menggunakan library/class androidhelper</vt:lpstr>
      <vt:lpstr>Modul androidhelper</vt:lpstr>
      <vt:lpstr>Method UI Façade for Anfroid</vt:lpstr>
      <vt:lpstr>Method ttsSpeak()</vt:lpstr>
      <vt:lpstr>Method makeToast()</vt:lpstr>
      <vt:lpstr>Method dialogGetInput()</vt:lpstr>
      <vt:lpstr>Method dialogGetInput()</vt:lpstr>
      <vt:lpstr>Method dialogGetPassword()</vt:lpstr>
      <vt:lpstr>Method dialogGetPassword()</vt:lpstr>
      <vt:lpstr>Contoh Penggunaan Beberapa Method</vt:lpstr>
      <vt:lpstr>Method dialogCreateAlert() &amp; Method dialogShow()</vt:lpstr>
      <vt:lpstr>Method dialogCreateAlert() &amp; dialogShow()</vt:lpstr>
      <vt:lpstr>Contoh Penggunaan Beberapa Method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SL4A</dc:title>
  <dc:creator>Augury El Rayeb</dc:creator>
  <cp:lastModifiedBy>Augury El Rayeb</cp:lastModifiedBy>
  <cp:revision>25</cp:revision>
  <dcterms:created xsi:type="dcterms:W3CDTF">2020-10-12T07:38:31Z</dcterms:created>
  <dcterms:modified xsi:type="dcterms:W3CDTF">2020-10-14T07:44:59Z</dcterms:modified>
</cp:coreProperties>
</file>