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70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82" r:id="rId12"/>
    <p:sldId id="298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76367" autoAdjust="0"/>
  </p:normalViewPr>
  <p:slideViewPr>
    <p:cSldViewPr>
      <p:cViewPr varScale="1">
        <p:scale>
          <a:sx n="63" d="100"/>
          <a:sy n="63" d="100"/>
        </p:scale>
        <p:origin x="199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264FBACE-2D25-411E-B417-9E9FB48E34A9}"/>
    <pc:docChg chg="modSld">
      <pc:chgData name="Marcello Singadji" userId="8bffbbdb-4fbc-4a87-b9c3-46ced084e620" providerId="ADAL" clId="{264FBACE-2D25-411E-B417-9E9FB48E34A9}" dt="2021-03-01T03:04:01.310" v="0" actId="14100"/>
      <pc:docMkLst>
        <pc:docMk/>
      </pc:docMkLst>
      <pc:sldChg chg="modSp mod">
        <pc:chgData name="Marcello Singadji" userId="8bffbbdb-4fbc-4a87-b9c3-46ced084e620" providerId="ADAL" clId="{264FBACE-2D25-411E-B417-9E9FB48E34A9}" dt="2021-03-01T03:04:01.310" v="0" actId="14100"/>
        <pc:sldMkLst>
          <pc:docMk/>
          <pc:sldMk cId="3274577414" sldId="256"/>
        </pc:sldMkLst>
        <pc:spChg chg="mod">
          <ac:chgData name="Marcello Singadji" userId="8bffbbdb-4fbc-4a87-b9c3-46ced084e620" providerId="ADAL" clId="{264FBACE-2D25-411E-B417-9E9FB48E34A9}" dt="2021-03-01T03:04:01.310" v="0" actId="14100"/>
          <ac:spMkLst>
            <pc:docMk/>
            <pc:sldMk cId="3274577414" sldId="256"/>
            <ac:spMk id="2" creationId="{00000000-0000-0000-0000-000000000000}"/>
          </ac:spMkLst>
        </pc:spChg>
      </pc:sldChg>
    </pc:docChg>
  </pc:docChgLst>
  <pc:docChgLst>
    <pc:chgData name="Marcello Singadji" userId="8bffbbdb-4fbc-4a87-b9c3-46ced084e620" providerId="ADAL" clId="{2D9098DF-E996-42D9-A595-90294D0C327D}"/>
    <pc:docChg chg="undo custSel delSld modSld">
      <pc:chgData name="Marcello Singadji" userId="8bffbbdb-4fbc-4a87-b9c3-46ced084e620" providerId="ADAL" clId="{2D9098DF-E996-42D9-A595-90294D0C327D}" dt="2021-02-26T15:50:52.239" v="26" actId="47"/>
      <pc:docMkLst>
        <pc:docMk/>
      </pc:docMkLst>
      <pc:sldChg chg="modSp mod">
        <pc:chgData name="Marcello Singadji" userId="8bffbbdb-4fbc-4a87-b9c3-46ced084e620" providerId="ADAL" clId="{2D9098DF-E996-42D9-A595-90294D0C327D}" dt="2021-02-26T15:47:46.246" v="25" actId="20577"/>
        <pc:sldMkLst>
          <pc:docMk/>
          <pc:sldMk cId="3274577414" sldId="256"/>
        </pc:sldMkLst>
        <pc:spChg chg="mod">
          <ac:chgData name="Marcello Singadji" userId="8bffbbdb-4fbc-4a87-b9c3-46ced084e620" providerId="ADAL" clId="{2D9098DF-E996-42D9-A595-90294D0C327D}" dt="2021-02-26T15:47:46.246" v="25" actId="20577"/>
          <ac:spMkLst>
            <pc:docMk/>
            <pc:sldMk cId="3274577414" sldId="256"/>
            <ac:spMk id="2" creationId="{00000000-0000-0000-0000-000000000000}"/>
          </ac:spMkLst>
        </pc:spChg>
        <pc:spChg chg="mod">
          <ac:chgData name="Marcello Singadji" userId="8bffbbdb-4fbc-4a87-b9c3-46ced084e620" providerId="ADAL" clId="{2D9098DF-E996-42D9-A595-90294D0C327D}" dt="2021-02-26T15:47:41.869" v="16" actId="20577"/>
          <ac:spMkLst>
            <pc:docMk/>
            <pc:sldMk cId="3274577414" sldId="256"/>
            <ac:spMk id="3" creationId="{00000000-0000-0000-0000-000000000000}"/>
          </ac:spMkLst>
        </pc:spChg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1261289235" sldId="301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87860905" sldId="310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316455155" sldId="311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4245829215" sldId="312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1753181350" sldId="313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4055065634" sldId="314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3632682914" sldId="315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694036302" sldId="316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3700785479" sldId="317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2376471807" sldId="318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2493816248" sldId="319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2838822847" sldId="320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2320869194" sldId="321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627007366" sldId="322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2820110677" sldId="323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2819913950" sldId="324"/>
        </pc:sldMkLst>
      </pc:sldChg>
      <pc:sldChg chg="del">
        <pc:chgData name="Marcello Singadji" userId="8bffbbdb-4fbc-4a87-b9c3-46ced084e620" providerId="ADAL" clId="{2D9098DF-E996-42D9-A595-90294D0C327D}" dt="2021-02-26T15:50:52.239" v="26" actId="47"/>
        <pc:sldMkLst>
          <pc:docMk/>
          <pc:sldMk cId="1873071769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philosophy of doing business with a focus on eliminating defects through fundamental process knowledge.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methods integrate principles of business, statistics, and engineering to achieve tangible results.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rigorous management discipline that systematically eliminates errors and improves the economics of business processes.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culminates in a transformation to a data-driven, customer-driven, cost-reduction-driven culture.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03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processes presented in this document illustrate the science of project management.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97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Banyak upaya yang disebut "proyek" tapi benar-benar menjadi program karena mereka memperpanjang tanpa batas waktu dan mencakup lebih luas, tujuan bisnis kurang spesifik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744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01/03/2021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Methodology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Analisis Proses Bisnis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871"/>
            <a:ext cx="4396527" cy="246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is the process of achieving project objectives (schedule, budget and performance) through a set of activities that start and end at certain points in time and produce quantifiable and qualifiable deliverables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54" y="3934727"/>
            <a:ext cx="2978596" cy="303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See You Next Session</a:t>
            </a:r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Management Methodology Guidebook, Chandler - Arizona, 2010 </a:t>
            </a:r>
          </a:p>
          <a:p>
            <a:pPr marL="109728" indent="0">
              <a:buNone/>
            </a:pP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2081"/>
            <a:ext cx="8229600" cy="1111055"/>
          </a:xfrm>
        </p:spPr>
        <p:txBody>
          <a:bodyPr anchor="ctr"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MANAGEMENT PHILOSOPHY &amp; MISSION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77328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78" y="620688"/>
            <a:ext cx="3394721" cy="1282824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 pitchFamily="34" charset="0"/>
              </a:rPr>
              <a:t>Project management is both an art and a science.</a:t>
            </a:r>
          </a:p>
          <a:p>
            <a:endParaRPr lang="en-US">
              <a:latin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</a:rPr>
              <a:t>The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science</a:t>
            </a:r>
            <a:r>
              <a:rPr lang="en-US">
                <a:latin typeface="Calibri" panose="020F0502020204030204" pitchFamily="34" charset="0"/>
              </a:rPr>
              <a:t> consists of a systematic 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approach using a standard methodology</a:t>
            </a:r>
            <a:r>
              <a:rPr lang="en-US">
                <a:latin typeface="Calibri" panose="020F0502020204030204" pitchFamily="34" charset="0"/>
              </a:rPr>
              <a:t>. </a:t>
            </a:r>
          </a:p>
          <a:p>
            <a:endParaRPr lang="en-US">
              <a:latin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</a:rPr>
              <a:t>The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</a:t>
            </a:r>
            <a:r>
              <a:rPr lang="en-US">
                <a:latin typeface="Calibri" panose="020F0502020204030204" pitchFamily="34" charset="0"/>
              </a:rPr>
              <a:t> consists of “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soft skills</a:t>
            </a:r>
            <a:r>
              <a:rPr lang="en-US">
                <a:latin typeface="Calibri" panose="020F0502020204030204" pitchFamily="34" charset="0"/>
              </a:rPr>
              <a:t>” including leadership, trust, credibility, problem solving, and managing expectations. </a:t>
            </a:r>
          </a:p>
          <a:p>
            <a:pPr marL="341313" indent="0">
              <a:buNone/>
            </a:pPr>
            <a:r>
              <a:rPr lang="en-US">
                <a:latin typeface="Calibri" panose="020F0502020204030204" pitchFamily="34" charset="0"/>
              </a:rPr>
              <a:t>The art of project management is 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developed through experience, practice, and intuition</a:t>
            </a:r>
            <a:r>
              <a:rPr lang="en-US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8" y="531121"/>
            <a:ext cx="4736001" cy="139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PROJECT …?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5"/>
            <a:ext cx="6336704" cy="42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4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634008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Project has Boundaries, So Its Extent is Defined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4562872" cy="121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4864"/>
            <a:ext cx="4032448" cy="235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2304" y="2852936"/>
            <a:ext cx="4572000" cy="769441"/>
          </a:xfrm>
          <a:prstGeom prst="rect">
            <a:avLst/>
          </a:prstGeom>
          <a:effectLst>
            <a:outerShdw blurRad="88900" dist="152400" dir="2700000" algn="tl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200" b="1">
                <a:solidFill>
                  <a:srgbClr val="FFC000"/>
                </a:solidFill>
                <a:latin typeface="Calibri" panose="020F0502020204030204" pitchFamily="34" charset="0"/>
              </a:rPr>
              <a:t>Projects must have a clear, definitive goal or objective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8264" y="3284691"/>
            <a:ext cx="2016224" cy="1631216"/>
          </a:xfrm>
          <a:prstGeom prst="rect">
            <a:avLst/>
          </a:prstGeom>
          <a:effectLst>
            <a:outerShdw blurRad="88900" dist="152400" dir="2700000" algn="tl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</a:rPr>
              <a:t>The objective is; 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</a:rPr>
              <a:t>specific</a:t>
            </a:r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</a:rPr>
              <a:t>identifiable</a:t>
            </a:r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</a:rPr>
              <a:t>, and 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</a:rPr>
              <a:t>can be accomplished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73698"/>
            <a:ext cx="2736304" cy="157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5661248"/>
            <a:ext cx="8229600" cy="1066800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efforts are called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“projects” but actually become programs as they extend indefinitely and cover broader,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specific business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3627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Project is A One-time Effort, Usually Requiring Finite Resources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0529"/>
            <a:ext cx="19812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35" y="2394790"/>
            <a:ext cx="298132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033688" cy="2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900000">
            <a:off x="7677965" y="3404917"/>
            <a:ext cx="95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Finite</a:t>
            </a:r>
          </a:p>
        </p:txBody>
      </p:sp>
      <p:sp>
        <p:nvSpPr>
          <p:cNvPr id="10" name="TextBox 9"/>
          <p:cNvSpPr txBox="1"/>
          <p:nvPr/>
        </p:nvSpPr>
        <p:spPr>
          <a:xfrm rot="18900000">
            <a:off x="6264121" y="5956981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Finite</a:t>
            </a:r>
          </a:p>
        </p:txBody>
      </p:sp>
    </p:spTree>
    <p:extLst>
      <p:ext uri="{BB962C8B-B14F-4D97-AF65-F5344CB8AC3E}">
        <p14:creationId xmlns:p14="http://schemas.microsoft.com/office/powerpoint/2010/main" val="31548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" y="491073"/>
            <a:ext cx="8376933" cy="502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850032"/>
            <a:ext cx="6264696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 are Distinct Start and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End Dates for Projects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8042496" cy="452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-108520" y="4881354"/>
            <a:ext cx="4032448" cy="1355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 algn="r">
              <a:spcBef>
                <a:spcPct val="0"/>
              </a:spcBef>
            </a:pPr>
            <a:r>
              <a:rPr lang="en-US" sz="3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Specific Time Frame</a:t>
            </a:r>
          </a:p>
        </p:txBody>
      </p:sp>
    </p:spTree>
    <p:extLst>
      <p:ext uri="{BB962C8B-B14F-4D97-AF65-F5344CB8AC3E}">
        <p14:creationId xmlns:p14="http://schemas.microsoft.com/office/powerpoint/2010/main" val="13122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when you have reached the end of the project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08580"/>
            <a:ext cx="4257615" cy="350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74" y="1772817"/>
            <a:ext cx="190976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1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50418" y="3226296"/>
            <a:ext cx="1008112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9626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2837"/>
            <a:ext cx="8496849" cy="577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Project Management …?</a:t>
            </a:r>
          </a:p>
        </p:txBody>
      </p:sp>
    </p:spTree>
    <p:extLst>
      <p:ext uri="{BB962C8B-B14F-4D97-AF65-F5344CB8AC3E}">
        <p14:creationId xmlns:p14="http://schemas.microsoft.com/office/powerpoint/2010/main" val="42147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337</Words>
  <Application>Microsoft Office PowerPoint</Application>
  <PresentationFormat>On-screen Show (4:3)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Trebuchet MS</vt:lpstr>
      <vt:lpstr>Wingdings 2</vt:lpstr>
      <vt:lpstr>Urban</vt:lpstr>
      <vt:lpstr>Project Management Methodology</vt:lpstr>
      <vt:lpstr>PowerPoint Presentation</vt:lpstr>
      <vt:lpstr>PROJECT MANAGEMENT</vt:lpstr>
      <vt:lpstr>WHAT IS PROJECT …?</vt:lpstr>
      <vt:lpstr>A Project has Boundaries, So Its Extent is Defined</vt:lpstr>
      <vt:lpstr>A Project is A One-time Effort, Usually Requiring Finite Resources</vt:lpstr>
      <vt:lpstr>There are Distinct Start and  End Dates for Projects</vt:lpstr>
      <vt:lpstr>You know when you have reached the end of the project</vt:lpstr>
      <vt:lpstr>What is Project Management …?</vt:lpstr>
      <vt:lpstr>Project Management is the process of achieving project objectives (schedule, budget and performance) through a set of activities that start and end at certain points in time and produce quantifiable and qualifiable deliverables</vt:lpstr>
      <vt:lpstr>THAT’S ALL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467</cp:revision>
  <dcterms:created xsi:type="dcterms:W3CDTF">2011-09-16T02:11:44Z</dcterms:created>
  <dcterms:modified xsi:type="dcterms:W3CDTF">2021-03-01T03:04:02Z</dcterms:modified>
</cp:coreProperties>
</file>