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0" r:id="rId4"/>
    <p:sldId id="288" r:id="rId5"/>
    <p:sldId id="322" r:id="rId6"/>
    <p:sldId id="324" r:id="rId7"/>
    <p:sldId id="325" r:id="rId8"/>
    <p:sldId id="326" r:id="rId9"/>
    <p:sldId id="327" r:id="rId10"/>
    <p:sldId id="329" r:id="rId11"/>
    <p:sldId id="330" r:id="rId12"/>
    <p:sldId id="331" r:id="rId13"/>
    <p:sldId id="334" r:id="rId14"/>
    <p:sldId id="332" r:id="rId15"/>
    <p:sldId id="333" r:id="rId16"/>
    <p:sldId id="336" r:id="rId17"/>
    <p:sldId id="340" r:id="rId18"/>
    <p:sldId id="335" r:id="rId19"/>
    <p:sldId id="337" r:id="rId20"/>
    <p:sldId id="338" r:id="rId21"/>
    <p:sldId id="339"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3B671B-71B4-41DD-9E5B-D8A4DACA3150}" v="6" dt="2020-09-27T15:30:42.393"/>
    <p1510:client id="{BBFBBAB2-A529-44AD-90E7-FD1FBFF7FFCB}" v="6" dt="2020-09-27T16:02:45.683"/>
    <p1510:client id="{C5DF729E-ACFF-403B-B5F7-85435ECFB484}" v="28" dt="2020-09-28T03:19:38.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82771" autoAdjust="0"/>
  </p:normalViewPr>
  <p:slideViewPr>
    <p:cSldViewPr>
      <p:cViewPr varScale="1">
        <p:scale>
          <a:sx n="95" d="100"/>
          <a:sy n="95" d="100"/>
        </p:scale>
        <p:origin x="1986" y="90"/>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o" userId="8bffbbdb-4fbc-4a87-b9c3-46ced084e620" providerId="ADAL" clId="{C5DF729E-ACFF-403B-B5F7-85435ECFB484}"/>
    <pc:docChg chg="modSld">
      <pc:chgData name="Marcello" userId="8bffbbdb-4fbc-4a87-b9c3-46ced084e620" providerId="ADAL" clId="{C5DF729E-ACFF-403B-B5F7-85435ECFB484}" dt="2020-09-28T03:19:51.049" v="46" actId="20577"/>
      <pc:docMkLst>
        <pc:docMk/>
      </pc:docMkLst>
      <pc:sldChg chg="modSp mod">
        <pc:chgData name="Marcello" userId="8bffbbdb-4fbc-4a87-b9c3-46ced084e620" providerId="ADAL" clId="{C5DF729E-ACFF-403B-B5F7-85435ECFB484}" dt="2020-09-28T03:19:51.049" v="46" actId="20577"/>
        <pc:sldMkLst>
          <pc:docMk/>
          <pc:sldMk cId="749472779" sldId="339"/>
        </pc:sldMkLst>
        <pc:spChg chg="mod">
          <ac:chgData name="Marcello" userId="8bffbbdb-4fbc-4a87-b9c3-46ced084e620" providerId="ADAL" clId="{C5DF729E-ACFF-403B-B5F7-85435ECFB484}" dt="2020-09-28T03:15:16.729" v="13" actId="20577"/>
          <ac:spMkLst>
            <pc:docMk/>
            <pc:sldMk cId="749472779" sldId="339"/>
            <ac:spMk id="76" creationId="{00000000-0000-0000-0000-000000000000}"/>
          </ac:spMkLst>
        </pc:spChg>
        <pc:spChg chg="mod">
          <ac:chgData name="Marcello" userId="8bffbbdb-4fbc-4a87-b9c3-46ced084e620" providerId="ADAL" clId="{C5DF729E-ACFF-403B-B5F7-85435ECFB484}" dt="2020-09-28T03:15:30.106" v="15" actId="20577"/>
          <ac:spMkLst>
            <pc:docMk/>
            <pc:sldMk cId="749472779" sldId="339"/>
            <ac:spMk id="101" creationId="{00000000-0000-0000-0000-000000000000}"/>
          </ac:spMkLst>
        </pc:spChg>
        <pc:spChg chg="mod">
          <ac:chgData name="Marcello" userId="8bffbbdb-4fbc-4a87-b9c3-46ced084e620" providerId="ADAL" clId="{C5DF729E-ACFF-403B-B5F7-85435ECFB484}" dt="2020-09-28T03:15:07.785" v="9" actId="20577"/>
          <ac:spMkLst>
            <pc:docMk/>
            <pc:sldMk cId="749472779" sldId="339"/>
            <ac:spMk id="123" creationId="{00000000-0000-0000-0000-000000000000}"/>
          </ac:spMkLst>
        </pc:spChg>
        <pc:spChg chg="mod">
          <ac:chgData name="Marcello" userId="8bffbbdb-4fbc-4a87-b9c3-46ced084e620" providerId="ADAL" clId="{C5DF729E-ACFF-403B-B5F7-85435ECFB484}" dt="2020-09-28T03:18:50.912" v="30" actId="20577"/>
          <ac:spMkLst>
            <pc:docMk/>
            <pc:sldMk cId="749472779" sldId="339"/>
            <ac:spMk id="124" creationId="{00000000-0000-0000-0000-000000000000}"/>
          </ac:spMkLst>
        </pc:spChg>
        <pc:spChg chg="mod">
          <ac:chgData name="Marcello" userId="8bffbbdb-4fbc-4a87-b9c3-46ced084e620" providerId="ADAL" clId="{C5DF729E-ACFF-403B-B5F7-85435ECFB484}" dt="2020-09-28T03:19:38.240" v="42" actId="20577"/>
          <ac:spMkLst>
            <pc:docMk/>
            <pc:sldMk cId="749472779" sldId="339"/>
            <ac:spMk id="125" creationId="{00000000-0000-0000-0000-000000000000}"/>
          </ac:spMkLst>
        </pc:spChg>
        <pc:spChg chg="mod">
          <ac:chgData name="Marcello" userId="8bffbbdb-4fbc-4a87-b9c3-46ced084e620" providerId="ADAL" clId="{C5DF729E-ACFF-403B-B5F7-85435ECFB484}" dt="2020-09-28T03:18:36.464" v="26" actId="20577"/>
          <ac:spMkLst>
            <pc:docMk/>
            <pc:sldMk cId="749472779" sldId="339"/>
            <ac:spMk id="132" creationId="{00000000-0000-0000-0000-000000000000}"/>
          </ac:spMkLst>
        </pc:spChg>
        <pc:spChg chg="mod">
          <ac:chgData name="Marcello" userId="8bffbbdb-4fbc-4a87-b9c3-46ced084e620" providerId="ADAL" clId="{C5DF729E-ACFF-403B-B5F7-85435ECFB484}" dt="2020-09-28T03:18:56.003" v="32" actId="20577"/>
          <ac:spMkLst>
            <pc:docMk/>
            <pc:sldMk cId="749472779" sldId="339"/>
            <ac:spMk id="133" creationId="{00000000-0000-0000-0000-000000000000}"/>
          </ac:spMkLst>
        </pc:spChg>
        <pc:spChg chg="mod">
          <ac:chgData name="Marcello" userId="8bffbbdb-4fbc-4a87-b9c3-46ced084e620" providerId="ADAL" clId="{C5DF729E-ACFF-403B-B5F7-85435ECFB484}" dt="2020-09-28T03:19:45.297" v="44" actId="20577"/>
          <ac:spMkLst>
            <pc:docMk/>
            <pc:sldMk cId="749472779" sldId="339"/>
            <ac:spMk id="140" creationId="{00000000-0000-0000-0000-000000000000}"/>
          </ac:spMkLst>
        </pc:spChg>
        <pc:spChg chg="mod">
          <ac:chgData name="Marcello" userId="8bffbbdb-4fbc-4a87-b9c3-46ced084e620" providerId="ADAL" clId="{C5DF729E-ACFF-403B-B5F7-85435ECFB484}" dt="2020-09-28T03:19:51.049" v="46" actId="20577"/>
          <ac:spMkLst>
            <pc:docMk/>
            <pc:sldMk cId="749472779" sldId="339"/>
            <ac:spMk id="141" creationId="{00000000-0000-0000-0000-000000000000}"/>
          </ac:spMkLst>
        </pc:spChg>
      </pc:sldChg>
    </pc:docChg>
  </pc:docChgLst>
  <pc:docChgLst>
    <pc:chgData name="Marcello" userId="8bffbbdb-4fbc-4a87-b9c3-46ced084e620" providerId="ADAL" clId="{7E3B671B-71B4-41DD-9E5B-D8A4DACA3150}"/>
    <pc:docChg chg="custSel modSld">
      <pc:chgData name="Marcello" userId="8bffbbdb-4fbc-4a87-b9c3-46ced084e620" providerId="ADAL" clId="{7E3B671B-71B4-41DD-9E5B-D8A4DACA3150}" dt="2020-09-27T15:31:56.199" v="68" actId="20577"/>
      <pc:docMkLst>
        <pc:docMk/>
      </pc:docMkLst>
      <pc:sldChg chg="modSp mod">
        <pc:chgData name="Marcello" userId="8bffbbdb-4fbc-4a87-b9c3-46ced084e620" providerId="ADAL" clId="{7E3B671B-71B4-41DD-9E5B-D8A4DACA3150}" dt="2020-09-27T15:31:56.199" v="68" actId="20577"/>
        <pc:sldMkLst>
          <pc:docMk/>
          <pc:sldMk cId="0" sldId="256"/>
        </pc:sldMkLst>
        <pc:spChg chg="mod">
          <ac:chgData name="Marcello" userId="8bffbbdb-4fbc-4a87-b9c3-46ced084e620" providerId="ADAL" clId="{7E3B671B-71B4-41DD-9E5B-D8A4DACA3150}" dt="2020-09-27T15:31:40.568" v="34" actId="20577"/>
          <ac:spMkLst>
            <pc:docMk/>
            <pc:sldMk cId="0" sldId="256"/>
            <ac:spMk id="2" creationId="{00000000-0000-0000-0000-000000000000}"/>
          </ac:spMkLst>
        </pc:spChg>
        <pc:spChg chg="mod">
          <ac:chgData name="Marcello" userId="8bffbbdb-4fbc-4a87-b9c3-46ced084e620" providerId="ADAL" clId="{7E3B671B-71B4-41DD-9E5B-D8A4DACA3150}" dt="2020-09-27T15:31:56.199" v="68" actId="20577"/>
          <ac:spMkLst>
            <pc:docMk/>
            <pc:sldMk cId="0" sldId="256"/>
            <ac:spMk id="3" creationId="{00000000-0000-0000-0000-000000000000}"/>
          </ac:spMkLst>
        </pc:spChg>
        <pc:spChg chg="mod">
          <ac:chgData name="Marcello" userId="8bffbbdb-4fbc-4a87-b9c3-46ced084e620" providerId="ADAL" clId="{7E3B671B-71B4-41DD-9E5B-D8A4DACA3150}" dt="2020-09-27T15:28:58.048" v="18"/>
          <ac:spMkLst>
            <pc:docMk/>
            <pc:sldMk cId="0" sldId="256"/>
            <ac:spMk id="10" creationId="{00000000-0000-0000-0000-000000000000}"/>
          </ac:spMkLst>
        </pc:spChg>
        <pc:spChg chg="mod">
          <ac:chgData name="Marcello" userId="8bffbbdb-4fbc-4a87-b9c3-46ced084e620" providerId="ADAL" clId="{7E3B671B-71B4-41DD-9E5B-D8A4DACA3150}" dt="2020-09-27T15:28:24.553" v="1"/>
          <ac:spMkLst>
            <pc:docMk/>
            <pc:sldMk cId="0" sldId="256"/>
            <ac:spMk id="11" creationId="{00000000-0000-0000-0000-000000000000}"/>
          </ac:spMkLst>
        </pc:spChg>
        <pc:spChg chg="mod">
          <ac:chgData name="Marcello" userId="8bffbbdb-4fbc-4a87-b9c3-46ced084e620" providerId="ADAL" clId="{7E3B671B-71B4-41DD-9E5B-D8A4DACA3150}" dt="2020-09-27T15:29:11.055" v="19"/>
          <ac:spMkLst>
            <pc:docMk/>
            <pc:sldMk cId="0" sldId="256"/>
            <ac:spMk id="12" creationId="{00000000-0000-0000-0000-000000000000}"/>
          </ac:spMkLst>
        </pc:spChg>
      </pc:sldChg>
      <pc:sldChg chg="modSp mod">
        <pc:chgData name="Marcello" userId="8bffbbdb-4fbc-4a87-b9c3-46ced084e620" providerId="ADAL" clId="{7E3B671B-71B4-41DD-9E5B-D8A4DACA3150}" dt="2020-09-27T15:29:11.055" v="19"/>
        <pc:sldMkLst>
          <pc:docMk/>
          <pc:sldMk cId="0" sldId="257"/>
        </pc:sldMkLst>
        <pc:spChg chg="mod">
          <ac:chgData name="Marcello" userId="8bffbbdb-4fbc-4a87-b9c3-46ced084e620" providerId="ADAL" clId="{7E3B671B-71B4-41DD-9E5B-D8A4DACA3150}" dt="2020-09-27T15:28:24.630" v="2" actId="27636"/>
          <ac:spMkLst>
            <pc:docMk/>
            <pc:sldMk cId="0" sldId="257"/>
            <ac:spMk id="2" creationId="{00000000-0000-0000-0000-000000000000}"/>
          </ac:spMkLst>
        </pc:spChg>
        <pc:spChg chg="mod">
          <ac:chgData name="Marcello" userId="8bffbbdb-4fbc-4a87-b9c3-46ced084e620" providerId="ADAL" clId="{7E3B671B-71B4-41DD-9E5B-D8A4DACA3150}" dt="2020-09-27T15:28:24.635" v="3" actId="27636"/>
          <ac:spMkLst>
            <pc:docMk/>
            <pc:sldMk cId="0" sldId="257"/>
            <ac:spMk id="3" creationId="{00000000-0000-0000-0000-000000000000}"/>
          </ac:spMkLst>
        </pc:spChg>
        <pc:spChg chg="mod">
          <ac:chgData name="Marcello" userId="8bffbbdb-4fbc-4a87-b9c3-46ced084e620" providerId="ADAL" clId="{7E3B671B-71B4-41DD-9E5B-D8A4DACA3150}" dt="2020-09-27T15:28:58.048" v="18"/>
          <ac:spMkLst>
            <pc:docMk/>
            <pc:sldMk cId="0" sldId="257"/>
            <ac:spMk id="7" creationId="{00000000-0000-0000-0000-000000000000}"/>
          </ac:spMkLst>
        </pc:spChg>
        <pc:spChg chg="mod">
          <ac:chgData name="Marcello" userId="8bffbbdb-4fbc-4a87-b9c3-46ced084e620" providerId="ADAL" clId="{7E3B671B-71B4-41DD-9E5B-D8A4DACA3150}" dt="2020-09-27T15:28:24.553" v="1"/>
          <ac:spMkLst>
            <pc:docMk/>
            <pc:sldMk cId="0" sldId="257"/>
            <ac:spMk id="8" creationId="{00000000-0000-0000-0000-000000000000}"/>
          </ac:spMkLst>
        </pc:spChg>
        <pc:spChg chg="mod">
          <ac:chgData name="Marcello" userId="8bffbbdb-4fbc-4a87-b9c3-46ced084e620" providerId="ADAL" clId="{7E3B671B-71B4-41DD-9E5B-D8A4DACA3150}" dt="2020-09-27T15:29:11.055" v="19"/>
          <ac:spMkLst>
            <pc:docMk/>
            <pc:sldMk cId="0" sldId="257"/>
            <ac:spMk id="9" creationId="{00000000-0000-0000-0000-000000000000}"/>
          </ac:spMkLst>
        </pc:spChg>
      </pc:sldChg>
      <pc:sldChg chg="modSp mod">
        <pc:chgData name="Marcello" userId="8bffbbdb-4fbc-4a87-b9c3-46ced084e620" providerId="ADAL" clId="{7E3B671B-71B4-41DD-9E5B-D8A4DACA3150}" dt="2020-09-27T15:30:17.241" v="20"/>
        <pc:sldMkLst>
          <pc:docMk/>
          <pc:sldMk cId="130626670" sldId="264"/>
        </pc:sldMkLst>
        <pc:spChg chg="mod">
          <ac:chgData name="Marcello" userId="8bffbbdb-4fbc-4a87-b9c3-46ced084e620" providerId="ADAL" clId="{7E3B671B-71B4-41DD-9E5B-D8A4DACA3150}" dt="2020-09-27T15:28:24.967" v="17" actId="27636"/>
          <ac:spMkLst>
            <pc:docMk/>
            <pc:sldMk cId="130626670" sldId="264"/>
            <ac:spMk id="2" creationId="{00000000-0000-0000-0000-000000000000}"/>
          </ac:spMkLst>
        </pc:spChg>
        <pc:spChg chg="mod">
          <ac:chgData name="Marcello" userId="8bffbbdb-4fbc-4a87-b9c3-46ced084e620" providerId="ADAL" clId="{7E3B671B-71B4-41DD-9E5B-D8A4DACA3150}" dt="2020-09-27T15:28:24.553" v="1"/>
          <ac:spMkLst>
            <pc:docMk/>
            <pc:sldMk cId="130626670" sldId="264"/>
            <ac:spMk id="3" creationId="{00000000-0000-0000-0000-000000000000}"/>
          </ac:spMkLst>
        </pc:spChg>
        <pc:spChg chg="mod">
          <ac:chgData name="Marcello" userId="8bffbbdb-4fbc-4a87-b9c3-46ced084e620" providerId="ADAL" clId="{7E3B671B-71B4-41DD-9E5B-D8A4DACA3150}" dt="2020-09-27T15:28:58.048" v="18"/>
          <ac:spMkLst>
            <pc:docMk/>
            <pc:sldMk cId="130626670" sldId="264"/>
            <ac:spMk id="4" creationId="{00000000-0000-0000-0000-000000000000}"/>
          </ac:spMkLst>
        </pc:spChg>
        <pc:spChg chg="mod">
          <ac:chgData name="Marcello" userId="8bffbbdb-4fbc-4a87-b9c3-46ced084e620" providerId="ADAL" clId="{7E3B671B-71B4-41DD-9E5B-D8A4DACA3150}" dt="2020-09-27T15:29:11.055" v="19"/>
          <ac:spMkLst>
            <pc:docMk/>
            <pc:sldMk cId="130626670" sldId="264"/>
            <ac:spMk id="5" creationId="{00000000-0000-0000-0000-000000000000}"/>
          </ac:spMkLst>
        </pc:spChg>
        <pc:spChg chg="mod">
          <ac:chgData name="Marcello" userId="8bffbbdb-4fbc-4a87-b9c3-46ced084e620" providerId="ADAL" clId="{7E3B671B-71B4-41DD-9E5B-D8A4DACA3150}" dt="2020-09-27T15:30:17.241" v="20"/>
          <ac:spMkLst>
            <pc:docMk/>
            <pc:sldMk cId="130626670" sldId="264"/>
            <ac:spMk id="6" creationId="{00000000-0000-0000-0000-000000000000}"/>
          </ac:spMkLst>
        </pc:spChg>
      </pc:sldChg>
      <pc:sldChg chg="modSp mod">
        <pc:chgData name="Marcello" userId="8bffbbdb-4fbc-4a87-b9c3-46ced084e620" providerId="ADAL" clId="{7E3B671B-71B4-41DD-9E5B-D8A4DACA3150}" dt="2020-09-27T15:30:17.241" v="20"/>
        <pc:sldMkLst>
          <pc:docMk/>
          <pc:sldMk cId="202705453" sldId="270"/>
        </pc:sldMkLst>
        <pc:spChg chg="mod">
          <ac:chgData name="Marcello" userId="8bffbbdb-4fbc-4a87-b9c3-46ced084e620" providerId="ADAL" clId="{7E3B671B-71B4-41DD-9E5B-D8A4DACA3150}" dt="2020-09-27T15:28:24.553" v="1"/>
          <ac:spMkLst>
            <pc:docMk/>
            <pc:sldMk cId="202705453" sldId="270"/>
            <ac:spMk id="2" creationId="{00000000-0000-0000-0000-000000000000}"/>
          </ac:spMkLst>
        </pc:spChg>
        <pc:spChg chg="mod">
          <ac:chgData name="Marcello" userId="8bffbbdb-4fbc-4a87-b9c3-46ced084e620" providerId="ADAL" clId="{7E3B671B-71B4-41DD-9E5B-D8A4DACA3150}" dt="2020-09-27T15:28:24.659" v="4" actId="27636"/>
          <ac:spMkLst>
            <pc:docMk/>
            <pc:sldMk cId="202705453" sldId="270"/>
            <ac:spMk id="3" creationId="{00000000-0000-0000-0000-000000000000}"/>
          </ac:spMkLst>
        </pc:spChg>
        <pc:spChg chg="mod">
          <ac:chgData name="Marcello" userId="8bffbbdb-4fbc-4a87-b9c3-46ced084e620" providerId="ADAL" clId="{7E3B671B-71B4-41DD-9E5B-D8A4DACA3150}" dt="2020-09-27T15:28:58.048" v="18"/>
          <ac:spMkLst>
            <pc:docMk/>
            <pc:sldMk cId="202705453" sldId="270"/>
            <ac:spMk id="4" creationId="{00000000-0000-0000-0000-000000000000}"/>
          </ac:spMkLst>
        </pc:spChg>
        <pc:spChg chg="mod">
          <ac:chgData name="Marcello" userId="8bffbbdb-4fbc-4a87-b9c3-46ced084e620" providerId="ADAL" clId="{7E3B671B-71B4-41DD-9E5B-D8A4DACA3150}" dt="2020-09-27T15:29:11.055" v="19"/>
          <ac:spMkLst>
            <pc:docMk/>
            <pc:sldMk cId="202705453" sldId="270"/>
            <ac:spMk id="5" creationId="{00000000-0000-0000-0000-000000000000}"/>
          </ac:spMkLst>
        </pc:spChg>
        <pc:spChg chg="mod">
          <ac:chgData name="Marcello" userId="8bffbbdb-4fbc-4a87-b9c3-46ced084e620" providerId="ADAL" clId="{7E3B671B-71B4-41DD-9E5B-D8A4DACA3150}" dt="2020-09-27T15:30:17.241" v="20"/>
          <ac:spMkLst>
            <pc:docMk/>
            <pc:sldMk cId="202705453" sldId="270"/>
            <ac:spMk id="6" creationId="{00000000-0000-0000-0000-000000000000}"/>
          </ac:spMkLst>
        </pc:spChg>
      </pc:sldChg>
      <pc:sldChg chg="modSp">
        <pc:chgData name="Marcello" userId="8bffbbdb-4fbc-4a87-b9c3-46ced084e620" providerId="ADAL" clId="{7E3B671B-71B4-41DD-9E5B-D8A4DACA3150}" dt="2020-09-27T15:30:17.241" v="20"/>
        <pc:sldMkLst>
          <pc:docMk/>
          <pc:sldMk cId="2395316451" sldId="288"/>
        </pc:sldMkLst>
        <pc:spChg chg="mod">
          <ac:chgData name="Marcello" userId="8bffbbdb-4fbc-4a87-b9c3-46ced084e620" providerId="ADAL" clId="{7E3B671B-71B4-41DD-9E5B-D8A4DACA3150}" dt="2020-09-27T15:28:24.553" v="1"/>
          <ac:spMkLst>
            <pc:docMk/>
            <pc:sldMk cId="2395316451" sldId="288"/>
            <ac:spMk id="2" creationId="{00000000-0000-0000-0000-000000000000}"/>
          </ac:spMkLst>
        </pc:spChg>
        <pc:spChg chg="mod">
          <ac:chgData name="Marcello" userId="8bffbbdb-4fbc-4a87-b9c3-46ced084e620" providerId="ADAL" clId="{7E3B671B-71B4-41DD-9E5B-D8A4DACA3150}" dt="2020-09-27T15:28:58.048" v="18"/>
          <ac:spMkLst>
            <pc:docMk/>
            <pc:sldMk cId="2395316451" sldId="288"/>
            <ac:spMk id="4" creationId="{00000000-0000-0000-0000-000000000000}"/>
          </ac:spMkLst>
        </pc:spChg>
        <pc:spChg chg="mod">
          <ac:chgData name="Marcello" userId="8bffbbdb-4fbc-4a87-b9c3-46ced084e620" providerId="ADAL" clId="{7E3B671B-71B4-41DD-9E5B-D8A4DACA3150}" dt="2020-09-27T15:29:11.055" v="19"/>
          <ac:spMkLst>
            <pc:docMk/>
            <pc:sldMk cId="2395316451" sldId="288"/>
            <ac:spMk id="5" creationId="{00000000-0000-0000-0000-000000000000}"/>
          </ac:spMkLst>
        </pc:spChg>
        <pc:spChg chg="mod">
          <ac:chgData name="Marcello" userId="8bffbbdb-4fbc-4a87-b9c3-46ced084e620" providerId="ADAL" clId="{7E3B671B-71B4-41DD-9E5B-D8A4DACA3150}" dt="2020-09-27T15:30:17.241" v="20"/>
          <ac:spMkLst>
            <pc:docMk/>
            <pc:sldMk cId="2395316451" sldId="288"/>
            <ac:spMk id="6" creationId="{00000000-0000-0000-0000-000000000000}"/>
          </ac:spMkLst>
        </pc:spChg>
      </pc:sldChg>
      <pc:sldChg chg="modSp">
        <pc:chgData name="Marcello" userId="8bffbbdb-4fbc-4a87-b9c3-46ced084e620" providerId="ADAL" clId="{7E3B671B-71B4-41DD-9E5B-D8A4DACA3150}" dt="2020-09-27T15:30:17.241" v="20"/>
        <pc:sldMkLst>
          <pc:docMk/>
          <pc:sldMk cId="4174102303" sldId="322"/>
        </pc:sldMkLst>
        <pc:spChg chg="mod">
          <ac:chgData name="Marcello" userId="8bffbbdb-4fbc-4a87-b9c3-46ced084e620" providerId="ADAL" clId="{7E3B671B-71B4-41DD-9E5B-D8A4DACA3150}" dt="2020-09-27T15:28:24.553" v="1"/>
          <ac:spMkLst>
            <pc:docMk/>
            <pc:sldMk cId="4174102303" sldId="322"/>
            <ac:spMk id="2" creationId="{00000000-0000-0000-0000-000000000000}"/>
          </ac:spMkLst>
        </pc:spChg>
        <pc:spChg chg="mod">
          <ac:chgData name="Marcello" userId="8bffbbdb-4fbc-4a87-b9c3-46ced084e620" providerId="ADAL" clId="{7E3B671B-71B4-41DD-9E5B-D8A4DACA3150}" dt="2020-09-27T15:28:58.048" v="18"/>
          <ac:spMkLst>
            <pc:docMk/>
            <pc:sldMk cId="4174102303" sldId="322"/>
            <ac:spMk id="4" creationId="{00000000-0000-0000-0000-000000000000}"/>
          </ac:spMkLst>
        </pc:spChg>
        <pc:spChg chg="mod">
          <ac:chgData name="Marcello" userId="8bffbbdb-4fbc-4a87-b9c3-46ced084e620" providerId="ADAL" clId="{7E3B671B-71B4-41DD-9E5B-D8A4DACA3150}" dt="2020-09-27T15:29:11.055" v="19"/>
          <ac:spMkLst>
            <pc:docMk/>
            <pc:sldMk cId="4174102303" sldId="322"/>
            <ac:spMk id="5" creationId="{00000000-0000-0000-0000-000000000000}"/>
          </ac:spMkLst>
        </pc:spChg>
        <pc:spChg chg="mod">
          <ac:chgData name="Marcello" userId="8bffbbdb-4fbc-4a87-b9c3-46ced084e620" providerId="ADAL" clId="{7E3B671B-71B4-41DD-9E5B-D8A4DACA3150}" dt="2020-09-27T15:30:17.241" v="20"/>
          <ac:spMkLst>
            <pc:docMk/>
            <pc:sldMk cId="4174102303" sldId="322"/>
            <ac:spMk id="6" creationId="{00000000-0000-0000-0000-000000000000}"/>
          </ac:spMkLst>
        </pc:spChg>
      </pc:sldChg>
      <pc:sldChg chg="modSp mod">
        <pc:chgData name="Marcello" userId="8bffbbdb-4fbc-4a87-b9c3-46ced084e620" providerId="ADAL" clId="{7E3B671B-71B4-41DD-9E5B-D8A4DACA3150}" dt="2020-09-27T15:30:17.241" v="20"/>
        <pc:sldMkLst>
          <pc:docMk/>
          <pc:sldMk cId="2511723182" sldId="324"/>
        </pc:sldMkLst>
        <pc:spChg chg="mod">
          <ac:chgData name="Marcello" userId="8bffbbdb-4fbc-4a87-b9c3-46ced084e620" providerId="ADAL" clId="{7E3B671B-71B4-41DD-9E5B-D8A4DACA3150}" dt="2020-09-27T15:28:24.553" v="1"/>
          <ac:spMkLst>
            <pc:docMk/>
            <pc:sldMk cId="2511723182" sldId="324"/>
            <ac:spMk id="2" creationId="{00000000-0000-0000-0000-000000000000}"/>
          </ac:spMkLst>
        </pc:spChg>
        <pc:spChg chg="mod">
          <ac:chgData name="Marcello" userId="8bffbbdb-4fbc-4a87-b9c3-46ced084e620" providerId="ADAL" clId="{7E3B671B-71B4-41DD-9E5B-D8A4DACA3150}" dt="2020-09-27T15:28:24.691" v="5" actId="27636"/>
          <ac:spMkLst>
            <pc:docMk/>
            <pc:sldMk cId="2511723182" sldId="324"/>
            <ac:spMk id="3" creationId="{00000000-0000-0000-0000-000000000000}"/>
          </ac:spMkLst>
        </pc:spChg>
        <pc:spChg chg="mod">
          <ac:chgData name="Marcello" userId="8bffbbdb-4fbc-4a87-b9c3-46ced084e620" providerId="ADAL" clId="{7E3B671B-71B4-41DD-9E5B-D8A4DACA3150}" dt="2020-09-27T15:28:58.048" v="18"/>
          <ac:spMkLst>
            <pc:docMk/>
            <pc:sldMk cId="2511723182" sldId="324"/>
            <ac:spMk id="4" creationId="{00000000-0000-0000-0000-000000000000}"/>
          </ac:spMkLst>
        </pc:spChg>
        <pc:spChg chg="mod">
          <ac:chgData name="Marcello" userId="8bffbbdb-4fbc-4a87-b9c3-46ced084e620" providerId="ADAL" clId="{7E3B671B-71B4-41DD-9E5B-D8A4DACA3150}" dt="2020-09-27T15:29:11.055" v="19"/>
          <ac:spMkLst>
            <pc:docMk/>
            <pc:sldMk cId="2511723182" sldId="324"/>
            <ac:spMk id="5" creationId="{00000000-0000-0000-0000-000000000000}"/>
          </ac:spMkLst>
        </pc:spChg>
        <pc:spChg chg="mod">
          <ac:chgData name="Marcello" userId="8bffbbdb-4fbc-4a87-b9c3-46ced084e620" providerId="ADAL" clId="{7E3B671B-71B4-41DD-9E5B-D8A4DACA3150}" dt="2020-09-27T15:30:17.241" v="20"/>
          <ac:spMkLst>
            <pc:docMk/>
            <pc:sldMk cId="2511723182" sldId="324"/>
            <ac:spMk id="6" creationId="{00000000-0000-0000-0000-000000000000}"/>
          </ac:spMkLst>
        </pc:spChg>
      </pc:sldChg>
      <pc:sldChg chg="modSp mod">
        <pc:chgData name="Marcello" userId="8bffbbdb-4fbc-4a87-b9c3-46ced084e620" providerId="ADAL" clId="{7E3B671B-71B4-41DD-9E5B-D8A4DACA3150}" dt="2020-09-27T15:30:17.241" v="20"/>
        <pc:sldMkLst>
          <pc:docMk/>
          <pc:sldMk cId="886989884" sldId="325"/>
        </pc:sldMkLst>
        <pc:spChg chg="mod">
          <ac:chgData name="Marcello" userId="8bffbbdb-4fbc-4a87-b9c3-46ced084e620" providerId="ADAL" clId="{7E3B671B-71B4-41DD-9E5B-D8A4DACA3150}" dt="2020-09-27T15:28:24.553" v="1"/>
          <ac:spMkLst>
            <pc:docMk/>
            <pc:sldMk cId="886989884" sldId="325"/>
            <ac:spMk id="2" creationId="{00000000-0000-0000-0000-000000000000}"/>
          </ac:spMkLst>
        </pc:spChg>
        <pc:spChg chg="mod">
          <ac:chgData name="Marcello" userId="8bffbbdb-4fbc-4a87-b9c3-46ced084e620" providerId="ADAL" clId="{7E3B671B-71B4-41DD-9E5B-D8A4DACA3150}" dt="2020-09-27T15:28:24.708" v="6" actId="27636"/>
          <ac:spMkLst>
            <pc:docMk/>
            <pc:sldMk cId="886989884" sldId="325"/>
            <ac:spMk id="3" creationId="{00000000-0000-0000-0000-000000000000}"/>
          </ac:spMkLst>
        </pc:spChg>
        <pc:spChg chg="mod">
          <ac:chgData name="Marcello" userId="8bffbbdb-4fbc-4a87-b9c3-46ced084e620" providerId="ADAL" clId="{7E3B671B-71B4-41DD-9E5B-D8A4DACA3150}" dt="2020-09-27T15:28:58.048" v="18"/>
          <ac:spMkLst>
            <pc:docMk/>
            <pc:sldMk cId="886989884" sldId="325"/>
            <ac:spMk id="4" creationId="{00000000-0000-0000-0000-000000000000}"/>
          </ac:spMkLst>
        </pc:spChg>
        <pc:spChg chg="mod">
          <ac:chgData name="Marcello" userId="8bffbbdb-4fbc-4a87-b9c3-46ced084e620" providerId="ADAL" clId="{7E3B671B-71B4-41DD-9E5B-D8A4DACA3150}" dt="2020-09-27T15:29:11.055" v="19"/>
          <ac:spMkLst>
            <pc:docMk/>
            <pc:sldMk cId="886989884" sldId="325"/>
            <ac:spMk id="5" creationId="{00000000-0000-0000-0000-000000000000}"/>
          </ac:spMkLst>
        </pc:spChg>
        <pc:spChg chg="mod">
          <ac:chgData name="Marcello" userId="8bffbbdb-4fbc-4a87-b9c3-46ced084e620" providerId="ADAL" clId="{7E3B671B-71B4-41DD-9E5B-D8A4DACA3150}" dt="2020-09-27T15:30:17.241" v="20"/>
          <ac:spMkLst>
            <pc:docMk/>
            <pc:sldMk cId="886989884" sldId="325"/>
            <ac:spMk id="6" creationId="{00000000-0000-0000-0000-000000000000}"/>
          </ac:spMkLst>
        </pc:spChg>
      </pc:sldChg>
      <pc:sldChg chg="modSp">
        <pc:chgData name="Marcello" userId="8bffbbdb-4fbc-4a87-b9c3-46ced084e620" providerId="ADAL" clId="{7E3B671B-71B4-41DD-9E5B-D8A4DACA3150}" dt="2020-09-27T15:30:17.241" v="20"/>
        <pc:sldMkLst>
          <pc:docMk/>
          <pc:sldMk cId="4086364585" sldId="326"/>
        </pc:sldMkLst>
        <pc:spChg chg="mod">
          <ac:chgData name="Marcello" userId="8bffbbdb-4fbc-4a87-b9c3-46ced084e620" providerId="ADAL" clId="{7E3B671B-71B4-41DD-9E5B-D8A4DACA3150}" dt="2020-09-27T15:28:24.553" v="1"/>
          <ac:spMkLst>
            <pc:docMk/>
            <pc:sldMk cId="4086364585" sldId="326"/>
            <ac:spMk id="2" creationId="{00000000-0000-0000-0000-000000000000}"/>
          </ac:spMkLst>
        </pc:spChg>
        <pc:spChg chg="mod">
          <ac:chgData name="Marcello" userId="8bffbbdb-4fbc-4a87-b9c3-46ced084e620" providerId="ADAL" clId="{7E3B671B-71B4-41DD-9E5B-D8A4DACA3150}" dt="2020-09-27T15:28:58.048" v="18"/>
          <ac:spMkLst>
            <pc:docMk/>
            <pc:sldMk cId="4086364585" sldId="326"/>
            <ac:spMk id="4" creationId="{00000000-0000-0000-0000-000000000000}"/>
          </ac:spMkLst>
        </pc:spChg>
        <pc:spChg chg="mod">
          <ac:chgData name="Marcello" userId="8bffbbdb-4fbc-4a87-b9c3-46ced084e620" providerId="ADAL" clId="{7E3B671B-71B4-41DD-9E5B-D8A4DACA3150}" dt="2020-09-27T15:29:11.055" v="19"/>
          <ac:spMkLst>
            <pc:docMk/>
            <pc:sldMk cId="4086364585" sldId="326"/>
            <ac:spMk id="5" creationId="{00000000-0000-0000-0000-000000000000}"/>
          </ac:spMkLst>
        </pc:spChg>
        <pc:spChg chg="mod">
          <ac:chgData name="Marcello" userId="8bffbbdb-4fbc-4a87-b9c3-46ced084e620" providerId="ADAL" clId="{7E3B671B-71B4-41DD-9E5B-D8A4DACA3150}" dt="2020-09-27T15:30:17.241" v="20"/>
          <ac:spMkLst>
            <pc:docMk/>
            <pc:sldMk cId="4086364585" sldId="326"/>
            <ac:spMk id="6" creationId="{00000000-0000-0000-0000-000000000000}"/>
          </ac:spMkLst>
        </pc:spChg>
      </pc:sldChg>
      <pc:sldChg chg="modSp">
        <pc:chgData name="Marcello" userId="8bffbbdb-4fbc-4a87-b9c3-46ced084e620" providerId="ADAL" clId="{7E3B671B-71B4-41DD-9E5B-D8A4DACA3150}" dt="2020-09-27T15:30:17.241" v="20"/>
        <pc:sldMkLst>
          <pc:docMk/>
          <pc:sldMk cId="1967420476" sldId="327"/>
        </pc:sldMkLst>
        <pc:spChg chg="mod">
          <ac:chgData name="Marcello" userId="8bffbbdb-4fbc-4a87-b9c3-46ced084e620" providerId="ADAL" clId="{7E3B671B-71B4-41DD-9E5B-D8A4DACA3150}" dt="2020-09-27T15:28:24.553" v="1"/>
          <ac:spMkLst>
            <pc:docMk/>
            <pc:sldMk cId="1967420476" sldId="327"/>
            <ac:spMk id="2" creationId="{00000000-0000-0000-0000-000000000000}"/>
          </ac:spMkLst>
        </pc:spChg>
        <pc:spChg chg="mod">
          <ac:chgData name="Marcello" userId="8bffbbdb-4fbc-4a87-b9c3-46ced084e620" providerId="ADAL" clId="{7E3B671B-71B4-41DD-9E5B-D8A4DACA3150}" dt="2020-09-27T15:28:58.048" v="18"/>
          <ac:spMkLst>
            <pc:docMk/>
            <pc:sldMk cId="1967420476" sldId="327"/>
            <ac:spMk id="4" creationId="{00000000-0000-0000-0000-000000000000}"/>
          </ac:spMkLst>
        </pc:spChg>
        <pc:spChg chg="mod">
          <ac:chgData name="Marcello" userId="8bffbbdb-4fbc-4a87-b9c3-46ced084e620" providerId="ADAL" clId="{7E3B671B-71B4-41DD-9E5B-D8A4DACA3150}" dt="2020-09-27T15:29:11.055" v="19"/>
          <ac:spMkLst>
            <pc:docMk/>
            <pc:sldMk cId="1967420476" sldId="327"/>
            <ac:spMk id="5" creationId="{00000000-0000-0000-0000-000000000000}"/>
          </ac:spMkLst>
        </pc:spChg>
        <pc:spChg chg="mod">
          <ac:chgData name="Marcello" userId="8bffbbdb-4fbc-4a87-b9c3-46ced084e620" providerId="ADAL" clId="{7E3B671B-71B4-41DD-9E5B-D8A4DACA3150}" dt="2020-09-27T15:30:17.241" v="20"/>
          <ac:spMkLst>
            <pc:docMk/>
            <pc:sldMk cId="1967420476" sldId="327"/>
            <ac:spMk id="6" creationId="{00000000-0000-0000-0000-000000000000}"/>
          </ac:spMkLst>
        </pc:spChg>
      </pc:sldChg>
      <pc:sldChg chg="modSp">
        <pc:chgData name="Marcello" userId="8bffbbdb-4fbc-4a87-b9c3-46ced084e620" providerId="ADAL" clId="{7E3B671B-71B4-41DD-9E5B-D8A4DACA3150}" dt="2020-09-27T15:30:17.241" v="20"/>
        <pc:sldMkLst>
          <pc:docMk/>
          <pc:sldMk cId="3195178122" sldId="329"/>
        </pc:sldMkLst>
        <pc:spChg chg="mod">
          <ac:chgData name="Marcello" userId="8bffbbdb-4fbc-4a87-b9c3-46ced084e620" providerId="ADAL" clId="{7E3B671B-71B4-41DD-9E5B-D8A4DACA3150}" dt="2020-09-27T15:28:24.553" v="1"/>
          <ac:spMkLst>
            <pc:docMk/>
            <pc:sldMk cId="3195178122" sldId="329"/>
            <ac:spMk id="2" creationId="{00000000-0000-0000-0000-000000000000}"/>
          </ac:spMkLst>
        </pc:spChg>
        <pc:spChg chg="mod">
          <ac:chgData name="Marcello" userId="8bffbbdb-4fbc-4a87-b9c3-46ced084e620" providerId="ADAL" clId="{7E3B671B-71B4-41DD-9E5B-D8A4DACA3150}" dt="2020-09-27T15:28:58.048" v="18"/>
          <ac:spMkLst>
            <pc:docMk/>
            <pc:sldMk cId="3195178122" sldId="329"/>
            <ac:spMk id="4" creationId="{00000000-0000-0000-0000-000000000000}"/>
          </ac:spMkLst>
        </pc:spChg>
        <pc:spChg chg="mod">
          <ac:chgData name="Marcello" userId="8bffbbdb-4fbc-4a87-b9c3-46ced084e620" providerId="ADAL" clId="{7E3B671B-71B4-41DD-9E5B-D8A4DACA3150}" dt="2020-09-27T15:29:11.055" v="19"/>
          <ac:spMkLst>
            <pc:docMk/>
            <pc:sldMk cId="3195178122" sldId="329"/>
            <ac:spMk id="5" creationId="{00000000-0000-0000-0000-000000000000}"/>
          </ac:spMkLst>
        </pc:spChg>
        <pc:spChg chg="mod">
          <ac:chgData name="Marcello" userId="8bffbbdb-4fbc-4a87-b9c3-46ced084e620" providerId="ADAL" clId="{7E3B671B-71B4-41DD-9E5B-D8A4DACA3150}" dt="2020-09-27T15:30:17.241" v="20"/>
          <ac:spMkLst>
            <pc:docMk/>
            <pc:sldMk cId="3195178122" sldId="329"/>
            <ac:spMk id="6" creationId="{00000000-0000-0000-0000-000000000000}"/>
          </ac:spMkLst>
        </pc:spChg>
      </pc:sldChg>
      <pc:sldChg chg="modSp mod">
        <pc:chgData name="Marcello" userId="8bffbbdb-4fbc-4a87-b9c3-46ced084e620" providerId="ADAL" clId="{7E3B671B-71B4-41DD-9E5B-D8A4DACA3150}" dt="2020-09-27T15:30:17.241" v="20"/>
        <pc:sldMkLst>
          <pc:docMk/>
          <pc:sldMk cId="3013474278" sldId="330"/>
        </pc:sldMkLst>
        <pc:spChg chg="mod">
          <ac:chgData name="Marcello" userId="8bffbbdb-4fbc-4a87-b9c3-46ced084e620" providerId="ADAL" clId="{7E3B671B-71B4-41DD-9E5B-D8A4DACA3150}" dt="2020-09-27T15:28:24.553" v="1"/>
          <ac:spMkLst>
            <pc:docMk/>
            <pc:sldMk cId="3013474278" sldId="330"/>
            <ac:spMk id="2" creationId="{00000000-0000-0000-0000-000000000000}"/>
          </ac:spMkLst>
        </pc:spChg>
        <pc:spChg chg="mod">
          <ac:chgData name="Marcello" userId="8bffbbdb-4fbc-4a87-b9c3-46ced084e620" providerId="ADAL" clId="{7E3B671B-71B4-41DD-9E5B-D8A4DACA3150}" dt="2020-09-27T15:28:24.739" v="7" actId="27636"/>
          <ac:spMkLst>
            <pc:docMk/>
            <pc:sldMk cId="3013474278" sldId="330"/>
            <ac:spMk id="3" creationId="{00000000-0000-0000-0000-000000000000}"/>
          </ac:spMkLst>
        </pc:spChg>
        <pc:spChg chg="mod">
          <ac:chgData name="Marcello" userId="8bffbbdb-4fbc-4a87-b9c3-46ced084e620" providerId="ADAL" clId="{7E3B671B-71B4-41DD-9E5B-D8A4DACA3150}" dt="2020-09-27T15:28:58.048" v="18"/>
          <ac:spMkLst>
            <pc:docMk/>
            <pc:sldMk cId="3013474278" sldId="330"/>
            <ac:spMk id="4" creationId="{00000000-0000-0000-0000-000000000000}"/>
          </ac:spMkLst>
        </pc:spChg>
        <pc:spChg chg="mod">
          <ac:chgData name="Marcello" userId="8bffbbdb-4fbc-4a87-b9c3-46ced084e620" providerId="ADAL" clId="{7E3B671B-71B4-41DD-9E5B-D8A4DACA3150}" dt="2020-09-27T15:29:11.055" v="19"/>
          <ac:spMkLst>
            <pc:docMk/>
            <pc:sldMk cId="3013474278" sldId="330"/>
            <ac:spMk id="5" creationId="{00000000-0000-0000-0000-000000000000}"/>
          </ac:spMkLst>
        </pc:spChg>
        <pc:spChg chg="mod">
          <ac:chgData name="Marcello" userId="8bffbbdb-4fbc-4a87-b9c3-46ced084e620" providerId="ADAL" clId="{7E3B671B-71B4-41DD-9E5B-D8A4DACA3150}" dt="2020-09-27T15:30:17.241" v="20"/>
          <ac:spMkLst>
            <pc:docMk/>
            <pc:sldMk cId="3013474278" sldId="330"/>
            <ac:spMk id="6" creationId="{00000000-0000-0000-0000-000000000000}"/>
          </ac:spMkLst>
        </pc:spChg>
      </pc:sldChg>
      <pc:sldChg chg="modSp">
        <pc:chgData name="Marcello" userId="8bffbbdb-4fbc-4a87-b9c3-46ced084e620" providerId="ADAL" clId="{7E3B671B-71B4-41DD-9E5B-D8A4DACA3150}" dt="2020-09-27T15:30:17.241" v="20"/>
        <pc:sldMkLst>
          <pc:docMk/>
          <pc:sldMk cId="2546540751" sldId="331"/>
        </pc:sldMkLst>
        <pc:spChg chg="mod">
          <ac:chgData name="Marcello" userId="8bffbbdb-4fbc-4a87-b9c3-46ced084e620" providerId="ADAL" clId="{7E3B671B-71B4-41DD-9E5B-D8A4DACA3150}" dt="2020-09-27T15:28:24.553" v="1"/>
          <ac:spMkLst>
            <pc:docMk/>
            <pc:sldMk cId="2546540751" sldId="331"/>
            <ac:spMk id="2" creationId="{00000000-0000-0000-0000-000000000000}"/>
          </ac:spMkLst>
        </pc:spChg>
        <pc:spChg chg="mod">
          <ac:chgData name="Marcello" userId="8bffbbdb-4fbc-4a87-b9c3-46ced084e620" providerId="ADAL" clId="{7E3B671B-71B4-41DD-9E5B-D8A4DACA3150}" dt="2020-09-27T15:28:58.048" v="18"/>
          <ac:spMkLst>
            <pc:docMk/>
            <pc:sldMk cId="2546540751" sldId="331"/>
            <ac:spMk id="4" creationId="{00000000-0000-0000-0000-000000000000}"/>
          </ac:spMkLst>
        </pc:spChg>
        <pc:spChg chg="mod">
          <ac:chgData name="Marcello" userId="8bffbbdb-4fbc-4a87-b9c3-46ced084e620" providerId="ADAL" clId="{7E3B671B-71B4-41DD-9E5B-D8A4DACA3150}" dt="2020-09-27T15:29:11.055" v="19"/>
          <ac:spMkLst>
            <pc:docMk/>
            <pc:sldMk cId="2546540751" sldId="331"/>
            <ac:spMk id="5" creationId="{00000000-0000-0000-0000-000000000000}"/>
          </ac:spMkLst>
        </pc:spChg>
        <pc:spChg chg="mod">
          <ac:chgData name="Marcello" userId="8bffbbdb-4fbc-4a87-b9c3-46ced084e620" providerId="ADAL" clId="{7E3B671B-71B4-41DD-9E5B-D8A4DACA3150}" dt="2020-09-27T15:30:17.241" v="20"/>
          <ac:spMkLst>
            <pc:docMk/>
            <pc:sldMk cId="2546540751" sldId="331"/>
            <ac:spMk id="6" creationId="{00000000-0000-0000-0000-000000000000}"/>
          </ac:spMkLst>
        </pc:spChg>
      </pc:sldChg>
      <pc:sldChg chg="modSp mod">
        <pc:chgData name="Marcello" userId="8bffbbdb-4fbc-4a87-b9c3-46ced084e620" providerId="ADAL" clId="{7E3B671B-71B4-41DD-9E5B-D8A4DACA3150}" dt="2020-09-27T15:30:42.392" v="21"/>
        <pc:sldMkLst>
          <pc:docMk/>
          <pc:sldMk cId="3442821202" sldId="332"/>
        </pc:sldMkLst>
        <pc:spChg chg="mod">
          <ac:chgData name="Marcello" userId="8bffbbdb-4fbc-4a87-b9c3-46ced084e620" providerId="ADAL" clId="{7E3B671B-71B4-41DD-9E5B-D8A4DACA3150}" dt="2020-09-27T15:28:24.553" v="1"/>
          <ac:spMkLst>
            <pc:docMk/>
            <pc:sldMk cId="3442821202" sldId="332"/>
            <ac:spMk id="2" creationId="{00000000-0000-0000-0000-000000000000}"/>
          </ac:spMkLst>
        </pc:spChg>
        <pc:spChg chg="mod">
          <ac:chgData name="Marcello" userId="8bffbbdb-4fbc-4a87-b9c3-46ced084e620" providerId="ADAL" clId="{7E3B671B-71B4-41DD-9E5B-D8A4DACA3150}" dt="2020-09-27T15:28:24.776" v="9" actId="27636"/>
          <ac:spMkLst>
            <pc:docMk/>
            <pc:sldMk cId="3442821202" sldId="332"/>
            <ac:spMk id="3" creationId="{00000000-0000-0000-0000-000000000000}"/>
          </ac:spMkLst>
        </pc:spChg>
        <pc:spChg chg="mod">
          <ac:chgData name="Marcello" userId="8bffbbdb-4fbc-4a87-b9c3-46ced084e620" providerId="ADAL" clId="{7E3B671B-71B4-41DD-9E5B-D8A4DACA3150}" dt="2020-09-27T15:30:42.392" v="21"/>
          <ac:spMkLst>
            <pc:docMk/>
            <pc:sldMk cId="3442821202" sldId="332"/>
            <ac:spMk id="4" creationId="{00000000-0000-0000-0000-000000000000}"/>
          </ac:spMkLst>
        </pc:spChg>
        <pc:spChg chg="mod">
          <ac:chgData name="Marcello" userId="8bffbbdb-4fbc-4a87-b9c3-46ced084e620" providerId="ADAL" clId="{7E3B671B-71B4-41DD-9E5B-D8A4DACA3150}" dt="2020-09-27T15:29:11.055" v="19"/>
          <ac:spMkLst>
            <pc:docMk/>
            <pc:sldMk cId="3442821202" sldId="332"/>
            <ac:spMk id="5" creationId="{00000000-0000-0000-0000-000000000000}"/>
          </ac:spMkLst>
        </pc:spChg>
        <pc:spChg chg="mod">
          <ac:chgData name="Marcello" userId="8bffbbdb-4fbc-4a87-b9c3-46ced084e620" providerId="ADAL" clId="{7E3B671B-71B4-41DD-9E5B-D8A4DACA3150}" dt="2020-09-27T15:30:17.241" v="20"/>
          <ac:spMkLst>
            <pc:docMk/>
            <pc:sldMk cId="3442821202" sldId="332"/>
            <ac:spMk id="6" creationId="{00000000-0000-0000-0000-000000000000}"/>
          </ac:spMkLst>
        </pc:spChg>
        <pc:graphicFrameChg chg="mod">
          <ac:chgData name="Marcello" userId="8bffbbdb-4fbc-4a87-b9c3-46ced084e620" providerId="ADAL" clId="{7E3B671B-71B4-41DD-9E5B-D8A4DACA3150}" dt="2020-09-27T15:29:11.055" v="19"/>
          <ac:graphicFrameMkLst>
            <pc:docMk/>
            <pc:sldMk cId="3442821202" sldId="332"/>
            <ac:graphicFrameMk id="10" creationId="{00000000-0000-0000-0000-000000000000}"/>
          </ac:graphicFrameMkLst>
        </pc:graphicFrameChg>
      </pc:sldChg>
      <pc:sldChg chg="modSp mod">
        <pc:chgData name="Marcello" userId="8bffbbdb-4fbc-4a87-b9c3-46ced084e620" providerId="ADAL" clId="{7E3B671B-71B4-41DD-9E5B-D8A4DACA3150}" dt="2020-09-27T15:30:42.392" v="21"/>
        <pc:sldMkLst>
          <pc:docMk/>
          <pc:sldMk cId="1975837264" sldId="333"/>
        </pc:sldMkLst>
        <pc:spChg chg="mod">
          <ac:chgData name="Marcello" userId="8bffbbdb-4fbc-4a87-b9c3-46ced084e620" providerId="ADAL" clId="{7E3B671B-71B4-41DD-9E5B-D8A4DACA3150}" dt="2020-09-27T15:28:24.553" v="1"/>
          <ac:spMkLst>
            <pc:docMk/>
            <pc:sldMk cId="1975837264" sldId="333"/>
            <ac:spMk id="2" creationId="{00000000-0000-0000-0000-000000000000}"/>
          </ac:spMkLst>
        </pc:spChg>
        <pc:spChg chg="mod">
          <ac:chgData name="Marcello" userId="8bffbbdb-4fbc-4a87-b9c3-46ced084e620" providerId="ADAL" clId="{7E3B671B-71B4-41DD-9E5B-D8A4DACA3150}" dt="2020-09-27T15:28:24.812" v="10" actId="27636"/>
          <ac:spMkLst>
            <pc:docMk/>
            <pc:sldMk cId="1975837264" sldId="333"/>
            <ac:spMk id="3" creationId="{00000000-0000-0000-0000-000000000000}"/>
          </ac:spMkLst>
        </pc:spChg>
        <pc:spChg chg="mod">
          <ac:chgData name="Marcello" userId="8bffbbdb-4fbc-4a87-b9c3-46ced084e620" providerId="ADAL" clId="{7E3B671B-71B4-41DD-9E5B-D8A4DACA3150}" dt="2020-09-27T15:30:42.392" v="21"/>
          <ac:spMkLst>
            <pc:docMk/>
            <pc:sldMk cId="1975837264" sldId="333"/>
            <ac:spMk id="4" creationId="{00000000-0000-0000-0000-000000000000}"/>
          </ac:spMkLst>
        </pc:spChg>
        <pc:spChg chg="mod">
          <ac:chgData name="Marcello" userId="8bffbbdb-4fbc-4a87-b9c3-46ced084e620" providerId="ADAL" clId="{7E3B671B-71B4-41DD-9E5B-D8A4DACA3150}" dt="2020-09-27T15:29:11.055" v="19"/>
          <ac:spMkLst>
            <pc:docMk/>
            <pc:sldMk cId="1975837264" sldId="333"/>
            <ac:spMk id="5" creationId="{00000000-0000-0000-0000-000000000000}"/>
          </ac:spMkLst>
        </pc:spChg>
        <pc:spChg chg="mod">
          <ac:chgData name="Marcello" userId="8bffbbdb-4fbc-4a87-b9c3-46ced084e620" providerId="ADAL" clId="{7E3B671B-71B4-41DD-9E5B-D8A4DACA3150}" dt="2020-09-27T15:30:17.241" v="20"/>
          <ac:spMkLst>
            <pc:docMk/>
            <pc:sldMk cId="1975837264" sldId="333"/>
            <ac:spMk id="6" creationId="{00000000-0000-0000-0000-000000000000}"/>
          </ac:spMkLst>
        </pc:spChg>
      </pc:sldChg>
      <pc:sldChg chg="modSp mod">
        <pc:chgData name="Marcello" userId="8bffbbdb-4fbc-4a87-b9c3-46ced084e620" providerId="ADAL" clId="{7E3B671B-71B4-41DD-9E5B-D8A4DACA3150}" dt="2020-09-27T15:30:42.392" v="21"/>
        <pc:sldMkLst>
          <pc:docMk/>
          <pc:sldMk cId="614286360" sldId="334"/>
        </pc:sldMkLst>
        <pc:spChg chg="mod">
          <ac:chgData name="Marcello" userId="8bffbbdb-4fbc-4a87-b9c3-46ced084e620" providerId="ADAL" clId="{7E3B671B-71B4-41DD-9E5B-D8A4DACA3150}" dt="2020-09-27T15:28:24.553" v="1"/>
          <ac:spMkLst>
            <pc:docMk/>
            <pc:sldMk cId="614286360" sldId="334"/>
            <ac:spMk id="2" creationId="{00000000-0000-0000-0000-000000000000}"/>
          </ac:spMkLst>
        </pc:spChg>
        <pc:spChg chg="mod">
          <ac:chgData name="Marcello" userId="8bffbbdb-4fbc-4a87-b9c3-46ced084e620" providerId="ADAL" clId="{7E3B671B-71B4-41DD-9E5B-D8A4DACA3150}" dt="2020-09-27T15:28:24.765" v="8" actId="27636"/>
          <ac:spMkLst>
            <pc:docMk/>
            <pc:sldMk cId="614286360" sldId="334"/>
            <ac:spMk id="3" creationId="{00000000-0000-0000-0000-000000000000}"/>
          </ac:spMkLst>
        </pc:spChg>
        <pc:spChg chg="mod">
          <ac:chgData name="Marcello" userId="8bffbbdb-4fbc-4a87-b9c3-46ced084e620" providerId="ADAL" clId="{7E3B671B-71B4-41DD-9E5B-D8A4DACA3150}" dt="2020-09-27T15:30:42.392" v="21"/>
          <ac:spMkLst>
            <pc:docMk/>
            <pc:sldMk cId="614286360" sldId="334"/>
            <ac:spMk id="4" creationId="{00000000-0000-0000-0000-000000000000}"/>
          </ac:spMkLst>
        </pc:spChg>
        <pc:spChg chg="mod">
          <ac:chgData name="Marcello" userId="8bffbbdb-4fbc-4a87-b9c3-46ced084e620" providerId="ADAL" clId="{7E3B671B-71B4-41DD-9E5B-D8A4DACA3150}" dt="2020-09-27T15:29:11.055" v="19"/>
          <ac:spMkLst>
            <pc:docMk/>
            <pc:sldMk cId="614286360" sldId="334"/>
            <ac:spMk id="5" creationId="{00000000-0000-0000-0000-000000000000}"/>
          </ac:spMkLst>
        </pc:spChg>
        <pc:spChg chg="mod">
          <ac:chgData name="Marcello" userId="8bffbbdb-4fbc-4a87-b9c3-46ced084e620" providerId="ADAL" clId="{7E3B671B-71B4-41DD-9E5B-D8A4DACA3150}" dt="2020-09-27T15:30:17.241" v="20"/>
          <ac:spMkLst>
            <pc:docMk/>
            <pc:sldMk cId="614286360" sldId="334"/>
            <ac:spMk id="6" creationId="{00000000-0000-0000-0000-000000000000}"/>
          </ac:spMkLst>
        </pc:spChg>
        <pc:graphicFrameChg chg="mod">
          <ac:chgData name="Marcello" userId="8bffbbdb-4fbc-4a87-b9c3-46ced084e620" providerId="ADAL" clId="{7E3B671B-71B4-41DD-9E5B-D8A4DACA3150}" dt="2020-09-27T15:29:11.055" v="19"/>
          <ac:graphicFrameMkLst>
            <pc:docMk/>
            <pc:sldMk cId="614286360" sldId="334"/>
            <ac:graphicFrameMk id="9" creationId="{00000000-0000-0000-0000-000000000000}"/>
          </ac:graphicFrameMkLst>
        </pc:graphicFrameChg>
      </pc:sldChg>
      <pc:sldChg chg="modSp">
        <pc:chgData name="Marcello" userId="8bffbbdb-4fbc-4a87-b9c3-46ced084e620" providerId="ADAL" clId="{7E3B671B-71B4-41DD-9E5B-D8A4DACA3150}" dt="2020-09-27T15:30:42.392" v="21"/>
        <pc:sldMkLst>
          <pc:docMk/>
          <pc:sldMk cId="1979253350" sldId="335"/>
        </pc:sldMkLst>
        <pc:spChg chg="mod">
          <ac:chgData name="Marcello" userId="8bffbbdb-4fbc-4a87-b9c3-46ced084e620" providerId="ADAL" clId="{7E3B671B-71B4-41DD-9E5B-D8A4DACA3150}" dt="2020-09-27T15:28:24.553" v="1"/>
          <ac:spMkLst>
            <pc:docMk/>
            <pc:sldMk cId="1979253350" sldId="335"/>
            <ac:spMk id="2" creationId="{00000000-0000-0000-0000-000000000000}"/>
          </ac:spMkLst>
        </pc:spChg>
        <pc:spChg chg="mod">
          <ac:chgData name="Marcello" userId="8bffbbdb-4fbc-4a87-b9c3-46ced084e620" providerId="ADAL" clId="{7E3B671B-71B4-41DD-9E5B-D8A4DACA3150}" dt="2020-09-27T15:30:42.392" v="21"/>
          <ac:spMkLst>
            <pc:docMk/>
            <pc:sldMk cId="1979253350" sldId="335"/>
            <ac:spMk id="4" creationId="{00000000-0000-0000-0000-000000000000}"/>
          </ac:spMkLst>
        </pc:spChg>
        <pc:spChg chg="mod">
          <ac:chgData name="Marcello" userId="8bffbbdb-4fbc-4a87-b9c3-46ced084e620" providerId="ADAL" clId="{7E3B671B-71B4-41DD-9E5B-D8A4DACA3150}" dt="2020-09-27T15:29:11.055" v="19"/>
          <ac:spMkLst>
            <pc:docMk/>
            <pc:sldMk cId="1979253350" sldId="335"/>
            <ac:spMk id="5" creationId="{00000000-0000-0000-0000-000000000000}"/>
          </ac:spMkLst>
        </pc:spChg>
        <pc:spChg chg="mod">
          <ac:chgData name="Marcello" userId="8bffbbdb-4fbc-4a87-b9c3-46ced084e620" providerId="ADAL" clId="{7E3B671B-71B4-41DD-9E5B-D8A4DACA3150}" dt="2020-09-27T15:30:17.241" v="20"/>
          <ac:spMkLst>
            <pc:docMk/>
            <pc:sldMk cId="1979253350" sldId="335"/>
            <ac:spMk id="6" creationId="{00000000-0000-0000-0000-000000000000}"/>
          </ac:spMkLst>
        </pc:spChg>
        <pc:graphicFrameChg chg="mod">
          <ac:chgData name="Marcello" userId="8bffbbdb-4fbc-4a87-b9c3-46ced084e620" providerId="ADAL" clId="{7E3B671B-71B4-41DD-9E5B-D8A4DACA3150}" dt="2020-09-27T15:29:11.055" v="19"/>
          <ac:graphicFrameMkLst>
            <pc:docMk/>
            <pc:sldMk cId="1979253350" sldId="335"/>
            <ac:graphicFrameMk id="10" creationId="{00000000-0000-0000-0000-000000000000}"/>
          </ac:graphicFrameMkLst>
        </pc:graphicFrameChg>
        <pc:graphicFrameChg chg="mod">
          <ac:chgData name="Marcello" userId="8bffbbdb-4fbc-4a87-b9c3-46ced084e620" providerId="ADAL" clId="{7E3B671B-71B4-41DD-9E5B-D8A4DACA3150}" dt="2020-09-27T15:29:11.055" v="19"/>
          <ac:graphicFrameMkLst>
            <pc:docMk/>
            <pc:sldMk cId="1979253350" sldId="335"/>
            <ac:graphicFrameMk id="11" creationId="{00000000-0000-0000-0000-000000000000}"/>
          </ac:graphicFrameMkLst>
        </pc:graphicFrameChg>
      </pc:sldChg>
      <pc:sldChg chg="modSp mod">
        <pc:chgData name="Marcello" userId="8bffbbdb-4fbc-4a87-b9c3-46ced084e620" providerId="ADAL" clId="{7E3B671B-71B4-41DD-9E5B-D8A4DACA3150}" dt="2020-09-27T15:30:42.392" v="21"/>
        <pc:sldMkLst>
          <pc:docMk/>
          <pc:sldMk cId="1454120414" sldId="336"/>
        </pc:sldMkLst>
        <pc:spChg chg="mod">
          <ac:chgData name="Marcello" userId="8bffbbdb-4fbc-4a87-b9c3-46ced084e620" providerId="ADAL" clId="{7E3B671B-71B4-41DD-9E5B-D8A4DACA3150}" dt="2020-09-27T15:28:24.553" v="1"/>
          <ac:spMkLst>
            <pc:docMk/>
            <pc:sldMk cId="1454120414" sldId="336"/>
            <ac:spMk id="2" creationId="{00000000-0000-0000-0000-000000000000}"/>
          </ac:spMkLst>
        </pc:spChg>
        <pc:spChg chg="mod">
          <ac:chgData name="Marcello" userId="8bffbbdb-4fbc-4a87-b9c3-46ced084e620" providerId="ADAL" clId="{7E3B671B-71B4-41DD-9E5B-D8A4DACA3150}" dt="2020-09-27T15:28:24.860" v="11" actId="27636"/>
          <ac:spMkLst>
            <pc:docMk/>
            <pc:sldMk cId="1454120414" sldId="336"/>
            <ac:spMk id="3" creationId="{00000000-0000-0000-0000-000000000000}"/>
          </ac:spMkLst>
        </pc:spChg>
        <pc:spChg chg="mod">
          <ac:chgData name="Marcello" userId="8bffbbdb-4fbc-4a87-b9c3-46ced084e620" providerId="ADAL" clId="{7E3B671B-71B4-41DD-9E5B-D8A4DACA3150}" dt="2020-09-27T15:30:42.392" v="21"/>
          <ac:spMkLst>
            <pc:docMk/>
            <pc:sldMk cId="1454120414" sldId="336"/>
            <ac:spMk id="4" creationId="{00000000-0000-0000-0000-000000000000}"/>
          </ac:spMkLst>
        </pc:spChg>
        <pc:spChg chg="mod">
          <ac:chgData name="Marcello" userId="8bffbbdb-4fbc-4a87-b9c3-46ced084e620" providerId="ADAL" clId="{7E3B671B-71B4-41DD-9E5B-D8A4DACA3150}" dt="2020-09-27T15:29:11.055" v="19"/>
          <ac:spMkLst>
            <pc:docMk/>
            <pc:sldMk cId="1454120414" sldId="336"/>
            <ac:spMk id="5" creationId="{00000000-0000-0000-0000-000000000000}"/>
          </ac:spMkLst>
        </pc:spChg>
        <pc:spChg chg="mod">
          <ac:chgData name="Marcello" userId="8bffbbdb-4fbc-4a87-b9c3-46ced084e620" providerId="ADAL" clId="{7E3B671B-71B4-41DD-9E5B-D8A4DACA3150}" dt="2020-09-27T15:30:17.241" v="20"/>
          <ac:spMkLst>
            <pc:docMk/>
            <pc:sldMk cId="1454120414" sldId="336"/>
            <ac:spMk id="6" creationId="{00000000-0000-0000-0000-000000000000}"/>
          </ac:spMkLst>
        </pc:spChg>
      </pc:sldChg>
      <pc:sldChg chg="modSp mod">
        <pc:chgData name="Marcello" userId="8bffbbdb-4fbc-4a87-b9c3-46ced084e620" providerId="ADAL" clId="{7E3B671B-71B4-41DD-9E5B-D8A4DACA3150}" dt="2020-09-27T15:30:42.392" v="21"/>
        <pc:sldMkLst>
          <pc:docMk/>
          <pc:sldMk cId="604918059" sldId="337"/>
        </pc:sldMkLst>
        <pc:spChg chg="mod">
          <ac:chgData name="Marcello" userId="8bffbbdb-4fbc-4a87-b9c3-46ced084e620" providerId="ADAL" clId="{7E3B671B-71B4-41DD-9E5B-D8A4DACA3150}" dt="2020-09-27T15:28:24.553" v="1"/>
          <ac:spMkLst>
            <pc:docMk/>
            <pc:sldMk cId="604918059" sldId="337"/>
            <ac:spMk id="2" creationId="{00000000-0000-0000-0000-000000000000}"/>
          </ac:spMkLst>
        </pc:spChg>
        <pc:spChg chg="mod">
          <ac:chgData name="Marcello" userId="8bffbbdb-4fbc-4a87-b9c3-46ced084e620" providerId="ADAL" clId="{7E3B671B-71B4-41DD-9E5B-D8A4DACA3150}" dt="2020-09-27T15:30:42.392" v="21"/>
          <ac:spMkLst>
            <pc:docMk/>
            <pc:sldMk cId="604918059" sldId="337"/>
            <ac:spMk id="4" creationId="{00000000-0000-0000-0000-000000000000}"/>
          </ac:spMkLst>
        </pc:spChg>
        <pc:spChg chg="mod">
          <ac:chgData name="Marcello" userId="8bffbbdb-4fbc-4a87-b9c3-46ced084e620" providerId="ADAL" clId="{7E3B671B-71B4-41DD-9E5B-D8A4DACA3150}" dt="2020-09-27T15:29:11.055" v="19"/>
          <ac:spMkLst>
            <pc:docMk/>
            <pc:sldMk cId="604918059" sldId="337"/>
            <ac:spMk id="5" creationId="{00000000-0000-0000-0000-000000000000}"/>
          </ac:spMkLst>
        </pc:spChg>
        <pc:spChg chg="mod">
          <ac:chgData name="Marcello" userId="8bffbbdb-4fbc-4a87-b9c3-46ced084e620" providerId="ADAL" clId="{7E3B671B-71B4-41DD-9E5B-D8A4DACA3150}" dt="2020-09-27T15:30:17.241" v="20"/>
          <ac:spMkLst>
            <pc:docMk/>
            <pc:sldMk cId="604918059" sldId="337"/>
            <ac:spMk id="6" creationId="{00000000-0000-0000-0000-000000000000}"/>
          </ac:spMkLst>
        </pc:spChg>
        <pc:spChg chg="mod">
          <ac:chgData name="Marcello" userId="8bffbbdb-4fbc-4a87-b9c3-46ced084e620" providerId="ADAL" clId="{7E3B671B-71B4-41DD-9E5B-D8A4DACA3150}" dt="2020-09-27T15:28:24.924" v="13" actId="27636"/>
          <ac:spMkLst>
            <pc:docMk/>
            <pc:sldMk cId="604918059" sldId="337"/>
            <ac:spMk id="115" creationId="{00000000-0000-0000-0000-000000000000}"/>
          </ac:spMkLst>
        </pc:spChg>
      </pc:sldChg>
      <pc:sldChg chg="modSp mod">
        <pc:chgData name="Marcello" userId="8bffbbdb-4fbc-4a87-b9c3-46ced084e620" providerId="ADAL" clId="{7E3B671B-71B4-41DD-9E5B-D8A4DACA3150}" dt="2020-09-27T15:30:42.392" v="21"/>
        <pc:sldMkLst>
          <pc:docMk/>
          <pc:sldMk cId="2456146760" sldId="338"/>
        </pc:sldMkLst>
        <pc:spChg chg="mod">
          <ac:chgData name="Marcello" userId="8bffbbdb-4fbc-4a87-b9c3-46ced084e620" providerId="ADAL" clId="{7E3B671B-71B4-41DD-9E5B-D8A4DACA3150}" dt="2020-09-27T15:28:24.553" v="1"/>
          <ac:spMkLst>
            <pc:docMk/>
            <pc:sldMk cId="2456146760" sldId="338"/>
            <ac:spMk id="2" creationId="{00000000-0000-0000-0000-000000000000}"/>
          </ac:spMkLst>
        </pc:spChg>
        <pc:spChg chg="mod">
          <ac:chgData name="Marcello" userId="8bffbbdb-4fbc-4a87-b9c3-46ced084e620" providerId="ADAL" clId="{7E3B671B-71B4-41DD-9E5B-D8A4DACA3150}" dt="2020-09-27T15:30:42.392" v="21"/>
          <ac:spMkLst>
            <pc:docMk/>
            <pc:sldMk cId="2456146760" sldId="338"/>
            <ac:spMk id="4" creationId="{00000000-0000-0000-0000-000000000000}"/>
          </ac:spMkLst>
        </pc:spChg>
        <pc:spChg chg="mod">
          <ac:chgData name="Marcello" userId="8bffbbdb-4fbc-4a87-b9c3-46ced084e620" providerId="ADAL" clId="{7E3B671B-71B4-41DD-9E5B-D8A4DACA3150}" dt="2020-09-27T15:29:11.055" v="19"/>
          <ac:spMkLst>
            <pc:docMk/>
            <pc:sldMk cId="2456146760" sldId="338"/>
            <ac:spMk id="5" creationId="{00000000-0000-0000-0000-000000000000}"/>
          </ac:spMkLst>
        </pc:spChg>
        <pc:spChg chg="mod">
          <ac:chgData name="Marcello" userId="8bffbbdb-4fbc-4a87-b9c3-46ced084e620" providerId="ADAL" clId="{7E3B671B-71B4-41DD-9E5B-D8A4DACA3150}" dt="2020-09-27T15:30:17.241" v="20"/>
          <ac:spMkLst>
            <pc:docMk/>
            <pc:sldMk cId="2456146760" sldId="338"/>
            <ac:spMk id="6" creationId="{00000000-0000-0000-0000-000000000000}"/>
          </ac:spMkLst>
        </pc:spChg>
        <pc:spChg chg="mod">
          <ac:chgData name="Marcello" userId="8bffbbdb-4fbc-4a87-b9c3-46ced084e620" providerId="ADAL" clId="{7E3B671B-71B4-41DD-9E5B-D8A4DACA3150}" dt="2020-09-27T15:28:24.937" v="14" actId="27636"/>
          <ac:spMkLst>
            <pc:docMk/>
            <pc:sldMk cId="2456146760" sldId="338"/>
            <ac:spMk id="123" creationId="{00000000-0000-0000-0000-000000000000}"/>
          </ac:spMkLst>
        </pc:spChg>
        <pc:spChg chg="mod">
          <ac:chgData name="Marcello" userId="8bffbbdb-4fbc-4a87-b9c3-46ced084e620" providerId="ADAL" clId="{7E3B671B-71B4-41DD-9E5B-D8A4DACA3150}" dt="2020-09-27T15:28:24.944" v="15" actId="27636"/>
          <ac:spMkLst>
            <pc:docMk/>
            <pc:sldMk cId="2456146760" sldId="338"/>
            <ac:spMk id="124" creationId="{00000000-0000-0000-0000-000000000000}"/>
          </ac:spMkLst>
        </pc:spChg>
        <pc:spChg chg="mod">
          <ac:chgData name="Marcello" userId="8bffbbdb-4fbc-4a87-b9c3-46ced084e620" providerId="ADAL" clId="{7E3B671B-71B4-41DD-9E5B-D8A4DACA3150}" dt="2020-09-27T15:28:24.949" v="16" actId="27636"/>
          <ac:spMkLst>
            <pc:docMk/>
            <pc:sldMk cId="2456146760" sldId="338"/>
            <ac:spMk id="125" creationId="{00000000-0000-0000-0000-000000000000}"/>
          </ac:spMkLst>
        </pc:spChg>
      </pc:sldChg>
      <pc:sldChg chg="modSp">
        <pc:chgData name="Marcello" userId="8bffbbdb-4fbc-4a87-b9c3-46ced084e620" providerId="ADAL" clId="{7E3B671B-71B4-41DD-9E5B-D8A4DACA3150}" dt="2020-09-27T15:30:42.392" v="21"/>
        <pc:sldMkLst>
          <pc:docMk/>
          <pc:sldMk cId="749472779" sldId="339"/>
        </pc:sldMkLst>
        <pc:spChg chg="mod">
          <ac:chgData name="Marcello" userId="8bffbbdb-4fbc-4a87-b9c3-46ced084e620" providerId="ADAL" clId="{7E3B671B-71B4-41DD-9E5B-D8A4DACA3150}" dt="2020-09-27T15:28:24.553" v="1"/>
          <ac:spMkLst>
            <pc:docMk/>
            <pc:sldMk cId="749472779" sldId="339"/>
            <ac:spMk id="2" creationId="{00000000-0000-0000-0000-000000000000}"/>
          </ac:spMkLst>
        </pc:spChg>
        <pc:spChg chg="mod">
          <ac:chgData name="Marcello" userId="8bffbbdb-4fbc-4a87-b9c3-46ced084e620" providerId="ADAL" clId="{7E3B671B-71B4-41DD-9E5B-D8A4DACA3150}" dt="2020-09-27T15:30:42.392" v="21"/>
          <ac:spMkLst>
            <pc:docMk/>
            <pc:sldMk cId="749472779" sldId="339"/>
            <ac:spMk id="4" creationId="{00000000-0000-0000-0000-000000000000}"/>
          </ac:spMkLst>
        </pc:spChg>
        <pc:spChg chg="mod">
          <ac:chgData name="Marcello" userId="8bffbbdb-4fbc-4a87-b9c3-46ced084e620" providerId="ADAL" clId="{7E3B671B-71B4-41DD-9E5B-D8A4DACA3150}" dt="2020-09-27T15:29:11.055" v="19"/>
          <ac:spMkLst>
            <pc:docMk/>
            <pc:sldMk cId="749472779" sldId="339"/>
            <ac:spMk id="5" creationId="{00000000-0000-0000-0000-000000000000}"/>
          </ac:spMkLst>
        </pc:spChg>
        <pc:spChg chg="mod">
          <ac:chgData name="Marcello" userId="8bffbbdb-4fbc-4a87-b9c3-46ced084e620" providerId="ADAL" clId="{7E3B671B-71B4-41DD-9E5B-D8A4DACA3150}" dt="2020-09-27T15:30:17.241" v="20"/>
          <ac:spMkLst>
            <pc:docMk/>
            <pc:sldMk cId="749472779" sldId="339"/>
            <ac:spMk id="6" creationId="{00000000-0000-0000-0000-000000000000}"/>
          </ac:spMkLst>
        </pc:spChg>
      </pc:sldChg>
      <pc:sldChg chg="modSp mod">
        <pc:chgData name="Marcello" userId="8bffbbdb-4fbc-4a87-b9c3-46ced084e620" providerId="ADAL" clId="{7E3B671B-71B4-41DD-9E5B-D8A4DACA3150}" dt="2020-09-27T15:30:42.392" v="21"/>
        <pc:sldMkLst>
          <pc:docMk/>
          <pc:sldMk cId="1152216575" sldId="340"/>
        </pc:sldMkLst>
        <pc:spChg chg="mod">
          <ac:chgData name="Marcello" userId="8bffbbdb-4fbc-4a87-b9c3-46ced084e620" providerId="ADAL" clId="{7E3B671B-71B4-41DD-9E5B-D8A4DACA3150}" dt="2020-09-27T15:28:24.553" v="1"/>
          <ac:spMkLst>
            <pc:docMk/>
            <pc:sldMk cId="1152216575" sldId="340"/>
            <ac:spMk id="2" creationId="{00000000-0000-0000-0000-000000000000}"/>
          </ac:spMkLst>
        </pc:spChg>
        <pc:spChg chg="mod">
          <ac:chgData name="Marcello" userId="8bffbbdb-4fbc-4a87-b9c3-46ced084e620" providerId="ADAL" clId="{7E3B671B-71B4-41DD-9E5B-D8A4DACA3150}" dt="2020-09-27T15:28:24.899" v="12" actId="27636"/>
          <ac:spMkLst>
            <pc:docMk/>
            <pc:sldMk cId="1152216575" sldId="340"/>
            <ac:spMk id="3" creationId="{00000000-0000-0000-0000-000000000000}"/>
          </ac:spMkLst>
        </pc:spChg>
        <pc:spChg chg="mod">
          <ac:chgData name="Marcello" userId="8bffbbdb-4fbc-4a87-b9c3-46ced084e620" providerId="ADAL" clId="{7E3B671B-71B4-41DD-9E5B-D8A4DACA3150}" dt="2020-09-27T15:30:42.392" v="21"/>
          <ac:spMkLst>
            <pc:docMk/>
            <pc:sldMk cId="1152216575" sldId="340"/>
            <ac:spMk id="4" creationId="{00000000-0000-0000-0000-000000000000}"/>
          </ac:spMkLst>
        </pc:spChg>
        <pc:spChg chg="mod">
          <ac:chgData name="Marcello" userId="8bffbbdb-4fbc-4a87-b9c3-46ced084e620" providerId="ADAL" clId="{7E3B671B-71B4-41DD-9E5B-D8A4DACA3150}" dt="2020-09-27T15:29:11.055" v="19"/>
          <ac:spMkLst>
            <pc:docMk/>
            <pc:sldMk cId="1152216575" sldId="340"/>
            <ac:spMk id="5" creationId="{00000000-0000-0000-0000-000000000000}"/>
          </ac:spMkLst>
        </pc:spChg>
        <pc:spChg chg="mod">
          <ac:chgData name="Marcello" userId="8bffbbdb-4fbc-4a87-b9c3-46ced084e620" providerId="ADAL" clId="{7E3B671B-71B4-41DD-9E5B-D8A4DACA3150}" dt="2020-09-27T15:30:17.241" v="20"/>
          <ac:spMkLst>
            <pc:docMk/>
            <pc:sldMk cId="1152216575" sldId="340"/>
            <ac:spMk id="6" creationId="{00000000-0000-0000-0000-000000000000}"/>
          </ac:spMkLst>
        </pc:spChg>
      </pc:sldChg>
    </pc:docChg>
  </pc:docChgLst>
  <pc:docChgLst>
    <pc:chgData name="Marcello" userId="8bffbbdb-4fbc-4a87-b9c3-46ced084e620" providerId="ADAL" clId="{BBFBBAB2-A529-44AD-90E7-FD1FBFF7FFCB}"/>
    <pc:docChg chg="undo redo custSel modSld">
      <pc:chgData name="Marcello" userId="8bffbbdb-4fbc-4a87-b9c3-46ced084e620" providerId="ADAL" clId="{BBFBBAB2-A529-44AD-90E7-FD1FBFF7FFCB}" dt="2020-09-27T16:02:45.683" v="54" actId="571"/>
      <pc:docMkLst>
        <pc:docMk/>
      </pc:docMkLst>
      <pc:sldChg chg="modSp mod">
        <pc:chgData name="Marcello" userId="8bffbbdb-4fbc-4a87-b9c3-46ced084e620" providerId="ADAL" clId="{BBFBBAB2-A529-44AD-90E7-FD1FBFF7FFCB}" dt="2020-09-27T15:59:40.742" v="2" actId="1035"/>
        <pc:sldMkLst>
          <pc:docMk/>
          <pc:sldMk cId="2395316451" sldId="288"/>
        </pc:sldMkLst>
        <pc:grpChg chg="mod">
          <ac:chgData name="Marcello" userId="8bffbbdb-4fbc-4a87-b9c3-46ced084e620" providerId="ADAL" clId="{BBFBBAB2-A529-44AD-90E7-FD1FBFF7FFCB}" dt="2020-09-27T15:59:40.742" v="2" actId="1035"/>
          <ac:grpSpMkLst>
            <pc:docMk/>
            <pc:sldMk cId="2395316451" sldId="288"/>
            <ac:grpSpMk id="17" creationId="{00000000-0000-0000-0000-000000000000}"/>
          </ac:grpSpMkLst>
        </pc:grpChg>
      </pc:sldChg>
      <pc:sldChg chg="modSp mod">
        <pc:chgData name="Marcello" userId="8bffbbdb-4fbc-4a87-b9c3-46ced084e620" providerId="ADAL" clId="{BBFBBAB2-A529-44AD-90E7-FD1FBFF7FFCB}" dt="2020-09-27T15:59:57.292" v="5" actId="14100"/>
        <pc:sldMkLst>
          <pc:docMk/>
          <pc:sldMk cId="4174102303" sldId="322"/>
        </pc:sldMkLst>
        <pc:grpChg chg="mod">
          <ac:chgData name="Marcello" userId="8bffbbdb-4fbc-4a87-b9c3-46ced084e620" providerId="ADAL" clId="{BBFBBAB2-A529-44AD-90E7-FD1FBFF7FFCB}" dt="2020-09-27T15:59:57.292" v="5" actId="14100"/>
          <ac:grpSpMkLst>
            <pc:docMk/>
            <pc:sldMk cId="4174102303" sldId="322"/>
            <ac:grpSpMk id="21" creationId="{00000000-0000-0000-0000-000000000000}"/>
          </ac:grpSpMkLst>
        </pc:grpChg>
      </pc:sldChg>
      <pc:sldChg chg="modSp mod">
        <pc:chgData name="Marcello" userId="8bffbbdb-4fbc-4a87-b9c3-46ced084e620" providerId="ADAL" clId="{BBFBBAB2-A529-44AD-90E7-FD1FBFF7FFCB}" dt="2020-09-27T16:00:09.760" v="12" actId="1037"/>
        <pc:sldMkLst>
          <pc:docMk/>
          <pc:sldMk cId="2511723182" sldId="324"/>
        </pc:sldMkLst>
        <pc:grpChg chg="mod">
          <ac:chgData name="Marcello" userId="8bffbbdb-4fbc-4a87-b9c3-46ced084e620" providerId="ADAL" clId="{BBFBBAB2-A529-44AD-90E7-FD1FBFF7FFCB}" dt="2020-09-27T16:00:09.760" v="12" actId="1037"/>
          <ac:grpSpMkLst>
            <pc:docMk/>
            <pc:sldMk cId="2511723182" sldId="324"/>
            <ac:grpSpMk id="27" creationId="{00000000-0000-0000-0000-000000000000}"/>
          </ac:grpSpMkLst>
        </pc:grpChg>
      </pc:sldChg>
      <pc:sldChg chg="addSp delSp modSp mod">
        <pc:chgData name="Marcello" userId="8bffbbdb-4fbc-4a87-b9c3-46ced084e620" providerId="ADAL" clId="{BBFBBAB2-A529-44AD-90E7-FD1FBFF7FFCB}" dt="2020-09-27T16:01:09.208" v="29" actId="404"/>
        <pc:sldMkLst>
          <pc:docMk/>
          <pc:sldMk cId="3195178122" sldId="329"/>
        </pc:sldMkLst>
        <pc:spChg chg="add del">
          <ac:chgData name="Marcello" userId="8bffbbdb-4fbc-4a87-b9c3-46ced084e620" providerId="ADAL" clId="{BBFBBAB2-A529-44AD-90E7-FD1FBFF7FFCB}" dt="2020-09-27T16:00:35.353" v="16" actId="478"/>
          <ac:spMkLst>
            <pc:docMk/>
            <pc:sldMk cId="3195178122" sldId="329"/>
            <ac:spMk id="3" creationId="{00000000-0000-0000-0000-000000000000}"/>
          </ac:spMkLst>
        </pc:spChg>
        <pc:spChg chg="add del mod">
          <ac:chgData name="Marcello" userId="8bffbbdb-4fbc-4a87-b9c3-46ced084e620" providerId="ADAL" clId="{BBFBBAB2-A529-44AD-90E7-FD1FBFF7FFCB}" dt="2020-09-27T16:00:33.873" v="14" actId="478"/>
          <ac:spMkLst>
            <pc:docMk/>
            <pc:sldMk cId="3195178122" sldId="329"/>
            <ac:spMk id="8" creationId="{55BFAFBE-E7DB-4951-AFA6-4176211D1E64}"/>
          </ac:spMkLst>
        </pc:spChg>
        <pc:spChg chg="mod">
          <ac:chgData name="Marcello" userId="8bffbbdb-4fbc-4a87-b9c3-46ced084e620" providerId="ADAL" clId="{BBFBBAB2-A529-44AD-90E7-FD1FBFF7FFCB}" dt="2020-09-27T16:01:09.022" v="28" actId="404"/>
          <ac:spMkLst>
            <pc:docMk/>
            <pc:sldMk cId="3195178122" sldId="329"/>
            <ac:spMk id="9" creationId="{00000000-0000-0000-0000-000000000000}"/>
          </ac:spMkLst>
        </pc:spChg>
        <pc:spChg chg="add del mod">
          <ac:chgData name="Marcello" userId="8bffbbdb-4fbc-4a87-b9c3-46ced084e620" providerId="ADAL" clId="{BBFBBAB2-A529-44AD-90E7-FD1FBFF7FFCB}" dt="2020-09-27T16:00:35.353" v="16" actId="478"/>
          <ac:spMkLst>
            <pc:docMk/>
            <pc:sldMk cId="3195178122" sldId="329"/>
            <ac:spMk id="12" creationId="{FC9EA709-BD2B-43F0-8815-D91A7B2173EB}"/>
          </ac:spMkLst>
        </pc:spChg>
        <pc:spChg chg="mod">
          <ac:chgData name="Marcello" userId="8bffbbdb-4fbc-4a87-b9c3-46ced084e620" providerId="ADAL" clId="{BBFBBAB2-A529-44AD-90E7-FD1FBFF7FFCB}" dt="2020-09-27T16:01:09.022" v="28" actId="404"/>
          <ac:spMkLst>
            <pc:docMk/>
            <pc:sldMk cId="3195178122" sldId="329"/>
            <ac:spMk id="23"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29"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30"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43"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45"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48"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49" creationId="{00000000-0000-0000-0000-000000000000}"/>
          </ac:spMkLst>
        </pc:spChg>
        <pc:spChg chg="mod">
          <ac:chgData name="Marcello" userId="8bffbbdb-4fbc-4a87-b9c3-46ced084e620" providerId="ADAL" clId="{BBFBBAB2-A529-44AD-90E7-FD1FBFF7FFCB}" dt="2020-09-27T16:01:09.022" v="28" actId="404"/>
          <ac:spMkLst>
            <pc:docMk/>
            <pc:sldMk cId="3195178122" sldId="329"/>
            <ac:spMk id="56"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62"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63"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64"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67"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68"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71"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73"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74"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77"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80" creationId="{00000000-0000-0000-0000-000000000000}"/>
          </ac:spMkLst>
        </pc:spChg>
        <pc:spChg chg="mod">
          <ac:chgData name="Marcello" userId="8bffbbdb-4fbc-4a87-b9c3-46ced084e620" providerId="ADAL" clId="{BBFBBAB2-A529-44AD-90E7-FD1FBFF7FFCB}" dt="2020-09-27T16:01:09.208" v="29" actId="404"/>
          <ac:spMkLst>
            <pc:docMk/>
            <pc:sldMk cId="3195178122" sldId="329"/>
            <ac:spMk id="83"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22"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23"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24"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27"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28"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31"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33"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34"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37"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39"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41"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43"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50" creationId="{00000000-0000-0000-0000-000000000000}"/>
          </ac:spMkLst>
        </pc:spChg>
        <pc:spChg chg="mod">
          <ac:chgData name="Marcello" userId="8bffbbdb-4fbc-4a87-b9c3-46ced084e620" providerId="ADAL" clId="{BBFBBAB2-A529-44AD-90E7-FD1FBFF7FFCB}" dt="2020-09-27T16:00:42.327" v="17" actId="404"/>
          <ac:spMkLst>
            <pc:docMk/>
            <pc:sldMk cId="3195178122" sldId="329"/>
            <ac:spMk id="182" creationId="{00000000-0000-0000-0000-000000000000}"/>
          </ac:spMkLst>
        </pc:spChg>
      </pc:sldChg>
      <pc:sldChg chg="modSp mod">
        <pc:chgData name="Marcello" userId="8bffbbdb-4fbc-4a87-b9c3-46ced084e620" providerId="ADAL" clId="{BBFBBAB2-A529-44AD-90E7-FD1FBFF7FFCB}" dt="2020-09-27T16:01:26.651" v="37" actId="1038"/>
        <pc:sldMkLst>
          <pc:docMk/>
          <pc:sldMk cId="3013474278" sldId="330"/>
        </pc:sldMkLst>
        <pc:grpChg chg="mod">
          <ac:chgData name="Marcello" userId="8bffbbdb-4fbc-4a87-b9c3-46ced084e620" providerId="ADAL" clId="{BBFBBAB2-A529-44AD-90E7-FD1FBFF7FFCB}" dt="2020-09-27T16:01:26.651" v="37" actId="1038"/>
          <ac:grpSpMkLst>
            <pc:docMk/>
            <pc:sldMk cId="3013474278" sldId="330"/>
            <ac:grpSpMk id="53" creationId="{00000000-0000-0000-0000-000000000000}"/>
          </ac:grpSpMkLst>
        </pc:grpChg>
      </pc:sldChg>
      <pc:sldChg chg="modSp mod">
        <pc:chgData name="Marcello" userId="8bffbbdb-4fbc-4a87-b9c3-46ced084e620" providerId="ADAL" clId="{BBFBBAB2-A529-44AD-90E7-FD1FBFF7FFCB}" dt="2020-09-27T16:01:41.676" v="45" actId="1037"/>
        <pc:sldMkLst>
          <pc:docMk/>
          <pc:sldMk cId="2546540751" sldId="331"/>
        </pc:sldMkLst>
        <pc:grpChg chg="mod">
          <ac:chgData name="Marcello" userId="8bffbbdb-4fbc-4a87-b9c3-46ced084e620" providerId="ADAL" clId="{BBFBBAB2-A529-44AD-90E7-FD1FBFF7FFCB}" dt="2020-09-27T16:01:41.676" v="45" actId="1037"/>
          <ac:grpSpMkLst>
            <pc:docMk/>
            <pc:sldMk cId="2546540751" sldId="331"/>
            <ac:grpSpMk id="55" creationId="{00000000-0000-0000-0000-000000000000}"/>
          </ac:grpSpMkLst>
        </pc:grpChg>
      </pc:sldChg>
      <pc:sldChg chg="addSp modSp mod">
        <pc:chgData name="Marcello" userId="8bffbbdb-4fbc-4a87-b9c3-46ced084e620" providerId="ADAL" clId="{BBFBBAB2-A529-44AD-90E7-FD1FBFF7FFCB}" dt="2020-09-27T16:02:45.683" v="54" actId="571"/>
        <pc:sldMkLst>
          <pc:docMk/>
          <pc:sldMk cId="1979253350" sldId="335"/>
        </pc:sldMkLst>
        <pc:spChg chg="add mod">
          <ac:chgData name="Marcello" userId="8bffbbdb-4fbc-4a87-b9c3-46ced084e620" providerId="ADAL" clId="{BBFBBAB2-A529-44AD-90E7-FD1FBFF7FFCB}" dt="2020-09-27T16:02:45.683" v="54" actId="571"/>
          <ac:spMkLst>
            <pc:docMk/>
            <pc:sldMk cId="1979253350" sldId="335"/>
            <ac:spMk id="49" creationId="{C0094709-697E-456A-8B28-448598DD2118}"/>
          </ac:spMkLst>
        </pc:spChg>
        <pc:spChg chg="mod">
          <ac:chgData name="Marcello" userId="8bffbbdb-4fbc-4a87-b9c3-46ced084e620" providerId="ADAL" clId="{BBFBBAB2-A529-44AD-90E7-FD1FBFF7FFCB}" dt="2020-09-27T16:02:12.577" v="49" actId="404"/>
          <ac:spMkLst>
            <pc:docMk/>
            <pc:sldMk cId="1979253350" sldId="335"/>
            <ac:spMk id="73" creationId="{00000000-0000-0000-0000-000000000000}"/>
          </ac:spMkLst>
        </pc:spChg>
        <pc:spChg chg="mod">
          <ac:chgData name="Marcello" userId="8bffbbdb-4fbc-4a87-b9c3-46ced084e620" providerId="ADAL" clId="{BBFBBAB2-A529-44AD-90E7-FD1FBFF7FFCB}" dt="2020-09-27T16:02:12.577" v="49" actId="404"/>
          <ac:spMkLst>
            <pc:docMk/>
            <pc:sldMk cId="1979253350" sldId="335"/>
            <ac:spMk id="74" creationId="{00000000-0000-0000-0000-000000000000}"/>
          </ac:spMkLst>
        </pc:spChg>
        <pc:spChg chg="mod">
          <ac:chgData name="Marcello" userId="8bffbbdb-4fbc-4a87-b9c3-46ced084e620" providerId="ADAL" clId="{BBFBBAB2-A529-44AD-90E7-FD1FBFF7FFCB}" dt="2020-09-27T16:02:06.675" v="47" actId="404"/>
          <ac:spMkLst>
            <pc:docMk/>
            <pc:sldMk cId="1979253350" sldId="335"/>
            <ac:spMk id="77" creationId="{00000000-0000-0000-0000-000000000000}"/>
          </ac:spMkLst>
        </pc:spChg>
        <pc:spChg chg="mod">
          <ac:chgData name="Marcello" userId="8bffbbdb-4fbc-4a87-b9c3-46ced084e620" providerId="ADAL" clId="{BBFBBAB2-A529-44AD-90E7-FD1FBFF7FFCB}" dt="2020-09-27T16:02:06.675" v="47" actId="404"/>
          <ac:spMkLst>
            <pc:docMk/>
            <pc:sldMk cId="1979253350" sldId="335"/>
            <ac:spMk id="78" creationId="{00000000-0000-0000-0000-000000000000}"/>
          </ac:spMkLst>
        </pc:spChg>
        <pc:spChg chg="mod">
          <ac:chgData name="Marcello" userId="8bffbbdb-4fbc-4a87-b9c3-46ced084e620" providerId="ADAL" clId="{BBFBBAB2-A529-44AD-90E7-FD1FBFF7FFCB}" dt="2020-09-27T16:02:12.577" v="49" actId="404"/>
          <ac:spMkLst>
            <pc:docMk/>
            <pc:sldMk cId="1979253350" sldId="335"/>
            <ac:spMk id="79" creationId="{00000000-0000-0000-0000-000000000000}"/>
          </ac:spMkLst>
        </pc:spChg>
        <pc:spChg chg="mod">
          <ac:chgData name="Marcello" userId="8bffbbdb-4fbc-4a87-b9c3-46ced084e620" providerId="ADAL" clId="{BBFBBAB2-A529-44AD-90E7-FD1FBFF7FFCB}" dt="2020-09-27T16:02:06.675" v="47" actId="404"/>
          <ac:spMkLst>
            <pc:docMk/>
            <pc:sldMk cId="1979253350" sldId="335"/>
            <ac:spMk id="80" creationId="{00000000-0000-0000-0000-000000000000}"/>
          </ac:spMkLst>
        </pc:spChg>
        <pc:graphicFrameChg chg="mod">
          <ac:chgData name="Marcello" userId="8bffbbdb-4fbc-4a87-b9c3-46ced084e620" providerId="ADAL" clId="{BBFBBAB2-A529-44AD-90E7-FD1FBFF7FFCB}" dt="2020-09-27T16:02:33.967" v="52" actId="1076"/>
          <ac:graphicFrameMkLst>
            <pc:docMk/>
            <pc:sldMk cId="1979253350" sldId="335"/>
            <ac:graphicFrameMk id="10" creationId="{00000000-0000-0000-0000-000000000000}"/>
          </ac:graphicFrameMkLst>
        </pc:graphicFrameChg>
        <pc:graphicFrameChg chg="mod">
          <ac:chgData name="Marcello" userId="8bffbbdb-4fbc-4a87-b9c3-46ced084e620" providerId="ADAL" clId="{BBFBBAB2-A529-44AD-90E7-FD1FBFF7FFCB}" dt="2020-09-27T16:02:31.275" v="50" actId="1076"/>
          <ac:graphicFrameMkLst>
            <pc:docMk/>
            <pc:sldMk cId="1979253350" sldId="335"/>
            <ac:graphicFrameMk id="1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3</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a:solidFill>
                <a:schemeClr val="tx1"/>
              </a:solidFill>
              <a:latin typeface="+mn-lt"/>
              <a:ea typeface="+mn-ea"/>
              <a:cs typeface="+mn-cs"/>
            </a:endParaRPr>
          </a:p>
          <a:p>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t>7</a:t>
            </a:fld>
            <a:endParaRPr lang="en-US"/>
          </a:p>
        </p:txBody>
      </p:sp>
    </p:spTree>
    <p:extLst>
      <p:ext uri="{BB962C8B-B14F-4D97-AF65-F5344CB8AC3E}">
        <p14:creationId xmlns:p14="http://schemas.microsoft.com/office/powerpoint/2010/main" val="29880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a:solidFill>
                <a:schemeClr val="tx1"/>
              </a:solidFill>
              <a:latin typeface="+mn-lt"/>
              <a:ea typeface="+mn-ea"/>
              <a:cs typeface="+mn-cs"/>
            </a:endParaRPr>
          </a:p>
          <a:p>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t>8</a:t>
            </a:fld>
            <a:endParaRPr lang="en-US"/>
          </a:p>
        </p:txBody>
      </p:sp>
    </p:spTree>
    <p:extLst>
      <p:ext uri="{BB962C8B-B14F-4D97-AF65-F5344CB8AC3E}">
        <p14:creationId xmlns:p14="http://schemas.microsoft.com/office/powerpoint/2010/main" val="29880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a:solidFill>
                <a:schemeClr val="tx1"/>
              </a:solidFill>
              <a:latin typeface="+mn-lt"/>
              <a:ea typeface="+mn-ea"/>
              <a:cs typeface="+mn-cs"/>
            </a:endParaRPr>
          </a:p>
          <a:p>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98802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err="1">
                <a:solidFill>
                  <a:schemeClr val="tx1"/>
                </a:solidFill>
                <a:latin typeface="+mn-lt"/>
                <a:ea typeface="+mn-ea"/>
                <a:cs typeface="+mn-cs"/>
              </a:rPr>
              <a:t>Perhatikan</a:t>
            </a:r>
            <a:r>
              <a:rPr lang="en-US" sz="1200" b="1" i="0" u="none" strike="noStrike" kern="1200" baseline="0">
                <a:solidFill>
                  <a:schemeClr val="tx1"/>
                </a:solidFill>
                <a:latin typeface="+mn-lt"/>
                <a:ea typeface="+mn-ea"/>
                <a:cs typeface="+mn-cs"/>
              </a:rPr>
              <a:t>:</a:t>
            </a:r>
            <a:endParaRPr lang="en-US" sz="1200" b="1" i="0" u="none" strike="noStrike" kern="1200" baseline="0" dirty="0">
              <a:solidFill>
                <a:schemeClr val="tx1"/>
              </a:solidFill>
              <a:latin typeface="+mn-lt"/>
              <a:ea typeface="+mn-ea"/>
              <a:cs typeface="+mn-cs"/>
            </a:endParaRPr>
          </a:p>
          <a:p>
            <a:pPr marL="171450" indent="-171450">
              <a:buFont typeface="Arial" pitchFamily="34" charset="0"/>
              <a:buChar char="•"/>
            </a:pPr>
            <a:r>
              <a:rPr lang="en-US" sz="1200" b="0" i="0" u="none" strike="noStrike" kern="1200" baseline="0">
                <a:solidFill>
                  <a:schemeClr val="tx1"/>
                </a:solidFill>
                <a:latin typeface="+mn-lt"/>
                <a:ea typeface="+mn-ea"/>
                <a:cs typeface="+mn-cs"/>
              </a:rPr>
              <a:t>Pada relationship buy perlu ditambahkan atribut </a:t>
            </a:r>
            <a:r>
              <a:rPr lang="en-US" sz="1200" b="1" i="0" u="none" strike="noStrike" kern="1200" baseline="0">
                <a:solidFill>
                  <a:schemeClr val="tx1"/>
                </a:solidFill>
                <a:latin typeface="+mn-lt"/>
                <a:ea typeface="+mn-ea"/>
                <a:cs typeface="+mn-cs"/>
              </a:rPr>
              <a:t>cid dan pid, sebagai penghubung (relasi) antar entity Customer dan Product</a:t>
            </a:r>
          </a:p>
          <a:p>
            <a:pPr marL="171450" indent="-171450">
              <a:buFont typeface="Arial" pitchFamily="34" charset="0"/>
              <a:buChar char="•"/>
            </a:pPr>
            <a:r>
              <a:rPr lang="en-US" sz="1200" b="1" i="0" u="none" strike="noStrike" kern="1200" baseline="0">
                <a:solidFill>
                  <a:schemeClr val="tx1"/>
                </a:solidFill>
                <a:latin typeface="+mn-lt"/>
                <a:ea typeface="+mn-ea"/>
                <a:cs typeface="+mn-cs"/>
              </a:rPr>
              <a:t>cid</a:t>
            </a:r>
            <a:r>
              <a:rPr lang="en-US" sz="1200" b="0" i="0" u="none" strike="noStrike" kern="1200" baseline="0">
                <a:solidFill>
                  <a:schemeClr val="tx1"/>
                </a:solidFill>
                <a:latin typeface="+mn-lt"/>
                <a:ea typeface="+mn-ea"/>
                <a:cs typeface="+mn-cs"/>
              </a:rPr>
              <a:t> dan </a:t>
            </a:r>
            <a:r>
              <a:rPr lang="en-US" sz="1200" b="1" i="0" u="none" strike="noStrike" kern="1200" baseline="0">
                <a:solidFill>
                  <a:schemeClr val="tx1"/>
                </a:solidFill>
                <a:latin typeface="+mn-lt"/>
                <a:ea typeface="+mn-ea"/>
                <a:cs typeface="+mn-cs"/>
              </a:rPr>
              <a:t>pid</a:t>
            </a:r>
            <a:r>
              <a:rPr lang="en-US" sz="1200" b="0" i="0" u="none" strike="noStrike" kern="1200" baseline="0">
                <a:solidFill>
                  <a:schemeClr val="tx1"/>
                </a:solidFill>
                <a:latin typeface="+mn-lt"/>
                <a:ea typeface="+mn-ea"/>
                <a:cs typeface="+mn-cs"/>
              </a:rPr>
              <a:t> </a:t>
            </a:r>
            <a:r>
              <a:rPr lang="en-US" sz="1200" b="1" i="0" u="none" strike="noStrike" kern="1200" baseline="0">
                <a:solidFill>
                  <a:schemeClr val="tx1"/>
                </a:solidFill>
                <a:latin typeface="+mn-lt"/>
                <a:ea typeface="+mn-ea"/>
                <a:cs typeface="+mn-cs"/>
              </a:rPr>
              <a:t>tidak bisa dijadikan identifier </a:t>
            </a:r>
            <a:r>
              <a:rPr lang="en-US" sz="1200" b="0" i="0" u="none" strike="noStrike" kern="1200" baseline="0">
                <a:solidFill>
                  <a:schemeClr val="tx1"/>
                </a:solidFill>
                <a:latin typeface="+mn-lt"/>
                <a:ea typeface="+mn-ea"/>
                <a:cs typeface="+mn-cs"/>
              </a:rPr>
              <a:t>(krn ada kemungkinan customer (cid) yang sama membeli product (pid) yang sama pada waktu yang berbeda, sehingga cid dan pid dimungkinkan muncul lebih dari 1 kali).</a:t>
            </a:r>
          </a:p>
          <a:p>
            <a:pPr marL="171450" indent="-171450">
              <a:buFont typeface="Arial" pitchFamily="34" charset="0"/>
              <a:buChar char="•"/>
            </a:pPr>
            <a:r>
              <a:rPr lang="en-US" sz="1200" b="1" i="0" u="none" strike="noStrike" kern="1200" baseline="0">
                <a:solidFill>
                  <a:schemeClr val="tx1"/>
                </a:solidFill>
                <a:latin typeface="+mn-lt"/>
                <a:ea typeface="+mn-ea"/>
                <a:cs typeface="+mn-cs"/>
              </a:rPr>
              <a:t>buy_id</a:t>
            </a:r>
            <a:r>
              <a:rPr lang="en-US" sz="1200" b="0" i="0" u="none" strike="noStrike" kern="1200" baseline="0">
                <a:solidFill>
                  <a:schemeClr val="tx1"/>
                </a:solidFill>
                <a:latin typeface="+mn-lt"/>
                <a:ea typeface="+mn-ea"/>
                <a:cs typeface="+mn-cs"/>
              </a:rPr>
              <a:t> </a:t>
            </a:r>
            <a:r>
              <a:rPr lang="en-US" sz="1200" b="1" i="0" u="none" strike="noStrike" kern="1200" baseline="0" dirty="0" err="1">
                <a:solidFill>
                  <a:schemeClr val="tx1"/>
                </a:solidFill>
                <a:latin typeface="+mn-lt"/>
                <a:ea typeface="+mn-ea"/>
                <a:cs typeface="+mn-cs"/>
              </a:rPr>
              <a:t>ditambahkan</a:t>
            </a:r>
            <a:r>
              <a:rPr lang="en-US" sz="1200" b="1" i="0" u="none" strike="noStrike" kern="1200" baseline="0" dirty="0">
                <a:solidFill>
                  <a:schemeClr val="tx1"/>
                </a:solidFill>
                <a:latin typeface="+mn-lt"/>
                <a:ea typeface="+mn-ea"/>
                <a:cs typeface="+mn-cs"/>
              </a:rPr>
              <a:t> </a:t>
            </a:r>
            <a:r>
              <a:rPr lang="en-US" sz="1200" b="1" i="0" u="none" strike="noStrike" kern="1200" baseline="0" dirty="0" err="1">
                <a:solidFill>
                  <a:schemeClr val="tx1"/>
                </a:solidFill>
                <a:latin typeface="+mn-lt"/>
                <a:ea typeface="+mn-ea"/>
                <a:cs typeface="+mn-cs"/>
              </a:rPr>
              <a:t>sebagai</a:t>
            </a:r>
            <a:r>
              <a:rPr lang="en-US" sz="1200" b="1" i="0" u="none" strike="noStrike" kern="1200" baseline="0" dirty="0">
                <a:solidFill>
                  <a:schemeClr val="tx1"/>
                </a:solidFill>
                <a:latin typeface="+mn-lt"/>
                <a:ea typeface="+mn-ea"/>
                <a:cs typeface="+mn-cs"/>
              </a:rPr>
              <a:t> </a:t>
            </a:r>
            <a:r>
              <a:rPr lang="en-US" sz="1200" b="1" i="0" u="none" strike="noStrike" kern="1200" baseline="0" dirty="0" err="1">
                <a:solidFill>
                  <a:schemeClr val="tx1"/>
                </a:solidFill>
                <a:latin typeface="+mn-lt"/>
                <a:ea typeface="+mn-ea"/>
                <a:cs typeface="+mn-cs"/>
              </a:rPr>
              <a:t>identifer</a:t>
            </a:r>
            <a:r>
              <a:rPr lang="en-US" sz="1200" b="1"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buy, </a:t>
            </a:r>
            <a:r>
              <a:rPr lang="en-US" sz="1200" b="0" i="0" u="none" strike="noStrike" kern="1200" baseline="0" dirty="0" err="1">
                <a:solidFill>
                  <a:schemeClr val="tx1"/>
                </a:solidFill>
                <a:latin typeface="+mn-lt"/>
                <a:ea typeface="+mn-ea"/>
                <a:cs typeface="+mn-cs"/>
              </a:rPr>
              <a:t>karena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setiap</a:t>
            </a:r>
            <a:r>
              <a:rPr lang="en-US" sz="1200" b="0" i="0" u="none" strike="noStrike" kern="1200" baseline="0" dirty="0">
                <a:solidFill>
                  <a:schemeClr val="tx1"/>
                </a:solidFill>
                <a:latin typeface="+mn-lt"/>
                <a:ea typeface="+mn-ea"/>
                <a:cs typeface="+mn-cs"/>
              </a:rPr>
              <a:t> entity </a:t>
            </a:r>
            <a:r>
              <a:rPr lang="en-US" sz="1200" b="0" i="0" u="none" strike="noStrike" kern="1200" baseline="0" dirty="0" err="1">
                <a:solidFill>
                  <a:schemeClr val="tx1"/>
                </a:solidFill>
                <a:latin typeface="+mn-lt"/>
                <a:ea typeface="+mn-ea"/>
                <a:cs typeface="+mn-cs"/>
              </a:rPr>
              <a:t>atau</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relasi</a:t>
            </a:r>
            <a:r>
              <a:rPr lang="en-US" sz="1200" b="0" i="0" u="none" strike="noStrike" kern="1200" baseline="0">
                <a:solidFill>
                  <a:schemeClr val="tx1"/>
                </a:solidFill>
                <a:latin typeface="+mn-lt"/>
                <a:ea typeface="+mn-ea"/>
                <a:cs typeface="+mn-cs"/>
              </a:rPr>
              <a:t> (relasi yang </a:t>
            </a:r>
            <a:r>
              <a:rPr lang="en-US" sz="1200" b="0" i="0" u="none" strike="noStrike" kern="1200" baseline="0" err="1">
                <a:solidFill>
                  <a:schemeClr val="tx1"/>
                </a:solidFill>
                <a:latin typeface="+mn-lt"/>
                <a:ea typeface="+mn-ea"/>
                <a:cs typeface="+mn-cs"/>
              </a:rPr>
              <a:t>memiliki</a:t>
            </a:r>
            <a:r>
              <a:rPr lang="en-US" sz="1200" b="0" i="0" u="none" strike="noStrike" kern="1200" baseline="0">
                <a:solidFill>
                  <a:schemeClr val="tx1"/>
                </a:solidFill>
                <a:latin typeface="+mn-lt"/>
                <a:ea typeface="+mn-ea"/>
                <a:cs typeface="+mn-cs"/>
              </a:rPr>
              <a:t> atribut) nantinya akan </a:t>
            </a:r>
            <a:r>
              <a:rPr lang="en-US" sz="1200" b="0" i="0" u="none" strike="noStrike" kern="1200" baseline="0" dirty="0" err="1">
                <a:solidFill>
                  <a:schemeClr val="tx1"/>
                </a:solidFill>
                <a:latin typeface="+mn-lt"/>
                <a:ea typeface="+mn-ea"/>
                <a:cs typeface="+mn-cs"/>
              </a:rPr>
              <a:t>ditransformasi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menjadi</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tabel</a:t>
            </a:r>
            <a:r>
              <a:rPr lang="en-US" sz="1200" b="0" i="0" u="none" strike="noStrike" kern="1200" baseline="0">
                <a:solidFill>
                  <a:schemeClr val="tx1"/>
                </a:solidFill>
                <a:latin typeface="+mn-lt"/>
                <a:ea typeface="+mn-ea"/>
                <a:cs typeface="+mn-cs"/>
              </a:rPr>
              <a:t> harus </a:t>
            </a:r>
            <a:r>
              <a:rPr lang="en-US" sz="1200" b="0" i="0" u="none" strike="noStrike" kern="1200" baseline="0" dirty="0" err="1">
                <a:solidFill>
                  <a:schemeClr val="tx1"/>
                </a:solidFill>
                <a:latin typeface="+mn-lt"/>
                <a:ea typeface="+mn-ea"/>
                <a:cs typeface="+mn-cs"/>
              </a:rPr>
              <a:t>memiliki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atribut</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mimiliki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nilai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unik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setiap</a:t>
            </a:r>
            <a:r>
              <a:rPr lang="en-US" sz="1200" b="0" i="0" u="none" strike="noStrike" kern="1200" baseline="0">
                <a:solidFill>
                  <a:schemeClr val="tx1"/>
                </a:solidFill>
                <a:latin typeface="+mn-lt"/>
                <a:ea typeface="+mn-ea"/>
                <a:cs typeface="+mn-cs"/>
              </a:rPr>
              <a:t> baris-nya, sehingga setiap baris dalam tabel bernilai unik.</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kern="1200" baseline="0">
                <a:solidFill>
                  <a:schemeClr val="tx1"/>
                </a:solidFill>
                <a:latin typeface="+mn-lt"/>
                <a:ea typeface="+mn-ea"/>
                <a:cs typeface="+mn-cs"/>
              </a:rPr>
              <a:t>Karena identifiernya adalah buy_id, </a:t>
            </a:r>
            <a:r>
              <a:rPr lang="en-US" sz="1200" b="1" i="0" u="none" strike="noStrike" kern="1200" baseline="0">
                <a:solidFill>
                  <a:schemeClr val="tx1"/>
                </a:solidFill>
                <a:latin typeface="+mn-lt"/>
                <a:ea typeface="+mn-ea"/>
                <a:cs typeface="+mn-cs"/>
              </a:rPr>
              <a:t>bukan cid dan pid selaku penghubung entity Customer dan Product</a:t>
            </a:r>
            <a:r>
              <a:rPr lang="en-US" sz="1200" b="0" i="0" u="none" strike="noStrike" kern="1200" baseline="0">
                <a:solidFill>
                  <a:schemeClr val="tx1"/>
                </a:solidFill>
                <a:latin typeface="+mn-lt"/>
                <a:ea typeface="+mn-ea"/>
                <a:cs typeface="+mn-cs"/>
              </a:rPr>
              <a:t>,  maka </a:t>
            </a:r>
            <a:r>
              <a:rPr lang="en-US" sz="1200" b="1" i="0" u="none" strike="noStrike" kern="1200" baseline="0">
                <a:solidFill>
                  <a:schemeClr val="tx1"/>
                </a:solidFill>
                <a:latin typeface="+mn-lt"/>
                <a:ea typeface="+mn-ea"/>
                <a:cs typeface="+mn-cs"/>
              </a:rPr>
              <a:t>buy</a:t>
            </a:r>
            <a:r>
              <a:rPr lang="en-US" sz="1200" b="0" i="0" u="none" strike="noStrike" kern="1200" baseline="0">
                <a:solidFill>
                  <a:schemeClr val="tx1"/>
                </a:solidFill>
                <a:latin typeface="+mn-lt"/>
                <a:ea typeface="+mn-ea"/>
                <a:cs typeface="+mn-cs"/>
              </a:rPr>
              <a:t> bukan relationship, melainkan suatu entity.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u="none" strike="noStrike" kern="1200" baseline="0">
                <a:solidFill>
                  <a:schemeClr val="tx1"/>
                </a:solidFill>
                <a:latin typeface="+mn-lt"/>
                <a:ea typeface="+mn-ea"/>
                <a:cs typeface="+mn-cs"/>
              </a:rPr>
              <a:t>Karena Buy bukan relationship lagi , maka untuk itu dibuatkan relationship antara entity Customer – Buy dan relationship antara Product – Buy.</a:t>
            </a:r>
          </a:p>
          <a:p>
            <a:pPr marL="171450" indent="-171450">
              <a:buFont typeface="Arial" pitchFamily="34" charset="0"/>
              <a:buChar char="•"/>
            </a:pP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9891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 relationship on more than two entities is called an </a:t>
            </a:r>
            <a:r>
              <a:rPr lang="en-US" sz="1200" b="0" i="1" u="none" strike="noStrike" kern="1200" baseline="0">
                <a:solidFill>
                  <a:schemeClr val="tx1"/>
                </a:solidFill>
                <a:latin typeface="+mn-lt"/>
                <a:ea typeface="+mn-ea"/>
                <a:cs typeface="+mn-cs"/>
              </a:rPr>
              <a:t>n-ary relationship. </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The yearlies relationship on three distinct entities is also known as a </a:t>
            </a:r>
            <a:r>
              <a:rPr lang="en-US" sz="1200" b="0" i="1" u="none" strike="noStrike" kern="1200" baseline="0">
                <a:solidFill>
                  <a:schemeClr val="tx1"/>
                </a:solidFill>
                <a:latin typeface="+mn-lt"/>
                <a:ea typeface="+mn-ea"/>
                <a:cs typeface="+mn-cs"/>
              </a:rPr>
              <a:t>ternary relationship.</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An </a:t>
            </a:r>
            <a:r>
              <a:rPr lang="en-US" sz="1200" b="0" i="1" u="none" strike="noStrike" kern="1200" baseline="0">
                <a:solidFill>
                  <a:schemeClr val="tx1"/>
                </a:solidFill>
                <a:latin typeface="+mn-lt"/>
                <a:ea typeface="+mn-ea"/>
                <a:cs typeface="+mn-cs"/>
              </a:rPr>
              <a:t>n </a:t>
            </a:r>
            <a:r>
              <a:rPr lang="en-US" sz="1200" b="0" i="0" u="none" strike="noStrike" kern="1200" baseline="0">
                <a:solidFill>
                  <a:schemeClr val="tx1"/>
                </a:solidFill>
                <a:latin typeface="+mn-lt"/>
                <a:ea typeface="+mn-ea"/>
                <a:cs typeface="+mn-cs"/>
              </a:rPr>
              <a:t>-ary relationship with </a:t>
            </a:r>
            <a:r>
              <a:rPr lang="en-US" sz="1200" b="0" i="1" u="none" strike="noStrike" kern="1200" baseline="0">
                <a:solidFill>
                  <a:schemeClr val="tx1"/>
                </a:solidFill>
                <a:latin typeface="+mn-lt"/>
                <a:ea typeface="+mn-ea"/>
                <a:cs typeface="+mn-cs"/>
              </a:rPr>
              <a:t>n </a:t>
            </a:r>
            <a:r>
              <a:rPr lang="en-US" sz="1200" b="0" i="0" u="none" strike="noStrike" kern="1200" baseline="0">
                <a:solidFill>
                  <a:schemeClr val="tx1"/>
                </a:solidFill>
                <a:latin typeface="+mn-lt"/>
                <a:ea typeface="+mn-ea"/>
                <a:cs typeface="+mn-cs"/>
              </a:rPr>
              <a:t>&gt; 2 can often be replaced by a number of distinct binary relationships in an ER diagram, and this is a good idea if the replacement expresses true binary relationships for the system.</a:t>
            </a:r>
          </a:p>
          <a:p>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9880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 relationship on more than two entities is called an </a:t>
            </a:r>
            <a:r>
              <a:rPr lang="en-US" sz="1200" b="0" i="1" u="none" strike="noStrike" kern="1200" baseline="0">
                <a:solidFill>
                  <a:schemeClr val="tx1"/>
                </a:solidFill>
                <a:latin typeface="+mn-lt"/>
                <a:ea typeface="+mn-ea"/>
                <a:cs typeface="+mn-cs"/>
              </a:rPr>
              <a:t>n-ary relationship. </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The yearlies relationship on three distinct entities is also known as a </a:t>
            </a:r>
            <a:r>
              <a:rPr lang="en-US" sz="1200" b="0" i="1" u="none" strike="noStrike" kern="1200" baseline="0">
                <a:solidFill>
                  <a:schemeClr val="tx1"/>
                </a:solidFill>
                <a:latin typeface="+mn-lt"/>
                <a:ea typeface="+mn-ea"/>
                <a:cs typeface="+mn-cs"/>
              </a:rPr>
              <a:t>ternary relationship.</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An </a:t>
            </a:r>
            <a:r>
              <a:rPr lang="en-US" sz="1200" b="0" i="1" u="none" strike="noStrike" kern="1200" baseline="0">
                <a:solidFill>
                  <a:schemeClr val="tx1"/>
                </a:solidFill>
                <a:latin typeface="+mn-lt"/>
                <a:ea typeface="+mn-ea"/>
                <a:cs typeface="+mn-cs"/>
              </a:rPr>
              <a:t>n </a:t>
            </a:r>
            <a:r>
              <a:rPr lang="en-US" sz="1200" b="0" i="0" u="none" strike="noStrike" kern="1200" baseline="0">
                <a:solidFill>
                  <a:schemeClr val="tx1"/>
                </a:solidFill>
                <a:latin typeface="+mn-lt"/>
                <a:ea typeface="+mn-ea"/>
                <a:cs typeface="+mn-cs"/>
              </a:rPr>
              <a:t>-ary relationship with </a:t>
            </a:r>
            <a:r>
              <a:rPr lang="en-US" sz="1200" b="0" i="1" u="none" strike="noStrike" kern="1200" baseline="0">
                <a:solidFill>
                  <a:schemeClr val="tx1"/>
                </a:solidFill>
                <a:latin typeface="+mn-lt"/>
                <a:ea typeface="+mn-ea"/>
                <a:cs typeface="+mn-cs"/>
              </a:rPr>
              <a:t>n </a:t>
            </a:r>
            <a:r>
              <a:rPr lang="en-US" sz="1200" b="0" i="0" u="none" strike="noStrike" kern="1200" baseline="0">
                <a:solidFill>
                  <a:schemeClr val="tx1"/>
                </a:solidFill>
                <a:latin typeface="+mn-lt"/>
                <a:ea typeface="+mn-ea"/>
                <a:cs typeface="+mn-cs"/>
              </a:rPr>
              <a:t>&gt; 2 can often be replaced by a number of distinct binary relationships in an ER diagram, and this is a good idea if the replacement expresses true binary relationships for the system.</a:t>
            </a:r>
          </a:p>
          <a:p>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8802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Catatan:</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Min-card(E, R) = 0, artinya </a:t>
            </a:r>
            <a:r>
              <a:rPr lang="en-US" sz="1200" b="1" i="0" u="none" strike="noStrike" kern="1200" baseline="0">
                <a:solidFill>
                  <a:schemeClr val="tx1"/>
                </a:solidFill>
                <a:latin typeface="+mn-lt"/>
                <a:ea typeface="+mn-ea"/>
                <a:cs typeface="+mn-cs"/>
              </a:rPr>
              <a:t>minimum cardinality </a:t>
            </a:r>
            <a:r>
              <a:rPr lang="en-US" sz="1200" b="0" i="0" u="none" strike="noStrike" kern="1200" baseline="0">
                <a:solidFill>
                  <a:schemeClr val="tx1"/>
                </a:solidFill>
                <a:latin typeface="+mn-lt"/>
                <a:ea typeface="+mn-ea"/>
                <a:cs typeface="+mn-cs"/>
              </a:rPr>
              <a:t>entitas E berpartisipasi dalam relationship adalah 0. </a:t>
            </a:r>
            <a:r>
              <a:rPr lang="en-US" sz="1200" b="1" i="0" u="none" strike="noStrike" kern="1200" baseline="0">
                <a:solidFill>
                  <a:schemeClr val="tx1"/>
                </a:solidFill>
                <a:latin typeface="+mn-lt"/>
                <a:ea typeface="+mn-ea"/>
                <a:cs typeface="+mn-cs"/>
              </a:rPr>
              <a:t>(a)</a:t>
            </a:r>
            <a:r>
              <a:rPr lang="en-US" sz="1200" b="0" i="0" u="none" strike="noStrike" kern="1200" baseline="0">
                <a:solidFill>
                  <a:schemeClr val="tx1"/>
                </a:solidFill>
                <a:latin typeface="+mn-lt"/>
                <a:ea typeface="+mn-ea"/>
                <a:cs typeface="+mn-cs"/>
              </a:rPr>
              <a:t> min-card(E, R) = 0, karena terdapat komponen entity E yang tidak memiliki garis relasi.</a:t>
            </a: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Max-card(E, R) = N, artinya </a:t>
            </a:r>
            <a:r>
              <a:rPr lang="en-US" sz="1200" b="1" i="0" u="none" strike="noStrike" kern="1200" baseline="0">
                <a:solidFill>
                  <a:schemeClr val="tx1"/>
                </a:solidFill>
                <a:latin typeface="+mn-lt"/>
                <a:ea typeface="+mn-ea"/>
                <a:cs typeface="+mn-cs"/>
              </a:rPr>
              <a:t>maksimum cardinality</a:t>
            </a:r>
            <a:r>
              <a:rPr lang="en-US" sz="1200" b="0" i="0" u="none" strike="noStrike" kern="1200" baseline="0">
                <a:solidFill>
                  <a:schemeClr val="tx1"/>
                </a:solidFill>
                <a:latin typeface="+mn-lt"/>
                <a:ea typeface="+mn-ea"/>
                <a:cs typeface="+mn-cs"/>
              </a:rPr>
              <a:t> entitas E berpartisipasi dalam relationship adalah N (lebih dari 1). </a:t>
            </a:r>
            <a:r>
              <a:rPr lang="en-US" sz="1200" b="1" i="0" u="none" strike="noStrike" kern="1200" baseline="0">
                <a:solidFill>
                  <a:schemeClr val="tx1"/>
                </a:solidFill>
                <a:latin typeface="+mn-lt"/>
                <a:ea typeface="+mn-ea"/>
                <a:cs typeface="+mn-cs"/>
              </a:rPr>
              <a:t>(b) </a:t>
            </a:r>
            <a:r>
              <a:rPr lang="en-US" sz="1200" b="0" i="0" u="none" strike="noStrike" kern="1200" baseline="0">
                <a:solidFill>
                  <a:schemeClr val="tx1"/>
                </a:solidFill>
                <a:latin typeface="+mn-lt"/>
                <a:ea typeface="+mn-ea"/>
                <a:cs typeface="+mn-cs"/>
              </a:rPr>
              <a:t>Max-card(E, R) = N, karena terdapat komponen entity E yang memiliki garis relasi lebih dari satu. </a:t>
            </a:r>
            <a:r>
              <a:rPr lang="en-US" sz="1200" b="1" i="0" u="none" strike="noStrike" kern="1200" baseline="0">
                <a:solidFill>
                  <a:schemeClr val="tx1"/>
                </a:solidFill>
                <a:latin typeface="+mn-lt"/>
                <a:ea typeface="+mn-ea"/>
                <a:cs typeface="+mn-cs"/>
              </a:rPr>
              <a:t>(a)</a:t>
            </a:r>
            <a:r>
              <a:rPr lang="en-US" sz="1200" b="0" i="0" u="none" strike="noStrike" kern="1200" baseline="0">
                <a:solidFill>
                  <a:schemeClr val="tx1"/>
                </a:solidFill>
                <a:latin typeface="+mn-lt"/>
                <a:ea typeface="+mn-ea"/>
                <a:cs typeface="+mn-cs"/>
              </a:rPr>
              <a:t> Max-card(E, R) = 1, karena komponen entity E paling banyak memiliki garis relasi hanya satu.</a:t>
            </a:r>
            <a:endParaRPr lang="en-US" sz="1200" b="1" i="0" u="none" strike="noStrike" kern="1200" baseline="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a:solidFill>
                  <a:schemeClr val="tx1"/>
                </a:solidFill>
                <a:latin typeface="+mn-lt"/>
                <a:ea typeface="+mn-ea"/>
                <a:cs typeface="+mn-cs"/>
              </a:rPr>
              <a:t>the minimum and maximum cardinality properties of an entity are meant to represent rules laid down by the DBA for all timetime, rules that cannot be broken by normal database changes affecting the relationship.</a:t>
            </a:r>
          </a:p>
        </p:txBody>
      </p:sp>
      <p:sp>
        <p:nvSpPr>
          <p:cNvPr id="4" name="Slide Number Placeholder 3"/>
          <p:cNvSpPr>
            <a:spLocks noGrp="1"/>
          </p:cNvSpPr>
          <p:nvPr>
            <p:ph type="sldNum" sz="quarter" idx="10"/>
          </p:nvPr>
        </p:nvSpPr>
        <p:spPr/>
        <p:txBody>
          <a:bodyPr/>
          <a:lstStyle/>
          <a:p>
            <a:fld id="{765819B2-0548-43D2-9E90-69853082FE47}" type="slidenum">
              <a:rPr lang="en-US" smtClean="0"/>
              <a:t>19</a:t>
            </a:fld>
            <a:endParaRPr lang="en-US"/>
          </a:p>
        </p:txBody>
      </p:sp>
    </p:spTree>
    <p:extLst>
      <p:ext uri="{BB962C8B-B14F-4D97-AF65-F5344CB8AC3E}">
        <p14:creationId xmlns:p14="http://schemas.microsoft.com/office/powerpoint/2010/main" val="2425640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a:solidFill>
                  <a:schemeClr val="tx1"/>
                </a:solidFill>
                <a:latin typeface="+mn-lt"/>
                <a:ea typeface="+mn-ea"/>
                <a:cs typeface="+mn-cs"/>
              </a:rPr>
              <a:t>Definition:</a:t>
            </a:r>
          </a:p>
          <a:p>
            <a:r>
              <a:rPr lang="en-US" sz="1200" kern="1200">
                <a:solidFill>
                  <a:schemeClr val="tx1"/>
                </a:solidFill>
                <a:effectLst/>
                <a:latin typeface="+mn-lt"/>
                <a:ea typeface="+mn-ea"/>
                <a:cs typeface="+mn-cs"/>
              </a:rPr>
              <a:t>Disaat suatu entity berpartisipasi dalam suaru relationship dengan </a:t>
            </a:r>
            <a:r>
              <a:rPr lang="en-US" sz="1200" i="1" kern="1200">
                <a:solidFill>
                  <a:schemeClr val="tx1"/>
                </a:solidFill>
                <a:effectLst/>
                <a:latin typeface="+mn-lt"/>
                <a:ea typeface="+mn-ea"/>
                <a:cs typeface="+mn-cs"/>
              </a:rPr>
              <a:t>min-card(E, R)=x</a:t>
            </a:r>
            <a:r>
              <a:rPr lang="en-US" sz="1200" kern="1200">
                <a:solidFill>
                  <a:schemeClr val="tx1"/>
                </a:solidFill>
                <a:effectLst/>
                <a:latin typeface="+mn-lt"/>
                <a:ea typeface="+mn-ea"/>
                <a:cs typeface="+mn-cs"/>
              </a:rPr>
              <a:t> (x adalah 0 atau 1) dan </a:t>
            </a:r>
            <a:r>
              <a:rPr lang="en-US" sz="1200" i="1" kern="1200">
                <a:solidFill>
                  <a:schemeClr val="tx1"/>
                </a:solidFill>
                <a:effectLst/>
                <a:latin typeface="+mn-lt"/>
                <a:ea typeface="+mn-ea"/>
                <a:cs typeface="+mn-cs"/>
              </a:rPr>
              <a:t>max-card(E, R)=y</a:t>
            </a:r>
            <a:r>
              <a:rPr lang="en-US" sz="1200" kern="1200">
                <a:solidFill>
                  <a:schemeClr val="tx1"/>
                </a:solidFill>
                <a:effectLst/>
                <a:latin typeface="+mn-lt"/>
                <a:ea typeface="+mn-ea"/>
                <a:cs typeface="+mn-cs"/>
              </a:rPr>
              <a:t> (y adalah 1 atau N), maka dalam diagram ER garis penghubung antara Entity E dan Relationship R bisa diberi label pasangan cardinality (x, y).</a:t>
            </a:r>
          </a:p>
          <a:p>
            <a:r>
              <a:rPr lang="en-US" sz="1200" b="1" kern="1200">
                <a:solidFill>
                  <a:schemeClr val="tx1"/>
                </a:solidFill>
                <a:effectLst/>
                <a:latin typeface="+mn-lt"/>
                <a:ea typeface="+mn-ea"/>
                <a:cs typeface="+mn-cs"/>
              </a:rPr>
              <a:t>Notasi</a:t>
            </a:r>
            <a:r>
              <a:rPr lang="en-US" sz="1200" kern="1200">
                <a:solidFill>
                  <a:schemeClr val="tx1"/>
                </a:solidFill>
                <a:effectLst/>
                <a:latin typeface="+mn-lt"/>
                <a:ea typeface="+mn-ea"/>
                <a:cs typeface="+mn-cs"/>
              </a:rPr>
              <a:t>: (x, y) = (</a:t>
            </a:r>
            <a:r>
              <a:rPr lang="en-US" sz="1200" i="1" kern="1200">
                <a:solidFill>
                  <a:schemeClr val="tx1"/>
                </a:solidFill>
                <a:effectLst/>
                <a:latin typeface="+mn-lt"/>
                <a:ea typeface="+mn-ea"/>
                <a:cs typeface="+mn-cs"/>
              </a:rPr>
              <a:t>min-card(E, R), max-card(E, R)</a:t>
            </a:r>
            <a:r>
              <a:rPr lang="en-US" sz="1200" kern="1200">
                <a:solidFill>
                  <a:schemeClr val="tx1"/>
                </a:solidFill>
                <a:effectLst/>
                <a:latin typeface="+mn-lt"/>
                <a:ea typeface="+mn-ea"/>
                <a:cs typeface="+mn-cs"/>
              </a:rPr>
              <a:t>) = card(E, R) </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20</a:t>
            </a:fld>
            <a:endParaRPr lang="en-US"/>
          </a:p>
        </p:txBody>
      </p:sp>
    </p:spTree>
    <p:extLst>
      <p:ext uri="{BB962C8B-B14F-4D97-AF65-F5344CB8AC3E}">
        <p14:creationId xmlns:p14="http://schemas.microsoft.com/office/powerpoint/2010/main" val="3141367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val="227836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82769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4286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73"/>
            <a:ext cx="8229600" cy="548640"/>
          </a:xfrm>
        </p:spPr>
        <p:txBody>
          <a:bodyPr>
            <a:normAutofit/>
          </a:bodyPr>
          <a:lstStyle>
            <a:lvl1pPr>
              <a:defRPr sz="3200"/>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Title 1"/>
          <p:cNvSpPr txBox="1">
            <a:spLocks/>
          </p:cNvSpPr>
          <p:nvPr userDrawn="1"/>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err="1">
                <a:solidFill>
                  <a:schemeClr val="bg1"/>
                </a:solidFill>
              </a:rPr>
              <a:t>Perancangan</a:t>
            </a:r>
            <a:r>
              <a:rPr lang="en-US" sz="1200" i="1" dirty="0">
                <a:solidFill>
                  <a:schemeClr val="bg1"/>
                </a:solidFill>
              </a:rPr>
              <a:t> Basis Data</a:t>
            </a:r>
          </a:p>
        </p:txBody>
      </p:sp>
    </p:spTree>
    <p:extLst>
      <p:ext uri="{BB962C8B-B14F-4D97-AF65-F5344CB8AC3E}">
        <p14:creationId xmlns:p14="http://schemas.microsoft.com/office/powerpoint/2010/main" val="341961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4153812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793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7304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314803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C815B4FD-92E0-4978-907F-923BCA868FE5}" type="datetimeFigureOut">
              <a:rPr lang="id-ID" smtClean="0"/>
              <a:t>28/09/2020</a:t>
            </a:fld>
            <a:endParaRPr lang="id-ID"/>
          </a:p>
        </p:txBody>
      </p:sp>
      <p:sp>
        <p:nvSpPr>
          <p:cNvPr id="3" name="Footer Placeholder 2"/>
          <p:cNvSpPr>
            <a:spLocks noGrp="1"/>
          </p:cNvSpPr>
          <p:nvPr>
            <p:ph type="ftr" sz="quarter" idx="11"/>
          </p:nvPr>
        </p:nvSpPr>
        <p:spPr>
          <a:xfrm>
            <a:off x="4780596" y="726316"/>
            <a:ext cx="1325880" cy="457200"/>
          </a:xfrm>
          <a:prstGeom prst="rect">
            <a:avLst/>
          </a:prstGeom>
        </p:spPr>
        <p:txBody>
          <a:bodyPr/>
          <a:lstStyle/>
          <a:p>
            <a:endParaRPr lang="id-ID"/>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40862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22323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05139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71616" y="455873"/>
            <a:ext cx="8229600" cy="54864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752600"/>
            <a:ext cx="8229600" cy="451564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val="625539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1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18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4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ER Concept </a:t>
            </a:r>
            <a:r>
              <a:rPr lang="en-US" sz="2000" dirty="0"/>
              <a:t>(</a:t>
            </a:r>
            <a:r>
              <a:rPr lang="en-US" sz="2000" dirty="0" err="1"/>
              <a:t>Lanjutan</a:t>
            </a:r>
            <a:r>
              <a:rPr lang="en-US" sz="2000" dirty="0"/>
              <a:t>)</a:t>
            </a:r>
            <a:endParaRPr lang="en-US" sz="4400" dirty="0"/>
          </a:p>
        </p:txBody>
      </p:sp>
      <p:sp>
        <p:nvSpPr>
          <p:cNvPr id="3" name="Subtitle 2"/>
          <p:cNvSpPr>
            <a:spLocks noGrp="1"/>
          </p:cNvSpPr>
          <p:nvPr>
            <p:ph type="subTitle" idx="1"/>
          </p:nvPr>
        </p:nvSpPr>
        <p:spPr/>
        <p:txBody>
          <a:bodyPr/>
          <a:lstStyle/>
          <a:p>
            <a:r>
              <a:rPr lang="en-US" dirty="0" err="1"/>
              <a:t>Pertemuan</a:t>
            </a:r>
            <a:r>
              <a:rPr lang="en-US" dirty="0"/>
              <a:t> 3</a:t>
            </a:r>
          </a:p>
          <a:p>
            <a:r>
              <a:rPr lang="en-US" sz="1800" dirty="0" err="1"/>
              <a:t>Perancangan</a:t>
            </a:r>
            <a:r>
              <a:rPr lang="en-US" sz="1800" dirty="0"/>
              <a:t> </a:t>
            </a:r>
            <a:r>
              <a:rPr lang="en-US" sz="1800"/>
              <a:t>Basis Data</a:t>
            </a:r>
            <a:endParaRPr lang="en-US" sz="1800" dirty="0"/>
          </a:p>
        </p:txBody>
      </p:sp>
      <p:sp>
        <p:nvSpPr>
          <p:cNvPr id="10"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11"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525963"/>
          </a:xfrm>
        </p:spPr>
        <p:txBody>
          <a:bodyPr>
            <a:normAutofit/>
          </a:bodyPr>
          <a:lstStyle/>
          <a:p>
            <a:pPr marL="0" indent="0">
              <a:buNone/>
            </a:pPr>
            <a:r>
              <a:rPr lang="en-US" sz="2000" b="1"/>
              <a:t>Contoh (perbaikan relationship yang salah):</a:t>
            </a:r>
            <a:endParaRPr lang="en-US" sz="2000"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10</a:t>
            </a:fld>
            <a:endParaRPr dirty="0"/>
          </a:p>
        </p:txBody>
      </p:sp>
      <p:grpSp>
        <p:nvGrpSpPr>
          <p:cNvPr id="60" name="Group 59"/>
          <p:cNvGrpSpPr/>
          <p:nvPr/>
        </p:nvGrpSpPr>
        <p:grpSpPr>
          <a:xfrm>
            <a:off x="173058" y="17526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buy</a:t>
              </a:r>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Customer</a:t>
              </a:r>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Product</a:t>
              </a:r>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cid</a:t>
              </a:r>
              <a:endParaRPr lang="en-US" sz="1600" u="sng" dirty="0">
                <a:solidFill>
                  <a:prstClr val="black"/>
                </a:solidFill>
              </a:endParaRPr>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cust_name</a:t>
              </a:r>
              <a:endParaRPr lang="en-US" sz="1600" dirty="0">
                <a:solidFill>
                  <a:prstClr val="black"/>
                </a:solidFill>
              </a:endParaRPr>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buy_price</a:t>
              </a:r>
              <a:endParaRPr lang="en-US" sz="1600" dirty="0">
                <a:solidFill>
                  <a:prstClr val="black"/>
                </a:solidFill>
              </a:endParaRPr>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pid</a:t>
              </a:r>
              <a:endParaRPr lang="en-US" sz="1600" u="sng" dirty="0">
                <a:solidFill>
                  <a:prstClr val="black"/>
                </a:solidFill>
              </a:endParaRPr>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prod_name</a:t>
              </a:r>
              <a:endParaRPr lang="en-US" sz="1600" dirty="0">
                <a:solidFill>
                  <a:prstClr val="black"/>
                </a:solidFill>
              </a:endParaRPr>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prod_price</a:t>
              </a:r>
              <a:endParaRPr lang="en-US" sz="1600" dirty="0">
                <a:solidFill>
                  <a:prstClr val="black"/>
                </a:solidFill>
              </a:endParaRPr>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668858" y="17544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buy</a:t>
              </a:r>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Customer</a:t>
              </a:r>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Product</a:t>
              </a:r>
            </a:p>
          </p:txBody>
        </p:sp>
        <p:cxnSp>
          <p:nvCxnSpPr>
            <p:cNvPr id="65" name="Straight Connector 64"/>
            <p:cNvCxnSpPr>
              <a:stCxn id="63" idx="3"/>
              <a:endCxn id="62" idx="1"/>
            </p:cNvCxnSpPr>
            <p:nvPr/>
          </p:nvCxnSpPr>
          <p:spPr>
            <a:xfrm>
              <a:off x="1338262" y="5715000"/>
              <a:ext cx="223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cid</a:t>
              </a:r>
              <a:endParaRPr lang="en-US" sz="1600" u="sng" dirty="0">
                <a:solidFill>
                  <a:prstClr val="black"/>
                </a:solidFill>
              </a:endParaRPr>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cust_name</a:t>
              </a:r>
              <a:endParaRPr lang="en-US" sz="1600" dirty="0">
                <a:solidFill>
                  <a:prstClr val="black"/>
                </a:solidFill>
              </a:endParaRPr>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buy_price</a:t>
              </a:r>
              <a:endParaRPr lang="en-US" sz="1600" dirty="0">
                <a:solidFill>
                  <a:prstClr val="black"/>
                </a:solidFill>
              </a:endParaRPr>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pid</a:t>
              </a:r>
              <a:endParaRPr lang="en-US" sz="1600" u="sng" dirty="0">
                <a:solidFill>
                  <a:prstClr val="black"/>
                </a:solidFill>
              </a:endParaRPr>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prod_name</a:t>
              </a:r>
              <a:endParaRPr lang="en-US" sz="1600" dirty="0">
                <a:solidFill>
                  <a:prstClr val="black"/>
                </a:solidFill>
              </a:endParaRPr>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prod_price</a:t>
              </a:r>
              <a:endParaRPr lang="en-US" sz="1600" dirty="0">
                <a:solidFill>
                  <a:prstClr val="black"/>
                </a:solidFill>
              </a:endParaRPr>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srgbClr val="C00000"/>
                  </a:solidFill>
                </a:rPr>
                <a:t>cid</a:t>
              </a:r>
              <a:endParaRPr lang="en-US" sz="1600" u="sng" dirty="0">
                <a:solidFill>
                  <a:srgbClr val="C00000"/>
                </a:solidFill>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srgbClr val="C00000"/>
                  </a:solidFill>
                </a:rPr>
                <a:t>pid</a:t>
              </a:r>
              <a:endParaRPr lang="en-US" sz="1600" u="sng" dirty="0">
                <a:solidFill>
                  <a:srgbClr val="C00000"/>
                </a:solidFill>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345008" y="15240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4040208" y="1745672"/>
            <a:ext cx="609600" cy="311728"/>
          </a:xfrm>
          <a:prstGeom prst="rightArrow">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grpSp>
        <p:nvGrpSpPr>
          <p:cNvPr id="52" name="Group 51"/>
          <p:cNvGrpSpPr/>
          <p:nvPr/>
        </p:nvGrpSpPr>
        <p:grpSpPr>
          <a:xfrm>
            <a:off x="542956" y="3333394"/>
            <a:ext cx="8251804" cy="933806"/>
            <a:chOff x="-1257301" y="5009794"/>
            <a:chExt cx="8251804" cy="933806"/>
          </a:xfrm>
        </p:grpSpPr>
        <p:sp>
          <p:nvSpPr>
            <p:cNvPr id="53" name="Flowchart: Decision 52"/>
            <p:cNvSpPr/>
            <p:nvPr/>
          </p:nvSpPr>
          <p:spPr>
            <a:xfrm>
              <a:off x="2007176"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prstClr val="black"/>
                  </a:solidFill>
                </a:rPr>
                <a:t>buy</a:t>
              </a:r>
            </a:p>
          </p:txBody>
        </p:sp>
        <p:sp>
          <p:nvSpPr>
            <p:cNvPr id="54" name="Flowchart: Process 53"/>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prstClr val="black"/>
                  </a:solidFill>
                </a:rPr>
                <a:t>Customer</a:t>
              </a:r>
            </a:p>
          </p:txBody>
        </p:sp>
        <p:sp>
          <p:nvSpPr>
            <p:cNvPr id="55" name="Flowchart: Process 54"/>
            <p:cNvSpPr/>
            <p:nvPr/>
          </p:nvSpPr>
          <p:spPr>
            <a:xfrm>
              <a:off x="3818534"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prstClr val="black"/>
                  </a:solidFill>
                </a:rPr>
                <a:t>Product</a:t>
              </a:r>
            </a:p>
          </p:txBody>
        </p:sp>
        <p:cxnSp>
          <p:nvCxnSpPr>
            <p:cNvPr id="58" name="Straight Connector 57"/>
            <p:cNvCxnSpPr>
              <a:stCxn id="54" idx="3"/>
              <a:endCxn id="53" idx="1"/>
            </p:cNvCxnSpPr>
            <p:nvPr/>
          </p:nvCxnSpPr>
          <p:spPr>
            <a:xfrm>
              <a:off x="1338262" y="5715000"/>
              <a:ext cx="6689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3" idx="3"/>
              <a:endCxn id="55" idx="1"/>
            </p:cNvCxnSpPr>
            <p:nvPr/>
          </p:nvCxnSpPr>
          <p:spPr>
            <a:xfrm>
              <a:off x="3150176" y="5715000"/>
              <a:ext cx="668358"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40595" y="5238917"/>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a:solidFill>
                    <a:prstClr val="black"/>
                  </a:solidFill>
                </a:rPr>
                <a:t>cid</a:t>
              </a:r>
              <a:endParaRPr lang="en-US" u="sng" dirty="0">
                <a:solidFill>
                  <a:prstClr val="black"/>
                </a:solidFill>
              </a:endParaRPr>
            </a:p>
          </p:txBody>
        </p:sp>
        <p:sp>
          <p:nvSpPr>
            <p:cNvPr id="82" name="Oval 81"/>
            <p:cNvSpPr/>
            <p:nvPr/>
          </p:nvSpPr>
          <p:spPr>
            <a:xfrm>
              <a:off x="-1257301" y="5577778"/>
              <a:ext cx="1204913" cy="30976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cust_name</a:t>
              </a:r>
              <a:endParaRPr lang="en-US" dirty="0">
                <a:solidFill>
                  <a:prstClr val="black"/>
                </a:solidFill>
              </a:endParaRPr>
            </a:p>
          </p:txBody>
        </p:sp>
        <p:cxnSp>
          <p:nvCxnSpPr>
            <p:cNvPr id="85" name="Straight Connector 84"/>
            <p:cNvCxnSpPr>
              <a:stCxn id="54" idx="1"/>
              <a:endCxn id="79" idx="6"/>
            </p:cNvCxnSpPr>
            <p:nvPr/>
          </p:nvCxnSpPr>
          <p:spPr>
            <a:xfrm flipH="1" flipV="1">
              <a:off x="-369095" y="5373596"/>
              <a:ext cx="716757" cy="341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54" idx="1"/>
              <a:endCxn id="82" idx="6"/>
            </p:cNvCxnSpPr>
            <p:nvPr/>
          </p:nvCxnSpPr>
          <p:spPr>
            <a:xfrm flipH="1">
              <a:off x="-52388" y="5715000"/>
              <a:ext cx="400050" cy="17662"/>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3173401" y="5009794"/>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buy_price</a:t>
              </a:r>
              <a:endParaRPr lang="en-US" dirty="0">
                <a:solidFill>
                  <a:prstClr val="black"/>
                </a:solidFill>
              </a:endParaRPr>
            </a:p>
          </p:txBody>
        </p:sp>
        <p:cxnSp>
          <p:nvCxnSpPr>
            <p:cNvPr id="88" name="Straight Connector 87"/>
            <p:cNvCxnSpPr>
              <a:stCxn id="53" idx="0"/>
              <a:endCxn id="87" idx="3"/>
            </p:cNvCxnSpPr>
            <p:nvPr/>
          </p:nvCxnSpPr>
          <p:spPr>
            <a:xfrm flipV="1">
              <a:off x="2578676" y="5239705"/>
              <a:ext cx="756809" cy="246695"/>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5130270" y="5150794"/>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a:solidFill>
                    <a:prstClr val="black"/>
                  </a:solidFill>
                </a:rPr>
                <a:t>pid</a:t>
              </a:r>
              <a:endParaRPr lang="en-US" u="sng" dirty="0">
                <a:solidFill>
                  <a:prstClr val="black"/>
                </a:solidFill>
              </a:endParaRPr>
            </a:p>
          </p:txBody>
        </p:sp>
        <p:sp>
          <p:nvSpPr>
            <p:cNvPr id="90" name="Oval 89"/>
            <p:cNvSpPr/>
            <p:nvPr/>
          </p:nvSpPr>
          <p:spPr>
            <a:xfrm>
              <a:off x="5748968" y="5221266"/>
              <a:ext cx="1245535" cy="27508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prod_name</a:t>
              </a:r>
              <a:endParaRPr lang="en-US" dirty="0">
                <a:solidFill>
                  <a:prstClr val="black"/>
                </a:solidFill>
              </a:endParaRPr>
            </a:p>
          </p:txBody>
        </p:sp>
        <p:cxnSp>
          <p:nvCxnSpPr>
            <p:cNvPr id="91" name="Straight Connector 90"/>
            <p:cNvCxnSpPr>
              <a:stCxn id="55" idx="3"/>
              <a:endCxn id="89" idx="4"/>
            </p:cNvCxnSpPr>
            <p:nvPr/>
          </p:nvCxnSpPr>
          <p:spPr>
            <a:xfrm flipV="1">
              <a:off x="4809134" y="5420152"/>
              <a:ext cx="606886" cy="294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55" idx="3"/>
              <a:endCxn id="90" idx="3"/>
            </p:cNvCxnSpPr>
            <p:nvPr/>
          </p:nvCxnSpPr>
          <p:spPr>
            <a:xfrm flipV="1">
              <a:off x="4809134" y="5456067"/>
              <a:ext cx="1122238" cy="258933"/>
            </a:xfrm>
            <a:prstGeom prst="line">
              <a:avLst/>
            </a:prstGeom>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5601039" y="5577778"/>
              <a:ext cx="1191343" cy="30976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prod_price</a:t>
              </a:r>
              <a:endParaRPr lang="en-US" dirty="0">
                <a:solidFill>
                  <a:prstClr val="black"/>
                </a:solidFill>
              </a:endParaRPr>
            </a:p>
          </p:txBody>
        </p:sp>
        <p:cxnSp>
          <p:nvCxnSpPr>
            <p:cNvPr id="94" name="Straight Connector 93"/>
            <p:cNvCxnSpPr>
              <a:stCxn id="55" idx="3"/>
              <a:endCxn id="93" idx="2"/>
            </p:cNvCxnSpPr>
            <p:nvPr/>
          </p:nvCxnSpPr>
          <p:spPr>
            <a:xfrm>
              <a:off x="4809134" y="5715000"/>
              <a:ext cx="791905" cy="17662"/>
            </a:xfrm>
            <a:prstGeom prst="line">
              <a:avLst/>
            </a:prstGeom>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839901" y="5009794"/>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cid</a:t>
              </a:r>
              <a:endParaRPr lang="en-US" dirty="0">
                <a:solidFill>
                  <a:prstClr val="black"/>
                </a:solidFill>
              </a:endParaRPr>
            </a:p>
          </p:txBody>
        </p:sp>
        <p:cxnSp>
          <p:nvCxnSpPr>
            <p:cNvPr id="96" name="Straight Connector 95"/>
            <p:cNvCxnSpPr>
              <a:stCxn id="53" idx="0"/>
              <a:endCxn id="95" idx="5"/>
            </p:cNvCxnSpPr>
            <p:nvPr/>
          </p:nvCxnSpPr>
          <p:spPr>
            <a:xfrm flipH="1" flipV="1">
              <a:off x="2327707" y="5239705"/>
              <a:ext cx="250969" cy="246695"/>
            </a:xfrm>
            <a:prstGeom prst="line">
              <a:avLst/>
            </a:prstGeom>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2525701" y="5036008"/>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solidFill>
                    <a:prstClr val="black"/>
                  </a:solidFill>
                </a:rPr>
                <a:t>pid</a:t>
              </a:r>
              <a:endParaRPr lang="en-US" dirty="0">
                <a:solidFill>
                  <a:prstClr val="black"/>
                </a:solidFill>
              </a:endParaRPr>
            </a:p>
          </p:txBody>
        </p:sp>
        <p:cxnSp>
          <p:nvCxnSpPr>
            <p:cNvPr id="98" name="Straight Connector 97"/>
            <p:cNvCxnSpPr>
              <a:stCxn id="53" idx="0"/>
              <a:endCxn id="97" idx="4"/>
            </p:cNvCxnSpPr>
            <p:nvPr/>
          </p:nvCxnSpPr>
          <p:spPr>
            <a:xfrm flipV="1">
              <a:off x="2578676" y="5305366"/>
              <a:ext cx="232775" cy="181034"/>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866187" y="5043274"/>
              <a:ext cx="935614" cy="31207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a:solidFill>
                    <a:srgbClr val="C00000"/>
                  </a:solidFill>
                </a:rPr>
                <a:t>buy_id</a:t>
              </a:r>
              <a:endParaRPr lang="en-US" u="sng" dirty="0">
                <a:solidFill>
                  <a:srgbClr val="C00000"/>
                </a:solidFill>
              </a:endParaRPr>
            </a:p>
          </p:txBody>
        </p:sp>
        <p:cxnSp>
          <p:nvCxnSpPr>
            <p:cNvPr id="100" name="Straight Connector 99"/>
            <p:cNvCxnSpPr>
              <a:stCxn id="53" idx="0"/>
              <a:endCxn id="99" idx="5"/>
            </p:cNvCxnSpPr>
            <p:nvPr/>
          </p:nvCxnSpPr>
          <p:spPr>
            <a:xfrm flipH="1" flipV="1">
              <a:off x="1664784" y="5309649"/>
              <a:ext cx="913892" cy="176751"/>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1" name="Straight Connector 100"/>
          <p:cNvCxnSpPr/>
          <p:nvPr/>
        </p:nvCxnSpPr>
        <p:spPr>
          <a:xfrm flipH="1">
            <a:off x="1087458" y="32004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6540034" y="3152289"/>
            <a:ext cx="420072" cy="285750"/>
          </a:xfrm>
          <a:prstGeom prst="rightArrow">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19" name="&quot;No&quot; Symbol 118"/>
          <p:cNvSpPr/>
          <p:nvPr/>
        </p:nvSpPr>
        <p:spPr>
          <a:xfrm>
            <a:off x="3757252" y="3524384"/>
            <a:ext cx="1243361" cy="971416"/>
          </a:xfrm>
          <a:prstGeom prst="noSmoking">
            <a:avLst/>
          </a:prstGeom>
          <a:solidFill>
            <a:srgbClr val="C00000">
              <a:alpha val="29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cxnSp>
        <p:nvCxnSpPr>
          <p:cNvPr id="120" name="Straight Connector 119"/>
          <p:cNvCxnSpPr/>
          <p:nvPr/>
        </p:nvCxnSpPr>
        <p:spPr>
          <a:xfrm flipH="1">
            <a:off x="1087458" y="45720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grpSp>
        <p:nvGrpSpPr>
          <p:cNvPr id="121" name="Group 120"/>
          <p:cNvGrpSpPr/>
          <p:nvPr/>
        </p:nvGrpSpPr>
        <p:grpSpPr>
          <a:xfrm>
            <a:off x="323076" y="4648200"/>
            <a:ext cx="8516124" cy="1600200"/>
            <a:chOff x="-1420031" y="5009794"/>
            <a:chExt cx="8516124" cy="1600200"/>
          </a:xfrm>
        </p:grpSpPr>
        <p:sp>
          <p:nvSpPr>
            <p:cNvPr id="122" name="Flowchart: Decision 121"/>
            <p:cNvSpPr/>
            <p:nvPr/>
          </p:nvSpPr>
          <p:spPr>
            <a:xfrm>
              <a:off x="-311945" y="5486400"/>
              <a:ext cx="1637495"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a:solidFill>
                    <a:prstClr val="black"/>
                  </a:solidFill>
                </a:rPr>
                <a:t>make_a</a:t>
              </a:r>
              <a:endParaRPr lang="en-US" sz="1200" dirty="0">
                <a:solidFill>
                  <a:prstClr val="black"/>
                </a:solidFill>
              </a:endParaRPr>
            </a:p>
          </p:txBody>
        </p:sp>
        <p:sp>
          <p:nvSpPr>
            <p:cNvPr id="123" name="Flowchart: Process 122"/>
            <p:cNvSpPr/>
            <p:nvPr/>
          </p:nvSpPr>
          <p:spPr>
            <a:xfrm>
              <a:off x="9493" y="6265388"/>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Customer</a:t>
              </a:r>
            </a:p>
          </p:txBody>
        </p:sp>
        <p:sp>
          <p:nvSpPr>
            <p:cNvPr id="124" name="Flowchart: Process 123"/>
            <p:cNvSpPr/>
            <p:nvPr/>
          </p:nvSpPr>
          <p:spPr>
            <a:xfrm>
              <a:off x="4048093" y="62398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rPr>
                <a:t>Product</a:t>
              </a:r>
            </a:p>
          </p:txBody>
        </p:sp>
        <p:cxnSp>
          <p:nvCxnSpPr>
            <p:cNvPr id="125" name="Straight Connector 124"/>
            <p:cNvCxnSpPr>
              <a:stCxn id="123" idx="0"/>
              <a:endCxn id="122" idx="2"/>
            </p:cNvCxnSpPr>
            <p:nvPr/>
          </p:nvCxnSpPr>
          <p:spPr>
            <a:xfrm flipV="1">
              <a:off x="504793" y="5943600"/>
              <a:ext cx="2010" cy="321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22" idx="3"/>
              <a:endCxn id="150" idx="1"/>
            </p:cNvCxnSpPr>
            <p:nvPr/>
          </p:nvCxnSpPr>
          <p:spPr>
            <a:xfrm>
              <a:off x="1325550" y="5715000"/>
              <a:ext cx="781051" cy="0"/>
            </a:xfrm>
            <a:prstGeom prst="line">
              <a:avLst/>
            </a:prstGeom>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1103325" y="5883436"/>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cid</a:t>
              </a:r>
              <a:endParaRPr lang="en-US" sz="1600" u="sng" dirty="0">
                <a:solidFill>
                  <a:prstClr val="black"/>
                </a:solidFill>
              </a:endParaRPr>
            </a:p>
          </p:txBody>
        </p:sp>
        <p:sp>
          <p:nvSpPr>
            <p:cNvPr id="128" name="Oval 127"/>
            <p:cNvSpPr/>
            <p:nvPr/>
          </p:nvSpPr>
          <p:spPr>
            <a:xfrm>
              <a:off x="-1420031" y="6228994"/>
              <a:ext cx="1204913" cy="30976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cust_name</a:t>
              </a:r>
              <a:endParaRPr lang="en-US" sz="1600" dirty="0">
                <a:solidFill>
                  <a:prstClr val="black"/>
                </a:solidFill>
              </a:endParaRPr>
            </a:p>
          </p:txBody>
        </p:sp>
        <p:cxnSp>
          <p:nvCxnSpPr>
            <p:cNvPr id="129" name="Straight Connector 128"/>
            <p:cNvCxnSpPr>
              <a:stCxn id="123" idx="1"/>
              <a:endCxn id="127" idx="6"/>
            </p:cNvCxnSpPr>
            <p:nvPr/>
          </p:nvCxnSpPr>
          <p:spPr>
            <a:xfrm flipH="1" flipV="1">
              <a:off x="-531825" y="6018115"/>
              <a:ext cx="541318" cy="41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23" idx="1"/>
              <a:endCxn id="128" idx="6"/>
            </p:cNvCxnSpPr>
            <p:nvPr/>
          </p:nvCxnSpPr>
          <p:spPr>
            <a:xfrm flipH="1" flipV="1">
              <a:off x="-215118" y="6383878"/>
              <a:ext cx="224611" cy="53813"/>
            </a:xfrm>
            <a:prstGeom prst="line">
              <a:avLst/>
            </a:prstGeom>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3173401" y="5009794"/>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buy_price</a:t>
              </a:r>
              <a:endParaRPr lang="en-US" sz="1600" dirty="0">
                <a:solidFill>
                  <a:prstClr val="black"/>
                </a:solidFill>
              </a:endParaRPr>
            </a:p>
          </p:txBody>
        </p:sp>
        <p:cxnSp>
          <p:nvCxnSpPr>
            <p:cNvPr id="132" name="Straight Connector 131"/>
            <p:cNvCxnSpPr>
              <a:stCxn id="150" idx="0"/>
              <a:endCxn id="131" idx="3"/>
            </p:cNvCxnSpPr>
            <p:nvPr/>
          </p:nvCxnSpPr>
          <p:spPr>
            <a:xfrm flipV="1">
              <a:off x="2601901" y="5239705"/>
              <a:ext cx="733584" cy="302992"/>
            </a:xfrm>
            <a:prstGeom prst="line">
              <a:avLst/>
            </a:prstGeom>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6143593" y="5619394"/>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prstClr val="black"/>
                  </a:solidFill>
                </a:rPr>
                <a:t>pid</a:t>
              </a:r>
              <a:endParaRPr lang="en-US" sz="1600" u="sng" dirty="0">
                <a:solidFill>
                  <a:prstClr val="black"/>
                </a:solidFill>
              </a:endParaRPr>
            </a:p>
          </p:txBody>
        </p:sp>
        <p:sp>
          <p:nvSpPr>
            <p:cNvPr id="134" name="Oval 133"/>
            <p:cNvSpPr/>
            <p:nvPr/>
          </p:nvSpPr>
          <p:spPr>
            <a:xfrm>
              <a:off x="5850558" y="5953908"/>
              <a:ext cx="1245535" cy="275086"/>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prod_name</a:t>
              </a:r>
              <a:endParaRPr lang="en-US" sz="1600" dirty="0">
                <a:solidFill>
                  <a:prstClr val="black"/>
                </a:solidFill>
              </a:endParaRPr>
            </a:p>
          </p:txBody>
        </p:sp>
        <p:cxnSp>
          <p:nvCxnSpPr>
            <p:cNvPr id="135" name="Straight Connector 134"/>
            <p:cNvCxnSpPr>
              <a:stCxn id="124" idx="3"/>
              <a:endCxn id="133" idx="2"/>
            </p:cNvCxnSpPr>
            <p:nvPr/>
          </p:nvCxnSpPr>
          <p:spPr>
            <a:xfrm flipV="1">
              <a:off x="5038693" y="5754073"/>
              <a:ext cx="1104900" cy="658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24" idx="3"/>
              <a:endCxn id="134" idx="2"/>
            </p:cNvCxnSpPr>
            <p:nvPr/>
          </p:nvCxnSpPr>
          <p:spPr>
            <a:xfrm flipV="1">
              <a:off x="5038693" y="6091451"/>
              <a:ext cx="811865" cy="320749"/>
            </a:xfrm>
            <a:prstGeom prst="line">
              <a:avLst/>
            </a:prstGeom>
          </p:spPr>
          <p:style>
            <a:lnRef idx="1">
              <a:schemeClr val="accent1"/>
            </a:lnRef>
            <a:fillRef idx="0">
              <a:schemeClr val="accent1"/>
            </a:fillRef>
            <a:effectRef idx="0">
              <a:schemeClr val="accent1"/>
            </a:effectRef>
            <a:fontRef idx="minor">
              <a:schemeClr val="tx1"/>
            </a:fontRef>
          </p:style>
        </p:cxnSp>
        <p:sp>
          <p:nvSpPr>
            <p:cNvPr id="137" name="Oval 136"/>
            <p:cNvSpPr/>
            <p:nvPr/>
          </p:nvSpPr>
          <p:spPr>
            <a:xfrm>
              <a:off x="5830598" y="6274978"/>
              <a:ext cx="1191343" cy="30976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prod_price</a:t>
              </a:r>
              <a:endParaRPr lang="en-US" sz="1600" dirty="0">
                <a:solidFill>
                  <a:prstClr val="black"/>
                </a:solidFill>
              </a:endParaRPr>
            </a:p>
          </p:txBody>
        </p:sp>
        <p:cxnSp>
          <p:nvCxnSpPr>
            <p:cNvPr id="138" name="Straight Connector 137"/>
            <p:cNvCxnSpPr>
              <a:stCxn id="124" idx="3"/>
              <a:endCxn id="137" idx="2"/>
            </p:cNvCxnSpPr>
            <p:nvPr/>
          </p:nvCxnSpPr>
          <p:spPr>
            <a:xfrm>
              <a:off x="5038693" y="6412200"/>
              <a:ext cx="791905" cy="17662"/>
            </a:xfrm>
            <a:prstGeom prst="line">
              <a:avLst/>
            </a:prstGeom>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1839901" y="5009794"/>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cid</a:t>
              </a:r>
              <a:endParaRPr lang="en-US" sz="1600" dirty="0">
                <a:solidFill>
                  <a:prstClr val="black"/>
                </a:solidFill>
              </a:endParaRPr>
            </a:p>
          </p:txBody>
        </p:sp>
        <p:cxnSp>
          <p:nvCxnSpPr>
            <p:cNvPr id="140" name="Straight Connector 139"/>
            <p:cNvCxnSpPr>
              <a:stCxn id="150" idx="0"/>
              <a:endCxn id="139" idx="5"/>
            </p:cNvCxnSpPr>
            <p:nvPr/>
          </p:nvCxnSpPr>
          <p:spPr>
            <a:xfrm flipH="1" flipV="1">
              <a:off x="2327707" y="5239705"/>
              <a:ext cx="274194" cy="302992"/>
            </a:xfrm>
            <a:prstGeom prst="line">
              <a:avLst/>
            </a:prstGeom>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2525701" y="5036008"/>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err="1">
                  <a:solidFill>
                    <a:prstClr val="black"/>
                  </a:solidFill>
                </a:rPr>
                <a:t>pid</a:t>
              </a:r>
              <a:endParaRPr lang="en-US" sz="1600" dirty="0">
                <a:solidFill>
                  <a:prstClr val="black"/>
                </a:solidFill>
              </a:endParaRPr>
            </a:p>
          </p:txBody>
        </p:sp>
        <p:cxnSp>
          <p:nvCxnSpPr>
            <p:cNvPr id="142" name="Straight Connector 141"/>
            <p:cNvCxnSpPr>
              <a:stCxn id="150" idx="0"/>
              <a:endCxn id="141" idx="4"/>
            </p:cNvCxnSpPr>
            <p:nvPr/>
          </p:nvCxnSpPr>
          <p:spPr>
            <a:xfrm flipV="1">
              <a:off x="2601901" y="5305366"/>
              <a:ext cx="209550" cy="237331"/>
            </a:xfrm>
            <a:prstGeom prst="line">
              <a:avLst/>
            </a:prstGeom>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866187" y="5043274"/>
              <a:ext cx="935614" cy="31207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u="sng" dirty="0" err="1">
                  <a:solidFill>
                    <a:schemeClr val="tx1"/>
                  </a:solidFill>
                </a:rPr>
                <a:t>buy_id</a:t>
              </a:r>
              <a:endParaRPr lang="en-US" sz="1600" u="sng" dirty="0">
                <a:solidFill>
                  <a:schemeClr val="tx1"/>
                </a:solidFill>
              </a:endParaRPr>
            </a:p>
          </p:txBody>
        </p:sp>
        <p:cxnSp>
          <p:nvCxnSpPr>
            <p:cNvPr id="144" name="Straight Connector 143"/>
            <p:cNvCxnSpPr>
              <a:stCxn id="150" idx="0"/>
              <a:endCxn id="143" idx="5"/>
            </p:cNvCxnSpPr>
            <p:nvPr/>
          </p:nvCxnSpPr>
          <p:spPr>
            <a:xfrm flipH="1" flipV="1">
              <a:off x="1664784" y="5309649"/>
              <a:ext cx="937117" cy="233048"/>
            </a:xfrm>
            <a:prstGeom prst="line">
              <a:avLst/>
            </a:prstGeom>
          </p:spPr>
          <p:style>
            <a:lnRef idx="1">
              <a:schemeClr val="accent1"/>
            </a:lnRef>
            <a:fillRef idx="0">
              <a:schemeClr val="accent1"/>
            </a:fillRef>
            <a:effectRef idx="0">
              <a:schemeClr val="accent1"/>
            </a:effectRef>
            <a:fontRef idx="minor">
              <a:schemeClr val="tx1"/>
            </a:fontRef>
          </p:style>
        </p:cxnSp>
        <p:sp>
          <p:nvSpPr>
            <p:cNvPr id="150" name="Flowchart: Process 149"/>
            <p:cNvSpPr/>
            <p:nvPr/>
          </p:nvSpPr>
          <p:spPr>
            <a:xfrm>
              <a:off x="2106601" y="5542697"/>
              <a:ext cx="990600" cy="344606"/>
            </a:xfrm>
            <a:prstGeom prst="flowChart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solidFill>
                    <a:srgbClr val="FF0000"/>
                  </a:solidFill>
                </a:rPr>
                <a:t>Buy</a:t>
              </a:r>
              <a:endParaRPr lang="en-US" sz="1200" dirty="0">
                <a:solidFill>
                  <a:srgbClr val="FF0000"/>
                </a:solidFill>
              </a:endParaRPr>
            </a:p>
          </p:txBody>
        </p:sp>
        <p:sp>
          <p:nvSpPr>
            <p:cNvPr id="182" name="Flowchart: Decision 181"/>
            <p:cNvSpPr/>
            <p:nvPr/>
          </p:nvSpPr>
          <p:spPr>
            <a:xfrm>
              <a:off x="3724645" y="5486400"/>
              <a:ext cx="1637495"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a:solidFill>
                    <a:prstClr val="black"/>
                  </a:solidFill>
                </a:rPr>
                <a:t>that</a:t>
              </a:r>
              <a:endParaRPr lang="en-US" sz="1200" dirty="0">
                <a:solidFill>
                  <a:prstClr val="black"/>
                </a:solidFill>
              </a:endParaRPr>
            </a:p>
          </p:txBody>
        </p:sp>
        <p:cxnSp>
          <p:nvCxnSpPr>
            <p:cNvPr id="183" name="Straight Connector 182"/>
            <p:cNvCxnSpPr>
              <a:stCxn id="150" idx="3"/>
              <a:endCxn id="182" idx="1"/>
            </p:cNvCxnSpPr>
            <p:nvPr/>
          </p:nvCxnSpPr>
          <p:spPr>
            <a:xfrm>
              <a:off x="3097201" y="5715000"/>
              <a:ext cx="6274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a:stCxn id="124" idx="0"/>
              <a:endCxn id="182" idx="2"/>
            </p:cNvCxnSpPr>
            <p:nvPr/>
          </p:nvCxnSpPr>
          <p:spPr>
            <a:xfrm flipV="1">
              <a:off x="4543393" y="5943600"/>
              <a:ext cx="0" cy="29629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9" name="Right Arrow 188"/>
          <p:cNvSpPr/>
          <p:nvPr/>
        </p:nvSpPr>
        <p:spPr>
          <a:xfrm rot="5400000">
            <a:off x="6540034" y="4475883"/>
            <a:ext cx="420072" cy="285750"/>
          </a:xfrm>
          <a:prstGeom prst="rightArrow">
            <a:avLst/>
          </a:prstGeom>
          <a:solidFill>
            <a:schemeClr val="accent2">
              <a:alpha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90" name="&quot;No&quot; Symbol 189"/>
          <p:cNvSpPr/>
          <p:nvPr/>
        </p:nvSpPr>
        <p:spPr>
          <a:xfrm>
            <a:off x="5867400" y="2057400"/>
            <a:ext cx="487660" cy="381000"/>
          </a:xfrm>
          <a:prstGeom prst="noSmoking">
            <a:avLst/>
          </a:prstGeom>
          <a:solidFill>
            <a:srgbClr val="C00000">
              <a:alpha val="29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237" name="&quot;No&quot; Symbol 236"/>
          <p:cNvSpPr/>
          <p:nvPr/>
        </p:nvSpPr>
        <p:spPr>
          <a:xfrm>
            <a:off x="6691036" y="2057400"/>
            <a:ext cx="487660" cy="381000"/>
          </a:xfrm>
          <a:prstGeom prst="noSmoking">
            <a:avLst/>
          </a:prstGeom>
          <a:solidFill>
            <a:srgbClr val="C00000">
              <a:alpha val="29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9517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22" presetClass="entr" presetSubtype="4"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down)">
                                      <p:cBhvr>
                                        <p:cTn id="10" dur="500"/>
                                        <p:tgtEl>
                                          <p:spTgt spid="105"/>
                                        </p:tgtEl>
                                      </p:cBhvr>
                                    </p:animEffect>
                                  </p:childTnLst>
                                </p:cTn>
                              </p:par>
                              <p:par>
                                <p:cTn id="11" presetID="16" presetClass="entr" presetSubtype="21" fill="hold"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barn(inVertical)">
                                      <p:cBhvr>
                                        <p:cTn id="13" dur="500"/>
                                        <p:tgtEl>
                                          <p:spTgt spid="10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9"/>
                                        </p:tgtEl>
                                        <p:attrNameLst>
                                          <p:attrName>style.visibility</p:attrName>
                                        </p:attrNameLst>
                                      </p:cBhvr>
                                      <p:to>
                                        <p:strVal val="visible"/>
                                      </p:to>
                                    </p:set>
                                    <p:animEffect transition="in" filter="wipe(left)">
                                      <p:cBhvr>
                                        <p:cTn id="18" dur="500"/>
                                        <p:tgtEl>
                                          <p:spTgt spid="109"/>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0"/>
                                        </p:tgtEl>
                                        <p:attrNameLst>
                                          <p:attrName>style.visibility</p:attrName>
                                        </p:attrNameLst>
                                      </p:cBhvr>
                                      <p:to>
                                        <p:strVal val="visible"/>
                                      </p:to>
                                    </p:set>
                                    <p:animEffect transition="in" filter="fade">
                                      <p:cBhvr>
                                        <p:cTn id="27" dur="500"/>
                                        <p:tgtEl>
                                          <p:spTgt spid="19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7"/>
                                        </p:tgtEl>
                                        <p:attrNameLst>
                                          <p:attrName>style.visibility</p:attrName>
                                        </p:attrNameLst>
                                      </p:cBhvr>
                                      <p:to>
                                        <p:strVal val="visible"/>
                                      </p:to>
                                    </p:set>
                                    <p:animEffect transition="in" filter="fade">
                                      <p:cBhvr>
                                        <p:cTn id="30" dur="500"/>
                                        <p:tgtEl>
                                          <p:spTgt spid="23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2"/>
                                        </p:tgtEl>
                                        <p:attrNameLst>
                                          <p:attrName>style.visibility</p:attrName>
                                        </p:attrNameLst>
                                      </p:cBhvr>
                                      <p:to>
                                        <p:strVal val="visible"/>
                                      </p:to>
                                    </p:set>
                                    <p:animEffect transition="in" filter="wipe(up)">
                                      <p:cBhvr>
                                        <p:cTn id="35" dur="500"/>
                                        <p:tgtEl>
                                          <p:spTgt spid="102"/>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500"/>
                                        <p:tgtEl>
                                          <p:spTgt spid="5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9"/>
                                        </p:tgtEl>
                                        <p:attrNameLst>
                                          <p:attrName>style.visibility</p:attrName>
                                        </p:attrNameLst>
                                      </p:cBhvr>
                                      <p:to>
                                        <p:strVal val="visible"/>
                                      </p:to>
                                    </p:set>
                                    <p:animEffect transition="in" filter="fade">
                                      <p:cBhvr>
                                        <p:cTn id="44" dur="500"/>
                                        <p:tgtEl>
                                          <p:spTgt spid="119"/>
                                        </p:tgtEl>
                                      </p:cBhvr>
                                    </p:animEffect>
                                  </p:childTnLst>
                                </p:cTn>
                              </p:par>
                              <p:par>
                                <p:cTn id="45" presetID="16" presetClass="entr" presetSubtype="21" fill="hold" nodeType="withEffect">
                                  <p:stCondLst>
                                    <p:cond delay="0"/>
                                  </p:stCondLst>
                                  <p:childTnLst>
                                    <p:set>
                                      <p:cBhvr>
                                        <p:cTn id="46" dur="1" fill="hold">
                                          <p:stCondLst>
                                            <p:cond delay="0"/>
                                          </p:stCondLst>
                                        </p:cTn>
                                        <p:tgtEl>
                                          <p:spTgt spid="120"/>
                                        </p:tgtEl>
                                        <p:attrNameLst>
                                          <p:attrName>style.visibility</p:attrName>
                                        </p:attrNameLst>
                                      </p:cBhvr>
                                      <p:to>
                                        <p:strVal val="visible"/>
                                      </p:to>
                                    </p:set>
                                    <p:animEffect transition="in" filter="barn(inVertical)">
                                      <p:cBhvr>
                                        <p:cTn id="47" dur="500"/>
                                        <p:tgtEl>
                                          <p:spTgt spid="1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89"/>
                                        </p:tgtEl>
                                        <p:attrNameLst>
                                          <p:attrName>style.visibility</p:attrName>
                                        </p:attrNameLst>
                                      </p:cBhvr>
                                      <p:to>
                                        <p:strVal val="visible"/>
                                      </p:to>
                                    </p:set>
                                    <p:animEffect transition="in" filter="wipe(up)">
                                      <p:cBhvr>
                                        <p:cTn id="52" dur="500"/>
                                        <p:tgtEl>
                                          <p:spTgt spid="189"/>
                                        </p:tgtEl>
                                      </p:cBhvr>
                                    </p:animEffect>
                                  </p:childTnLst>
                                </p:cTn>
                              </p:par>
                            </p:childTnLst>
                          </p:cTn>
                        </p:par>
                        <p:par>
                          <p:cTn id="53" fill="hold">
                            <p:stCondLst>
                              <p:cond delay="500"/>
                            </p:stCondLst>
                            <p:childTnLst>
                              <p:par>
                                <p:cTn id="54" presetID="10" presetClass="entr" presetSubtype="0" fill="hold" nodeType="afterEffect">
                                  <p:stCondLst>
                                    <p:cond delay="0"/>
                                  </p:stCondLst>
                                  <p:childTnLst>
                                    <p:set>
                                      <p:cBhvr>
                                        <p:cTn id="55" dur="1" fill="hold">
                                          <p:stCondLst>
                                            <p:cond delay="0"/>
                                          </p:stCondLst>
                                        </p:cTn>
                                        <p:tgtEl>
                                          <p:spTgt spid="121"/>
                                        </p:tgtEl>
                                        <p:attrNameLst>
                                          <p:attrName>style.visibility</p:attrName>
                                        </p:attrNameLst>
                                      </p:cBhvr>
                                      <p:to>
                                        <p:strVal val="visible"/>
                                      </p:to>
                                    </p:set>
                                    <p:animEffect transition="in" filter="fade">
                                      <p:cBhvr>
                                        <p:cTn id="56"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02" grpId="0" animBg="1"/>
      <p:bldP spid="119" grpId="0" animBg="1"/>
      <p:bldP spid="189" grpId="0" animBg="1"/>
      <p:bldP spid="190" grpId="0" animBg="1"/>
      <p:bldP spid="2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1828800"/>
            <a:ext cx="8229600" cy="2401203"/>
          </a:xfrm>
        </p:spPr>
        <p:txBody>
          <a:bodyPr>
            <a:normAutofit fontScale="62500" lnSpcReduction="20000"/>
          </a:bodyPr>
          <a:lstStyle/>
          <a:p>
            <a:pPr algn="just"/>
            <a:r>
              <a:rPr lang="en-US" sz="2800"/>
              <a:t>Misal akan dibuat tabel yearlies sebagai berikut:</a:t>
            </a:r>
          </a:p>
          <a:p>
            <a:pPr marL="400050" lvl="1" indent="0" algn="just">
              <a:buNone/>
            </a:pPr>
            <a:r>
              <a:rPr lang="en-US" sz="2300">
                <a:solidFill>
                  <a:schemeClr val="accent1"/>
                </a:solidFill>
              </a:rPr>
              <a:t>create table yearlies (cid char(4), aid char(3), pid char(3), totqty integer, totdoll float);</a:t>
            </a:r>
          </a:p>
          <a:p>
            <a:pPr marL="400050" lvl="1" indent="0" algn="just">
              <a:buNone/>
            </a:pPr>
            <a:r>
              <a:rPr lang="en-US" sz="2300">
                <a:solidFill>
                  <a:schemeClr val="accent1"/>
                </a:solidFill>
              </a:rPr>
              <a:t>insert into yearlies  </a:t>
            </a:r>
          </a:p>
          <a:p>
            <a:pPr marL="1150938" lvl="1" indent="0" algn="just">
              <a:buNone/>
            </a:pPr>
            <a:r>
              <a:rPr lang="en-US" sz="2300">
                <a:solidFill>
                  <a:schemeClr val="accent1"/>
                </a:solidFill>
              </a:rPr>
              <a:t>select cid, aid, pid, sum(qty), sum(dollars) from orders group by cid, aid, pid;</a:t>
            </a:r>
          </a:p>
          <a:p>
            <a:pPr algn="just"/>
            <a:r>
              <a:rPr lang="en-US" sz="2800"/>
              <a:t>Berdasarkan sql di atas maka yearlies merupakan relationship terhadap Customer, Agent, Product.</a:t>
            </a:r>
          </a:p>
          <a:p>
            <a:pPr algn="just"/>
            <a:r>
              <a:rPr lang="en-US" sz="2800"/>
              <a:t>Relationship yearlies dikatakan  </a:t>
            </a:r>
            <a:r>
              <a:rPr lang="en-US" sz="2800" b="1"/>
              <a:t>ternary relationship</a:t>
            </a:r>
            <a:r>
              <a:rPr lang="en-US" sz="2800"/>
              <a:t>, karena merupakan relasi terhadap 3 entity. </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11</a:t>
            </a:fld>
            <a:endParaRPr dirty="0"/>
          </a:p>
        </p:txBody>
      </p:sp>
      <p:sp>
        <p:nvSpPr>
          <p:cNvPr id="18" name="Rectangle 17"/>
          <p:cNvSpPr/>
          <p:nvPr/>
        </p:nvSpPr>
        <p:spPr>
          <a:xfrm>
            <a:off x="466376" y="1381780"/>
            <a:ext cx="4632037" cy="523220"/>
          </a:xfrm>
          <a:prstGeom prst="rect">
            <a:avLst/>
          </a:prstGeom>
        </p:spPr>
        <p:txBody>
          <a:bodyPr wrap="none">
            <a:spAutoFit/>
          </a:bodyPr>
          <a:lstStyle/>
          <a:p>
            <a:r>
              <a:rPr lang="en-US" sz="2800" b="1">
                <a:solidFill>
                  <a:prstClr val="black"/>
                </a:solidFill>
              </a:rPr>
              <a:t>Contoh (</a:t>
            </a:r>
            <a:r>
              <a:rPr lang="en-US" sz="2800" b="1"/>
              <a:t>ternary relationship</a:t>
            </a:r>
            <a:r>
              <a:rPr lang="en-US" sz="2800" b="1">
                <a:solidFill>
                  <a:prstClr val="black"/>
                </a:solidFill>
              </a:rPr>
              <a:t>):</a:t>
            </a:r>
          </a:p>
        </p:txBody>
      </p:sp>
      <p:grpSp>
        <p:nvGrpSpPr>
          <p:cNvPr id="53" name="Group 52"/>
          <p:cNvGrpSpPr/>
          <p:nvPr/>
        </p:nvGrpSpPr>
        <p:grpSpPr>
          <a:xfrm>
            <a:off x="845511" y="4221816"/>
            <a:ext cx="7460289" cy="1874184"/>
            <a:chOff x="925773" y="1705557"/>
            <a:chExt cx="6441321" cy="1874184"/>
          </a:xfrm>
        </p:grpSpPr>
        <p:grpSp>
          <p:nvGrpSpPr>
            <p:cNvPr id="17" name="Group 16"/>
            <p:cNvGrpSpPr/>
            <p:nvPr/>
          </p:nvGrpSpPr>
          <p:grpSpPr>
            <a:xfrm>
              <a:off x="925773" y="1705557"/>
              <a:ext cx="6441321" cy="1660680"/>
              <a:chOff x="925773" y="1019757"/>
              <a:chExt cx="6441321" cy="1660680"/>
            </a:xfrm>
          </p:grpSpPr>
          <p:sp>
            <p:nvSpPr>
              <p:cNvPr id="7" name="Flowchart: Process 6"/>
              <p:cNvSpPr/>
              <p:nvPr/>
            </p:nvSpPr>
            <p:spPr>
              <a:xfrm>
                <a:off x="6019800" y="1828800"/>
                <a:ext cx="1347294"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Product</a:t>
                </a:r>
                <a:endParaRPr lang="en-US">
                  <a:solidFill>
                    <a:prstClr val="black"/>
                  </a:solidFill>
                </a:endParaRPr>
              </a:p>
            </p:txBody>
          </p:sp>
          <p:sp>
            <p:nvSpPr>
              <p:cNvPr id="8" name="Flowchart: Process 7"/>
              <p:cNvSpPr/>
              <p:nvPr/>
            </p:nvSpPr>
            <p:spPr>
              <a:xfrm>
                <a:off x="925773" y="1828800"/>
                <a:ext cx="1183521"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solidFill>
                      <a:prstClr val="black"/>
                    </a:solidFill>
                  </a:rPr>
                  <a:t>Customer</a:t>
                </a:r>
                <a:endParaRPr lang="en-US" dirty="0">
                  <a:solidFill>
                    <a:prstClr val="black"/>
                  </a:solidFill>
                </a:endParaRPr>
              </a:p>
            </p:txBody>
          </p:sp>
          <p:sp>
            <p:nvSpPr>
              <p:cNvPr id="9" name="Flowchart: Decision 8"/>
              <p:cNvSpPr/>
              <p:nvPr/>
            </p:nvSpPr>
            <p:spPr>
              <a:xfrm>
                <a:off x="3099894" y="1676400"/>
                <a:ext cx="19812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yearlies</a:t>
                </a:r>
              </a:p>
            </p:txBody>
          </p:sp>
          <p:cxnSp>
            <p:nvCxnSpPr>
              <p:cNvPr id="11" name="Straight Connector 10"/>
              <p:cNvCxnSpPr>
                <a:stCxn id="8" idx="3"/>
                <a:endCxn id="9" idx="1"/>
              </p:cNvCxnSpPr>
              <p:nvPr/>
            </p:nvCxnSpPr>
            <p:spPr>
              <a:xfrm>
                <a:off x="2109294" y="20574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7" idx="1"/>
              </p:cNvCxnSpPr>
              <p:nvPr/>
            </p:nvCxnSpPr>
            <p:spPr>
              <a:xfrm>
                <a:off x="5081094" y="2057400"/>
                <a:ext cx="93870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3595194" y="1019757"/>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Agent</a:t>
                </a:r>
                <a:endParaRPr lang="en-US">
                  <a:solidFill>
                    <a:prstClr val="black"/>
                  </a:solidFill>
                </a:endParaRPr>
              </a:p>
            </p:txBody>
          </p:sp>
          <p:cxnSp>
            <p:nvCxnSpPr>
              <p:cNvPr id="16" name="Straight Connector 15"/>
              <p:cNvCxnSpPr>
                <a:stCxn id="15" idx="2"/>
                <a:endCxn id="9" idx="0"/>
              </p:cNvCxnSpPr>
              <p:nvPr/>
            </p:nvCxnSpPr>
            <p:spPr>
              <a:xfrm>
                <a:off x="4090494" y="1476957"/>
                <a:ext cx="0" cy="1994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4"/>
                <a:endCxn id="8" idx="0"/>
              </p:cNvCxnSpPr>
              <p:nvPr/>
            </p:nvCxnSpPr>
            <p:spPr>
              <a:xfrm>
                <a:off x="1517533" y="1594208"/>
                <a:ext cx="1" cy="234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4"/>
                <a:endCxn id="7" idx="0"/>
              </p:cNvCxnSpPr>
              <p:nvPr/>
            </p:nvCxnSpPr>
            <p:spPr>
              <a:xfrm flipH="1">
                <a:off x="6693447" y="1618739"/>
                <a:ext cx="204294" cy="210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 idx="2"/>
                <a:endCxn id="15" idx="3"/>
              </p:cNvCxnSpPr>
              <p:nvPr/>
            </p:nvCxnSpPr>
            <p:spPr>
              <a:xfrm flipH="1">
                <a:off x="4585794" y="1232632"/>
                <a:ext cx="210348" cy="15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9" idx="2"/>
                <a:endCxn id="50" idx="7"/>
              </p:cNvCxnSpPr>
              <p:nvPr/>
            </p:nvCxnSpPr>
            <p:spPr>
              <a:xfrm flipH="1">
                <a:off x="3373943" y="2438400"/>
                <a:ext cx="716551" cy="242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9" idx="2"/>
                <a:endCxn id="48" idx="0"/>
              </p:cNvCxnSpPr>
              <p:nvPr/>
            </p:nvCxnSpPr>
            <p:spPr>
              <a:xfrm flipH="1">
                <a:off x="2472617" y="2438400"/>
                <a:ext cx="1617877" cy="205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0"/>
                <a:endCxn id="9" idx="2"/>
              </p:cNvCxnSpPr>
              <p:nvPr/>
            </p:nvCxnSpPr>
            <p:spPr>
              <a:xfrm flipV="1">
                <a:off x="3926807" y="2438400"/>
                <a:ext cx="163687" cy="2054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33" idx="0"/>
                <a:endCxn id="9" idx="2"/>
              </p:cNvCxnSpPr>
              <p:nvPr/>
            </p:nvCxnSpPr>
            <p:spPr>
              <a:xfrm flipH="1" flipV="1">
                <a:off x="4090494" y="2438400"/>
                <a:ext cx="1763129" cy="175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1" idx="1"/>
                <a:endCxn id="9" idx="2"/>
              </p:cNvCxnSpPr>
              <p:nvPr/>
            </p:nvCxnSpPr>
            <p:spPr>
              <a:xfrm flipH="1" flipV="1">
                <a:off x="4090494" y="2438400"/>
                <a:ext cx="363643" cy="22493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1231783" y="2045507"/>
              <a:ext cx="571500" cy="23450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cid</a:t>
              </a:r>
            </a:p>
          </p:txBody>
        </p:sp>
        <p:sp>
          <p:nvSpPr>
            <p:cNvPr id="20" name="Oval 19"/>
            <p:cNvSpPr/>
            <p:nvPr/>
          </p:nvSpPr>
          <p:spPr>
            <a:xfrm>
              <a:off x="6605094" y="2064378"/>
              <a:ext cx="585294" cy="24016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pid</a:t>
              </a:r>
            </a:p>
          </p:txBody>
        </p:sp>
        <p:sp>
          <p:nvSpPr>
            <p:cNvPr id="21" name="Oval 20"/>
            <p:cNvSpPr/>
            <p:nvPr/>
          </p:nvSpPr>
          <p:spPr>
            <a:xfrm>
              <a:off x="4796142" y="1772485"/>
              <a:ext cx="711369" cy="291893"/>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aid</a:t>
              </a:r>
            </a:p>
          </p:txBody>
        </p:sp>
        <p:sp>
          <p:nvSpPr>
            <p:cNvPr id="48" name="Oval 47"/>
            <p:cNvSpPr/>
            <p:nvPr/>
          </p:nvSpPr>
          <p:spPr>
            <a:xfrm>
              <a:off x="2167817" y="3329605"/>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cid</a:t>
              </a:r>
            </a:p>
          </p:txBody>
        </p:sp>
        <p:sp>
          <p:nvSpPr>
            <p:cNvPr id="50" name="Oval 49"/>
            <p:cNvSpPr/>
            <p:nvPr/>
          </p:nvSpPr>
          <p:spPr>
            <a:xfrm>
              <a:off x="2853617" y="3329606"/>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pid</a:t>
              </a:r>
            </a:p>
          </p:txBody>
        </p:sp>
        <p:sp>
          <p:nvSpPr>
            <p:cNvPr id="52" name="Oval 51"/>
            <p:cNvSpPr/>
            <p:nvPr/>
          </p:nvSpPr>
          <p:spPr>
            <a:xfrm>
              <a:off x="3622007" y="3329604"/>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aid</a:t>
              </a:r>
            </a:p>
          </p:txBody>
        </p:sp>
        <p:sp>
          <p:nvSpPr>
            <p:cNvPr id="33" name="Oval 32"/>
            <p:cNvSpPr/>
            <p:nvPr/>
          </p:nvSpPr>
          <p:spPr>
            <a:xfrm>
              <a:off x="5378583" y="3299279"/>
              <a:ext cx="950079" cy="27017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solidFill>
                    <a:prstClr val="black"/>
                  </a:solidFill>
                </a:rPr>
                <a:t>totQty</a:t>
              </a:r>
            </a:p>
          </p:txBody>
        </p:sp>
        <p:sp>
          <p:nvSpPr>
            <p:cNvPr id="81" name="Oval 80"/>
            <p:cNvSpPr/>
            <p:nvPr/>
          </p:nvSpPr>
          <p:spPr>
            <a:xfrm>
              <a:off x="4310379" y="3309568"/>
              <a:ext cx="981638" cy="27017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solidFill>
                    <a:prstClr val="black"/>
                  </a:solidFill>
                </a:rPr>
                <a:t>totDoll</a:t>
              </a:r>
            </a:p>
          </p:txBody>
        </p:sp>
      </p:grpSp>
    </p:spTree>
    <p:extLst>
      <p:ext uri="{BB962C8B-B14F-4D97-AF65-F5344CB8AC3E}">
        <p14:creationId xmlns:p14="http://schemas.microsoft.com/office/powerpoint/2010/main" val="301347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3733801"/>
            <a:ext cx="8229600" cy="2590800"/>
          </a:xfrm>
        </p:spPr>
        <p:txBody>
          <a:bodyPr>
            <a:normAutofit lnSpcReduction="10000"/>
          </a:bodyPr>
          <a:lstStyle/>
          <a:p>
            <a:pPr algn="just"/>
            <a:r>
              <a:rPr lang="en-US" sz="2800" b="1" i="1"/>
              <a:t>n-ary</a:t>
            </a:r>
            <a:r>
              <a:rPr lang="en-US" sz="2800" b="1"/>
              <a:t> Relationship</a:t>
            </a:r>
            <a:r>
              <a:rPr lang="en-US" sz="2800"/>
              <a:t> (dengan </a:t>
            </a:r>
            <a:r>
              <a:rPr lang="en-US" sz="2800" i="1"/>
              <a:t>n &gt; 2</a:t>
            </a:r>
            <a:r>
              <a:rPr lang="en-US" sz="2800"/>
              <a:t>) biasanya dipecah menjadi sejumlah </a:t>
            </a:r>
            <a:r>
              <a:rPr lang="en-US" sz="2800" b="1"/>
              <a:t>binary relationship</a:t>
            </a:r>
            <a:r>
              <a:rPr lang="en-US" sz="2800"/>
              <a:t> yang berbeda-beda.</a:t>
            </a:r>
            <a:endParaRPr lang="en-US" sz="2800" b="1"/>
          </a:p>
          <a:p>
            <a:pPr algn="just"/>
            <a:r>
              <a:rPr lang="en-US" sz="2800"/>
              <a:t>Dalam beberapa kasus, </a:t>
            </a:r>
            <a:r>
              <a:rPr lang="en-US" sz="2800" i="1"/>
              <a:t>n-ary</a:t>
            </a:r>
            <a:r>
              <a:rPr lang="en-US" sz="2800"/>
              <a:t> relationship tidak dapat dipecah menjadi binary relationship (contohnya: yearlies). </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12</a:t>
            </a:fld>
            <a:endParaRPr dirty="0"/>
          </a:p>
        </p:txBody>
      </p:sp>
      <p:sp>
        <p:nvSpPr>
          <p:cNvPr id="18" name="Rectangle 17"/>
          <p:cNvSpPr/>
          <p:nvPr/>
        </p:nvSpPr>
        <p:spPr>
          <a:xfrm>
            <a:off x="466376" y="1381780"/>
            <a:ext cx="4632037" cy="523220"/>
          </a:xfrm>
          <a:prstGeom prst="rect">
            <a:avLst/>
          </a:prstGeom>
        </p:spPr>
        <p:txBody>
          <a:bodyPr wrap="none">
            <a:spAutoFit/>
          </a:bodyPr>
          <a:lstStyle/>
          <a:p>
            <a:r>
              <a:rPr lang="en-US" sz="2800" b="1">
                <a:solidFill>
                  <a:prstClr val="black"/>
                </a:solidFill>
              </a:rPr>
              <a:t>Contoh (</a:t>
            </a:r>
            <a:r>
              <a:rPr lang="en-US" sz="2800" b="1"/>
              <a:t>ternary relationship</a:t>
            </a:r>
            <a:r>
              <a:rPr lang="en-US" sz="2800" b="1">
                <a:solidFill>
                  <a:prstClr val="black"/>
                </a:solidFill>
              </a:rPr>
              <a:t>):</a:t>
            </a:r>
          </a:p>
        </p:txBody>
      </p:sp>
      <p:grpSp>
        <p:nvGrpSpPr>
          <p:cNvPr id="55" name="Group 54"/>
          <p:cNvGrpSpPr/>
          <p:nvPr/>
        </p:nvGrpSpPr>
        <p:grpSpPr>
          <a:xfrm>
            <a:off x="2209800" y="2126557"/>
            <a:ext cx="4772446" cy="1378643"/>
            <a:chOff x="925774" y="1978976"/>
            <a:chExt cx="3781846" cy="1378643"/>
          </a:xfrm>
        </p:grpSpPr>
        <p:grpSp>
          <p:nvGrpSpPr>
            <p:cNvPr id="56" name="Group 55"/>
            <p:cNvGrpSpPr/>
            <p:nvPr/>
          </p:nvGrpSpPr>
          <p:grpSpPr>
            <a:xfrm>
              <a:off x="925774" y="1978976"/>
              <a:ext cx="3771266" cy="1165139"/>
              <a:chOff x="925774" y="1293176"/>
              <a:chExt cx="3771266" cy="1165139"/>
            </a:xfrm>
          </p:grpSpPr>
          <p:sp>
            <p:nvSpPr>
              <p:cNvPr id="67" name="Flowchart: Process 66"/>
              <p:cNvSpPr/>
              <p:nvPr/>
            </p:nvSpPr>
            <p:spPr>
              <a:xfrm>
                <a:off x="3741325" y="1828800"/>
                <a:ext cx="955715" cy="33898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a:solidFill>
                      <a:prstClr val="black"/>
                    </a:solidFill>
                  </a:rPr>
                  <a:t>Product</a:t>
                </a:r>
                <a:endParaRPr lang="en-US" sz="1400" dirty="0">
                  <a:solidFill>
                    <a:prstClr val="black"/>
                  </a:solidFill>
                </a:endParaRPr>
              </a:p>
            </p:txBody>
          </p:sp>
          <p:sp>
            <p:nvSpPr>
              <p:cNvPr id="68" name="Flowchart: Process 67"/>
              <p:cNvSpPr/>
              <p:nvPr/>
            </p:nvSpPr>
            <p:spPr>
              <a:xfrm>
                <a:off x="925774" y="1828800"/>
                <a:ext cx="983288" cy="33898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a:solidFill>
                      <a:prstClr val="black"/>
                    </a:solidFill>
                  </a:rPr>
                  <a:t>Customer</a:t>
                </a:r>
                <a:endParaRPr lang="en-US" sz="1400">
                  <a:solidFill>
                    <a:prstClr val="black"/>
                  </a:solidFill>
                </a:endParaRPr>
              </a:p>
            </p:txBody>
          </p:sp>
          <p:sp>
            <p:nvSpPr>
              <p:cNvPr id="69" name="Flowchart: Decision 68"/>
              <p:cNvSpPr/>
              <p:nvPr/>
            </p:nvSpPr>
            <p:spPr>
              <a:xfrm>
                <a:off x="2063728" y="1782001"/>
                <a:ext cx="1427377" cy="432583"/>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a:solidFill>
                      <a:prstClr val="black"/>
                    </a:solidFill>
                  </a:rPr>
                  <a:t>yearlies</a:t>
                </a:r>
              </a:p>
            </p:txBody>
          </p:sp>
          <p:cxnSp>
            <p:nvCxnSpPr>
              <p:cNvPr id="70" name="Straight Connector 69"/>
              <p:cNvCxnSpPr>
                <a:stCxn id="68" idx="3"/>
                <a:endCxn id="69" idx="1"/>
              </p:cNvCxnSpPr>
              <p:nvPr/>
            </p:nvCxnSpPr>
            <p:spPr>
              <a:xfrm>
                <a:off x="1909062" y="1998293"/>
                <a:ext cx="1546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9" idx="3"/>
                <a:endCxn id="67" idx="1"/>
              </p:cNvCxnSpPr>
              <p:nvPr/>
            </p:nvCxnSpPr>
            <p:spPr>
              <a:xfrm>
                <a:off x="3491105" y="1998293"/>
                <a:ext cx="250220"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Flowchart: Process 71"/>
              <p:cNvSpPr/>
              <p:nvPr/>
            </p:nvSpPr>
            <p:spPr>
              <a:xfrm>
                <a:off x="2458940" y="1293176"/>
                <a:ext cx="636951" cy="333283"/>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a:solidFill>
                      <a:prstClr val="black"/>
                    </a:solidFill>
                  </a:rPr>
                  <a:t>Agent</a:t>
                </a:r>
                <a:endParaRPr lang="en-US" sz="1400">
                  <a:solidFill>
                    <a:prstClr val="black"/>
                  </a:solidFill>
                </a:endParaRPr>
              </a:p>
            </p:txBody>
          </p:sp>
          <p:cxnSp>
            <p:nvCxnSpPr>
              <p:cNvPr id="73" name="Straight Connector 72"/>
              <p:cNvCxnSpPr>
                <a:stCxn id="72" idx="2"/>
                <a:endCxn id="69" idx="0"/>
              </p:cNvCxnSpPr>
              <p:nvPr/>
            </p:nvCxnSpPr>
            <p:spPr>
              <a:xfrm>
                <a:off x="2777416" y="1626459"/>
                <a:ext cx="1" cy="155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58" idx="4"/>
                <a:endCxn id="68" idx="0"/>
              </p:cNvCxnSpPr>
              <p:nvPr/>
            </p:nvCxnSpPr>
            <p:spPr>
              <a:xfrm>
                <a:off x="1417418" y="1624817"/>
                <a:ext cx="0" cy="203983"/>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59" idx="4"/>
                <a:endCxn id="67" idx="0"/>
              </p:cNvCxnSpPr>
              <p:nvPr/>
            </p:nvCxnSpPr>
            <p:spPr>
              <a:xfrm flipH="1">
                <a:off x="4219183" y="1661183"/>
                <a:ext cx="195790" cy="16761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1" idx="2"/>
                <a:endCxn id="72" idx="3"/>
              </p:cNvCxnSpPr>
              <p:nvPr/>
            </p:nvCxnSpPr>
            <p:spPr>
              <a:xfrm flipH="1">
                <a:off x="3095891" y="1459817"/>
                <a:ext cx="15461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69" idx="2"/>
                <a:endCxn id="63" idx="7"/>
              </p:cNvCxnSpPr>
              <p:nvPr/>
            </p:nvCxnSpPr>
            <p:spPr>
              <a:xfrm flipH="1">
                <a:off x="2131900" y="2214584"/>
                <a:ext cx="645517" cy="243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69" idx="2"/>
                <a:endCxn id="62" idx="0"/>
              </p:cNvCxnSpPr>
              <p:nvPr/>
            </p:nvCxnSpPr>
            <p:spPr>
              <a:xfrm flipH="1">
                <a:off x="1230574" y="2214584"/>
                <a:ext cx="1546843" cy="207099"/>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4" idx="0"/>
                <a:endCxn id="69" idx="2"/>
              </p:cNvCxnSpPr>
              <p:nvPr/>
            </p:nvCxnSpPr>
            <p:spPr>
              <a:xfrm flipV="1">
                <a:off x="2602174" y="2214584"/>
                <a:ext cx="175243" cy="207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65" idx="0"/>
                <a:endCxn id="69" idx="2"/>
              </p:cNvCxnSpPr>
              <p:nvPr/>
            </p:nvCxnSpPr>
            <p:spPr>
              <a:xfrm flipH="1" flipV="1">
                <a:off x="2777417" y="2214584"/>
                <a:ext cx="1519891" cy="176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66" idx="1"/>
                <a:endCxn id="69" idx="2"/>
              </p:cNvCxnSpPr>
              <p:nvPr/>
            </p:nvCxnSpPr>
            <p:spPr>
              <a:xfrm flipH="1" flipV="1">
                <a:off x="2777417" y="2214584"/>
                <a:ext cx="321236" cy="2266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58" name="Oval 57"/>
            <p:cNvSpPr/>
            <p:nvPr/>
          </p:nvSpPr>
          <p:spPr>
            <a:xfrm>
              <a:off x="1131668" y="2076116"/>
              <a:ext cx="571500" cy="23450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cid</a:t>
              </a:r>
            </a:p>
          </p:txBody>
        </p:sp>
        <p:sp>
          <p:nvSpPr>
            <p:cNvPr id="59" name="Oval 58"/>
            <p:cNvSpPr/>
            <p:nvPr/>
          </p:nvSpPr>
          <p:spPr>
            <a:xfrm>
              <a:off x="4122326" y="2106822"/>
              <a:ext cx="585294" cy="24016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pid</a:t>
              </a:r>
            </a:p>
          </p:txBody>
        </p:sp>
        <p:sp>
          <p:nvSpPr>
            <p:cNvPr id="61" name="Oval 60"/>
            <p:cNvSpPr/>
            <p:nvPr/>
          </p:nvSpPr>
          <p:spPr>
            <a:xfrm>
              <a:off x="3250507" y="2018801"/>
              <a:ext cx="618120" cy="25363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aid</a:t>
              </a:r>
            </a:p>
          </p:txBody>
        </p:sp>
        <p:sp>
          <p:nvSpPr>
            <p:cNvPr id="62" name="Oval 61"/>
            <p:cNvSpPr/>
            <p:nvPr/>
          </p:nvSpPr>
          <p:spPr>
            <a:xfrm>
              <a:off x="925774" y="3107483"/>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cid</a:t>
              </a:r>
            </a:p>
          </p:txBody>
        </p:sp>
        <p:sp>
          <p:nvSpPr>
            <p:cNvPr id="63" name="Oval 62"/>
            <p:cNvSpPr/>
            <p:nvPr/>
          </p:nvSpPr>
          <p:spPr>
            <a:xfrm>
              <a:off x="1611574" y="3107484"/>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pid</a:t>
              </a:r>
            </a:p>
          </p:txBody>
        </p:sp>
        <p:sp>
          <p:nvSpPr>
            <p:cNvPr id="64" name="Oval 63"/>
            <p:cNvSpPr/>
            <p:nvPr/>
          </p:nvSpPr>
          <p:spPr>
            <a:xfrm>
              <a:off x="2297374" y="3107482"/>
              <a:ext cx="609600" cy="250135"/>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a:solidFill>
                    <a:prstClr val="black"/>
                  </a:solidFill>
                </a:rPr>
                <a:t>aid</a:t>
              </a:r>
            </a:p>
          </p:txBody>
        </p:sp>
        <p:sp>
          <p:nvSpPr>
            <p:cNvPr id="65" name="Oval 64"/>
            <p:cNvSpPr/>
            <p:nvPr/>
          </p:nvSpPr>
          <p:spPr>
            <a:xfrm>
              <a:off x="3897574" y="3077157"/>
              <a:ext cx="799467" cy="27017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solidFill>
                    <a:prstClr val="black"/>
                  </a:solidFill>
                </a:rPr>
                <a:t>totQty</a:t>
              </a:r>
            </a:p>
          </p:txBody>
        </p:sp>
        <p:sp>
          <p:nvSpPr>
            <p:cNvPr id="66" name="Oval 65"/>
            <p:cNvSpPr/>
            <p:nvPr/>
          </p:nvSpPr>
          <p:spPr>
            <a:xfrm>
              <a:off x="2974654" y="3087446"/>
              <a:ext cx="846720" cy="270171"/>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solidFill>
                    <a:prstClr val="black"/>
                  </a:solidFill>
                </a:rPr>
                <a:t>totDoll</a:t>
              </a:r>
            </a:p>
          </p:txBody>
        </p:sp>
      </p:grpSp>
    </p:spTree>
    <p:extLst>
      <p:ext uri="{BB962C8B-B14F-4D97-AF65-F5344CB8AC3E}">
        <p14:creationId xmlns:p14="http://schemas.microsoft.com/office/powerpoint/2010/main" val="2546540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(Kesimpulan)</a:t>
            </a:r>
            <a:endParaRPr lang="en-US"/>
          </a:p>
        </p:txBody>
      </p:sp>
      <p:sp>
        <p:nvSpPr>
          <p:cNvPr id="3" name="Content Placeholder 2"/>
          <p:cNvSpPr>
            <a:spLocks noGrp="1"/>
          </p:cNvSpPr>
          <p:nvPr>
            <p:ph idx="1"/>
          </p:nvPr>
        </p:nvSpPr>
        <p:spPr>
          <a:xfrm>
            <a:off x="457200" y="1447800"/>
            <a:ext cx="8229600" cy="533400"/>
          </a:xfrm>
        </p:spPr>
        <p:txBody>
          <a:bodyPr>
            <a:normAutofit/>
          </a:bodyPr>
          <a:lstStyle/>
          <a:p>
            <a:r>
              <a:rPr lang="en-US" b="1">
                <a:solidFill>
                  <a:srgbClr val="FF0000"/>
                </a:solidFill>
              </a:rPr>
              <a:t>Entities dan Attributes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13</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12977002"/>
              </p:ext>
            </p:extLst>
          </p:nvPr>
        </p:nvGraphicFramePr>
        <p:xfrm>
          <a:off x="228599" y="1981200"/>
          <a:ext cx="8710547" cy="4492881"/>
        </p:xfrm>
        <a:graphic>
          <a:graphicData uri="http://schemas.openxmlformats.org/drawingml/2006/table">
            <a:tbl>
              <a:tblPr firstRow="1" firstCol="1" bandRow="1">
                <a:tableStyleId>{35758FB7-9AC5-4552-8A53-C91805E547FA}</a:tableStyleId>
              </a:tblPr>
              <a:tblGrid>
                <a:gridCol w="1734930">
                  <a:extLst>
                    <a:ext uri="{9D8B030D-6E8A-4147-A177-3AD203B41FA5}">
                      <a16:colId xmlns:a16="http://schemas.microsoft.com/office/drawing/2014/main" val="20000"/>
                    </a:ext>
                  </a:extLst>
                </a:gridCol>
                <a:gridCol w="4104929">
                  <a:extLst>
                    <a:ext uri="{9D8B030D-6E8A-4147-A177-3AD203B41FA5}">
                      <a16:colId xmlns:a16="http://schemas.microsoft.com/office/drawing/2014/main" val="20001"/>
                    </a:ext>
                  </a:extLst>
                </a:gridCol>
                <a:gridCol w="2870688">
                  <a:extLst>
                    <a:ext uri="{9D8B030D-6E8A-4147-A177-3AD203B41FA5}">
                      <a16:colId xmlns:a16="http://schemas.microsoft.com/office/drawing/2014/main" val="20002"/>
                    </a:ext>
                  </a:extLst>
                </a:gridCol>
              </a:tblGrid>
              <a:tr h="304801">
                <a:tc>
                  <a:txBody>
                    <a:bodyPr/>
                    <a:lstStyle/>
                    <a:p>
                      <a:pPr algn="l">
                        <a:lnSpc>
                          <a:spcPct val="115000"/>
                        </a:lnSpc>
                        <a:spcAft>
                          <a:spcPts val="0"/>
                        </a:spcAft>
                      </a:pPr>
                      <a:r>
                        <a:rPr lang="en-US" sz="1700">
                          <a:effectLst/>
                        </a:rPr>
                        <a:t>Classification </a:t>
                      </a:r>
                      <a:endParaRPr lang="en-US" sz="1700">
                        <a:solidFill>
                          <a:srgbClr val="000000"/>
                        </a:solidFill>
                        <a:effectLst/>
                        <a:latin typeface="PFGEG B+ Sabon"/>
                        <a:ea typeface="Calibri"/>
                        <a:cs typeface="PFGEG B+ Sabon"/>
                      </a:endParaRPr>
                    </a:p>
                  </a:txBody>
                  <a:tcPr marL="99391" marR="99391" marT="0" marB="0"/>
                </a:tc>
                <a:tc>
                  <a:txBody>
                    <a:bodyPr/>
                    <a:lstStyle/>
                    <a:p>
                      <a:pPr algn="l">
                        <a:lnSpc>
                          <a:spcPct val="115000"/>
                        </a:lnSpc>
                        <a:spcAft>
                          <a:spcPts val="0"/>
                        </a:spcAft>
                      </a:pPr>
                      <a:r>
                        <a:rPr lang="en-US" sz="1700">
                          <a:effectLst/>
                        </a:rPr>
                        <a:t>Description </a:t>
                      </a:r>
                      <a:endParaRPr lang="en-US" sz="1700">
                        <a:solidFill>
                          <a:srgbClr val="000000"/>
                        </a:solidFill>
                        <a:effectLst/>
                        <a:latin typeface="PFGEG B+ Sabon"/>
                        <a:ea typeface="Calibri"/>
                        <a:cs typeface="PFGEG B+ Sabon"/>
                      </a:endParaRPr>
                    </a:p>
                  </a:txBody>
                  <a:tcPr marL="99391" marR="99391" marT="0" marB="0"/>
                </a:tc>
                <a:tc>
                  <a:txBody>
                    <a:bodyPr/>
                    <a:lstStyle/>
                    <a:p>
                      <a:pPr algn="l">
                        <a:lnSpc>
                          <a:spcPct val="115000"/>
                        </a:lnSpc>
                        <a:spcAft>
                          <a:spcPts val="0"/>
                        </a:spcAft>
                      </a:pPr>
                      <a:r>
                        <a:rPr lang="en-US" sz="1700">
                          <a:effectLst/>
                        </a:rPr>
                        <a:t>Example </a:t>
                      </a:r>
                      <a:endParaRPr lang="en-US" sz="1700">
                        <a:solidFill>
                          <a:srgbClr val="000000"/>
                        </a:solidFill>
                        <a:effectLst/>
                        <a:latin typeface="PFGEG B+ Sabon"/>
                        <a:ea typeface="Calibri"/>
                        <a:cs typeface="PFGEG B+ Sabon"/>
                      </a:endParaRPr>
                    </a:p>
                  </a:txBody>
                  <a:tcPr marL="99391" marR="99391" marT="0" marB="0"/>
                </a:tc>
                <a:extLst>
                  <a:ext uri="{0D108BD9-81ED-4DB2-BD59-A6C34878D82A}">
                    <a16:rowId xmlns:a16="http://schemas.microsoft.com/office/drawing/2014/main" val="10000"/>
                  </a:ext>
                </a:extLst>
              </a:tr>
              <a:tr h="609600">
                <a:tc>
                  <a:txBody>
                    <a:bodyPr/>
                    <a:lstStyle/>
                    <a:p>
                      <a:pPr algn="l">
                        <a:lnSpc>
                          <a:spcPct val="115000"/>
                        </a:lnSpc>
                        <a:spcAft>
                          <a:spcPts val="0"/>
                        </a:spcAft>
                      </a:pPr>
                      <a:r>
                        <a:rPr lang="en-US" sz="1700">
                          <a:effectLst/>
                        </a:rPr>
                        <a:t>Entity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A collection of distinguishable real-world objects with common properties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Customers, Agents, Products, Employees </a:t>
                      </a:r>
                      <a:endParaRPr lang="en-US" sz="170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1"/>
                  </a:ext>
                </a:extLst>
              </a:tr>
              <a:tr h="609600">
                <a:tc>
                  <a:txBody>
                    <a:bodyPr/>
                    <a:lstStyle/>
                    <a:p>
                      <a:pPr algn="l">
                        <a:lnSpc>
                          <a:spcPct val="115000"/>
                        </a:lnSpc>
                        <a:spcAft>
                          <a:spcPts val="0"/>
                        </a:spcAft>
                      </a:pPr>
                      <a:r>
                        <a:rPr lang="en-US" sz="1700">
                          <a:effectLst/>
                        </a:rPr>
                        <a:t>Attribute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A data item that describes a property of an entity or relationship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solidFill>
                            <a:schemeClr val="dk1"/>
                          </a:solidFill>
                          <a:effectLst/>
                          <a:latin typeface="+mn-lt"/>
                          <a:ea typeface="+mn-ea"/>
                          <a:cs typeface="+mn-cs"/>
                        </a:rPr>
                        <a:t>cid,</a:t>
                      </a:r>
                      <a:r>
                        <a:rPr lang="en-US" sz="1700" baseline="0">
                          <a:solidFill>
                            <a:schemeClr val="dk1"/>
                          </a:solidFill>
                          <a:effectLst/>
                          <a:latin typeface="+mn-lt"/>
                          <a:ea typeface="+mn-ea"/>
                          <a:cs typeface="+mn-cs"/>
                        </a:rPr>
                        <a:t> cust_name, pid, prod_name, prode_price</a:t>
                      </a:r>
                      <a:endParaRPr lang="en-US" sz="170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2"/>
                  </a:ext>
                </a:extLst>
              </a:tr>
              <a:tr h="609600">
                <a:tc>
                  <a:txBody>
                    <a:bodyPr/>
                    <a:lstStyle/>
                    <a:p>
                      <a:pPr algn="l">
                        <a:lnSpc>
                          <a:spcPct val="115000"/>
                        </a:lnSpc>
                        <a:spcAft>
                          <a:spcPts val="0"/>
                        </a:spcAft>
                      </a:pPr>
                      <a:r>
                        <a:rPr lang="en-US" sz="1700">
                          <a:effectLst/>
                        </a:rPr>
                        <a:t>Identifier (set of attributes)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Uniquely identifies an entity or relationship occurrence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customer identifier: cid, employee identifier: eid </a:t>
                      </a:r>
                      <a:endParaRPr lang="en-US" sz="170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3"/>
                  </a:ext>
                </a:extLst>
              </a:tr>
              <a:tr h="609600">
                <a:tc>
                  <a:txBody>
                    <a:bodyPr/>
                    <a:lstStyle/>
                    <a:p>
                      <a:pPr algn="l">
                        <a:lnSpc>
                          <a:spcPct val="115000"/>
                        </a:lnSpc>
                        <a:spcAft>
                          <a:spcPts val="0"/>
                        </a:spcAft>
                      </a:pPr>
                      <a:r>
                        <a:rPr lang="en-US" sz="1700">
                          <a:effectLst/>
                        </a:rPr>
                        <a:t>Descriptor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Non-key attribute, describing an entity or relationship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prod_price (for Product),</a:t>
                      </a:r>
                    </a:p>
                    <a:p>
                      <a:pPr algn="l">
                        <a:lnSpc>
                          <a:spcPct val="115000"/>
                        </a:lnSpc>
                        <a:spcAft>
                          <a:spcPts val="0"/>
                        </a:spcAft>
                      </a:pPr>
                      <a:r>
                        <a:rPr lang="en-US" sz="1700">
                          <a:effectLst/>
                        </a:rPr>
                        <a:t>Percent (for work_on), totDoll, totQty (for yearlies) </a:t>
                      </a:r>
                      <a:endParaRPr lang="en-US" sz="170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4"/>
                  </a:ext>
                </a:extLst>
              </a:tr>
              <a:tr h="609600">
                <a:tc>
                  <a:txBody>
                    <a:bodyPr/>
                    <a:lstStyle/>
                    <a:p>
                      <a:pPr algn="l">
                        <a:lnSpc>
                          <a:spcPct val="115000"/>
                        </a:lnSpc>
                        <a:spcAft>
                          <a:spcPts val="0"/>
                        </a:spcAft>
                      </a:pPr>
                      <a:r>
                        <a:rPr lang="en-US" sz="1700">
                          <a:effectLst/>
                        </a:rPr>
                        <a:t>Composite attribute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A group of simple attributes that together describe a property of an object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student_name</a:t>
                      </a:r>
                      <a:endParaRPr lang="en-US" sz="170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5"/>
                  </a:ext>
                </a:extLst>
              </a:tr>
              <a:tr h="609600">
                <a:tc>
                  <a:txBody>
                    <a:bodyPr/>
                    <a:lstStyle/>
                    <a:p>
                      <a:pPr algn="l">
                        <a:lnSpc>
                          <a:spcPct val="115000"/>
                        </a:lnSpc>
                        <a:spcAft>
                          <a:spcPts val="0"/>
                        </a:spcAft>
                      </a:pPr>
                      <a:r>
                        <a:rPr lang="en-US" sz="1700">
                          <a:effectLst/>
                        </a:rPr>
                        <a:t>Multi-valued attribute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a:effectLst/>
                        </a:rPr>
                        <a:t>An entity attribute that takes on multiple values for a single entity instance </a:t>
                      </a:r>
                      <a:endParaRPr lang="en-US" sz="1700">
                        <a:solidFill>
                          <a:srgbClr val="000000"/>
                        </a:solidFill>
                        <a:effectLst/>
                        <a:latin typeface="PFGEG B+ Sabon"/>
                        <a:ea typeface="Calibri"/>
                        <a:cs typeface="PFGEG B+ Sabon"/>
                      </a:endParaRPr>
                    </a:p>
                  </a:txBody>
                  <a:tcPr marL="99391" marR="99391" marT="0" marB="0" anchor="ctr"/>
                </a:tc>
                <a:tc>
                  <a:txBody>
                    <a:bodyPr/>
                    <a:lstStyle/>
                    <a:p>
                      <a:pPr algn="l">
                        <a:lnSpc>
                          <a:spcPct val="115000"/>
                        </a:lnSpc>
                        <a:spcAft>
                          <a:spcPts val="0"/>
                        </a:spcAft>
                      </a:pPr>
                      <a:r>
                        <a:rPr lang="en-US" sz="1700" b="0">
                          <a:effectLst/>
                        </a:rPr>
                        <a:t>hobbies</a:t>
                      </a:r>
                      <a:endParaRPr lang="en-US" sz="1700" b="0">
                        <a:solidFill>
                          <a:srgbClr val="000000"/>
                        </a:solidFill>
                        <a:effectLst/>
                        <a:latin typeface="PFGEG B+ Sabon"/>
                        <a:ea typeface="Calibri"/>
                        <a:cs typeface="PFGEG B+ Sabon"/>
                      </a:endParaRPr>
                    </a:p>
                  </a:txBody>
                  <a:tcPr marL="99391" marR="99391"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14286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(Kesimpulan)</a:t>
            </a:r>
            <a:endParaRPr lang="en-US"/>
          </a:p>
        </p:txBody>
      </p:sp>
      <p:sp>
        <p:nvSpPr>
          <p:cNvPr id="3" name="Content Placeholder 2"/>
          <p:cNvSpPr>
            <a:spLocks noGrp="1"/>
          </p:cNvSpPr>
          <p:nvPr>
            <p:ph idx="1"/>
          </p:nvPr>
        </p:nvSpPr>
        <p:spPr>
          <a:xfrm>
            <a:off x="457200" y="1600201"/>
            <a:ext cx="8229600" cy="533400"/>
          </a:xfrm>
        </p:spPr>
        <p:txBody>
          <a:bodyPr>
            <a:normAutofit/>
          </a:bodyPr>
          <a:lstStyle/>
          <a:p>
            <a:r>
              <a:rPr lang="en-US" b="1">
                <a:solidFill>
                  <a:srgbClr val="FF0000"/>
                </a:solidFill>
              </a:rPr>
              <a:t>Relationships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853213792"/>
              </p:ext>
            </p:extLst>
          </p:nvPr>
        </p:nvGraphicFramePr>
        <p:xfrm>
          <a:off x="228600" y="2197608"/>
          <a:ext cx="8686800" cy="4976116"/>
        </p:xfrm>
        <a:graphic>
          <a:graphicData uri="http://schemas.openxmlformats.org/drawingml/2006/table">
            <a:tbl>
              <a:tblPr firstRow="1" firstCol="1" bandRow="1">
                <a:tableStyleId>{35758FB7-9AC5-4552-8A53-C91805E547FA}</a:tableStyleId>
              </a:tblPr>
              <a:tblGrid>
                <a:gridCol w="1524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20040">
                <a:tc>
                  <a:txBody>
                    <a:bodyPr/>
                    <a:lstStyle/>
                    <a:p>
                      <a:pPr algn="l">
                        <a:lnSpc>
                          <a:spcPct val="115000"/>
                        </a:lnSpc>
                        <a:spcAft>
                          <a:spcPts val="0"/>
                        </a:spcAft>
                      </a:pPr>
                      <a:r>
                        <a:rPr lang="en-US" sz="1800">
                          <a:effectLst/>
                        </a:rPr>
                        <a:t>Classification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Description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Example </a:t>
                      </a:r>
                      <a:endParaRPr lang="en-US" sz="1800">
                        <a:solidFill>
                          <a:srgbClr val="000000"/>
                        </a:solidFill>
                        <a:effectLst/>
                        <a:latin typeface="PFGEG B+ Sabon"/>
                        <a:ea typeface="Calibri"/>
                        <a:cs typeface="PFGEG B+ Sabon"/>
                      </a:endParaRPr>
                    </a:p>
                  </a:txBody>
                  <a:tcPr marL="68580" marR="68580" marT="0" marB="0" anchor="ctr"/>
                </a:tc>
                <a:extLst>
                  <a:ext uri="{0D108BD9-81ED-4DB2-BD59-A6C34878D82A}">
                    <a16:rowId xmlns:a16="http://schemas.microsoft.com/office/drawing/2014/main" val="10000"/>
                  </a:ext>
                </a:extLst>
              </a:tr>
              <a:tr h="640080">
                <a:tc>
                  <a:txBody>
                    <a:bodyPr/>
                    <a:lstStyle/>
                    <a:p>
                      <a:pPr algn="l">
                        <a:lnSpc>
                          <a:spcPct val="115000"/>
                        </a:lnSpc>
                        <a:spcAft>
                          <a:spcPts val="0"/>
                        </a:spcAft>
                      </a:pPr>
                      <a:r>
                        <a:rPr lang="en-US" sz="1800">
                          <a:effectLst/>
                        </a:rPr>
                        <a:t>Relationship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Named set of m-tuples, identifies subset of the Cartesian product E1 × E2 × . . . × Em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 </a:t>
                      </a:r>
                      <a:endParaRPr lang="en-US" sz="1800">
                        <a:solidFill>
                          <a:srgbClr val="000000"/>
                        </a:solidFill>
                        <a:effectLst/>
                        <a:latin typeface="PFGEG B+ Sabon"/>
                        <a:ea typeface="Calibri"/>
                        <a:cs typeface="PFGEG B+ Sabon"/>
                      </a:endParaRPr>
                    </a:p>
                  </a:txBody>
                  <a:tcPr marL="68580" marR="68580" marT="0" marB="0"/>
                </a:tc>
                <a:extLst>
                  <a:ext uri="{0D108BD9-81ED-4DB2-BD59-A6C34878D82A}">
                    <a16:rowId xmlns:a16="http://schemas.microsoft.com/office/drawing/2014/main" val="10001"/>
                  </a:ext>
                </a:extLst>
              </a:tr>
              <a:tr h="640080">
                <a:tc>
                  <a:txBody>
                    <a:bodyPr/>
                    <a:lstStyle/>
                    <a:p>
                      <a:pPr algn="l">
                        <a:lnSpc>
                          <a:spcPct val="115000"/>
                        </a:lnSpc>
                        <a:spcAft>
                          <a:spcPts val="0"/>
                        </a:spcAft>
                      </a:pPr>
                      <a:r>
                        <a:rPr lang="en-US" sz="1800">
                          <a:effectLst/>
                        </a:rPr>
                        <a:t>Binary relationship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A relationship on two distinct entities </a:t>
                      </a:r>
                      <a:endParaRPr lang="en-US" sz="1800">
                        <a:solidFill>
                          <a:srgbClr val="000000"/>
                        </a:solidFill>
                        <a:effectLst/>
                        <a:latin typeface="PFGEG B+ Sabon"/>
                        <a:ea typeface="Calibri"/>
                        <a:cs typeface="PFGEG B+ Sabon"/>
                      </a:endParaRPr>
                    </a:p>
                  </a:txBody>
                  <a:tcPr marL="68580" marR="68580" marT="0" marB="0"/>
                </a:tc>
                <a:tc>
                  <a:txBody>
                    <a:bodyPr/>
                    <a:lstStyle/>
                    <a:p>
                      <a:pPr algn="l">
                        <a:lnSpc>
                          <a:spcPct val="115000"/>
                        </a:lnSpc>
                        <a:spcAft>
                          <a:spcPts val="0"/>
                        </a:spcAft>
                      </a:pPr>
                      <a:r>
                        <a:rPr lang="en-US" sz="1800" b="1">
                          <a:effectLst/>
                        </a:rPr>
                        <a:t>Teaches</a:t>
                      </a:r>
                      <a:r>
                        <a:rPr lang="en-US" sz="1800">
                          <a:effectLst/>
                        </a:rPr>
                        <a:t> (for Instructor</a:t>
                      </a:r>
                      <a:r>
                        <a:rPr lang="en-US" sz="1800" baseline="0">
                          <a:effectLst/>
                        </a:rPr>
                        <a:t> and Course_section)</a:t>
                      </a:r>
                      <a:r>
                        <a:rPr lang="en-US" sz="1800">
                          <a:effectLst/>
                        </a:rPr>
                        <a:t>, </a:t>
                      </a:r>
                      <a:r>
                        <a:rPr lang="en-US" sz="1800" b="1">
                          <a:effectLst/>
                        </a:rPr>
                        <a:t>works_on</a:t>
                      </a:r>
                      <a:r>
                        <a:rPr lang="en-US" sz="1800">
                          <a:effectLst/>
                        </a:rPr>
                        <a:t> (for Employee and Project) </a:t>
                      </a:r>
                      <a:endParaRPr lang="en-US" sz="1800">
                        <a:solidFill>
                          <a:srgbClr val="000000"/>
                        </a:solidFill>
                        <a:effectLst/>
                        <a:latin typeface="PFGEG B+ Sabon"/>
                        <a:ea typeface="Calibri"/>
                        <a:cs typeface="PFGEG B+ Sabon"/>
                      </a:endParaRPr>
                    </a:p>
                  </a:txBody>
                  <a:tcPr marL="68580" marR="68580" marT="0" marB="0" anchor="ctr"/>
                </a:tc>
                <a:extLst>
                  <a:ext uri="{0D108BD9-81ED-4DB2-BD59-A6C34878D82A}">
                    <a16:rowId xmlns:a16="http://schemas.microsoft.com/office/drawing/2014/main" val="10002"/>
                  </a:ext>
                </a:extLst>
              </a:tr>
              <a:tr h="960120">
                <a:tc>
                  <a:txBody>
                    <a:bodyPr/>
                    <a:lstStyle/>
                    <a:p>
                      <a:pPr algn="l">
                        <a:lnSpc>
                          <a:spcPct val="115000"/>
                        </a:lnSpc>
                        <a:spcAft>
                          <a:spcPts val="0"/>
                        </a:spcAft>
                      </a:pPr>
                      <a:r>
                        <a:rPr lang="en-US" sz="1800">
                          <a:effectLst/>
                        </a:rPr>
                        <a:t>Ring, recursive relationship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A relationship relating an entity to itself </a:t>
                      </a:r>
                      <a:endParaRPr lang="en-US" sz="1800">
                        <a:solidFill>
                          <a:srgbClr val="000000"/>
                        </a:solidFill>
                        <a:effectLst/>
                        <a:latin typeface="PFGEG B+ Sabon"/>
                        <a:ea typeface="Calibri"/>
                        <a:cs typeface="PFGEG B+ Sabon"/>
                      </a:endParaRPr>
                    </a:p>
                  </a:txBody>
                  <a:tcPr marL="68580" marR="68580" marT="0" marB="0"/>
                </a:tc>
                <a:tc>
                  <a:txBody>
                    <a:bodyPr/>
                    <a:lstStyle/>
                    <a:p>
                      <a:pPr algn="l">
                        <a:lnSpc>
                          <a:spcPct val="115000"/>
                        </a:lnSpc>
                        <a:spcAft>
                          <a:spcPts val="0"/>
                        </a:spcAft>
                      </a:pPr>
                      <a:r>
                        <a:rPr lang="en-US" sz="1800" b="1">
                          <a:effectLst/>
                        </a:rPr>
                        <a:t>manages</a:t>
                      </a:r>
                      <a:r>
                        <a:rPr lang="en-US" sz="1800">
                          <a:effectLst/>
                        </a:rPr>
                        <a:t> (for Employee) </a:t>
                      </a:r>
                      <a:endParaRPr lang="en-US" sz="1800">
                        <a:solidFill>
                          <a:srgbClr val="000000"/>
                        </a:solidFill>
                        <a:effectLst/>
                        <a:latin typeface="PFGEG B+ Sabon"/>
                        <a:ea typeface="Calibri"/>
                        <a:cs typeface="PFGEG B+ Sabon"/>
                      </a:endParaRPr>
                    </a:p>
                  </a:txBody>
                  <a:tcPr marL="68580" marR="68580" marT="0" marB="0"/>
                </a:tc>
                <a:extLst>
                  <a:ext uri="{0D108BD9-81ED-4DB2-BD59-A6C34878D82A}">
                    <a16:rowId xmlns:a16="http://schemas.microsoft.com/office/drawing/2014/main" val="10003"/>
                  </a:ext>
                </a:extLst>
              </a:tr>
              <a:tr h="640080">
                <a:tc>
                  <a:txBody>
                    <a:bodyPr/>
                    <a:lstStyle/>
                    <a:p>
                      <a:pPr algn="l">
                        <a:lnSpc>
                          <a:spcPct val="115000"/>
                        </a:lnSpc>
                        <a:spcAft>
                          <a:spcPts val="0"/>
                        </a:spcAft>
                      </a:pPr>
                      <a:r>
                        <a:rPr lang="en-US" sz="1800">
                          <a:effectLst/>
                        </a:rPr>
                        <a:t>Ternary relationship </a:t>
                      </a:r>
                      <a:endParaRPr lang="en-US" sz="1800">
                        <a:solidFill>
                          <a:srgbClr val="000000"/>
                        </a:solidFill>
                        <a:effectLst/>
                        <a:latin typeface="PFGEG B+ Sabon"/>
                        <a:ea typeface="Calibri"/>
                        <a:cs typeface="PFGEG B+ Sabon"/>
                      </a:endParaRPr>
                    </a:p>
                  </a:txBody>
                  <a:tcPr marL="68580" marR="68580" marT="0" marB="0" anchor="ctr"/>
                </a:tc>
                <a:tc>
                  <a:txBody>
                    <a:bodyPr/>
                    <a:lstStyle/>
                    <a:p>
                      <a:pPr algn="l">
                        <a:lnSpc>
                          <a:spcPct val="115000"/>
                        </a:lnSpc>
                        <a:spcAft>
                          <a:spcPts val="0"/>
                        </a:spcAft>
                      </a:pPr>
                      <a:r>
                        <a:rPr lang="en-US" sz="1800">
                          <a:effectLst/>
                        </a:rPr>
                        <a:t>A relationship on three distinct entities </a:t>
                      </a:r>
                      <a:endParaRPr lang="en-US" sz="1800">
                        <a:solidFill>
                          <a:srgbClr val="000000"/>
                        </a:solidFill>
                        <a:effectLst/>
                        <a:latin typeface="PFGEG B+ Sabon"/>
                        <a:ea typeface="Calibri"/>
                        <a:cs typeface="PFGEG B+ Sabon"/>
                      </a:endParaRPr>
                    </a:p>
                  </a:txBody>
                  <a:tcPr marL="68580" marR="68580" marT="0" marB="0"/>
                </a:tc>
                <a:tc>
                  <a:txBody>
                    <a:bodyPr/>
                    <a:lstStyle/>
                    <a:p>
                      <a:pPr algn="l">
                        <a:lnSpc>
                          <a:spcPct val="115000"/>
                        </a:lnSpc>
                        <a:spcAft>
                          <a:spcPts val="0"/>
                        </a:spcAft>
                      </a:pPr>
                      <a:r>
                        <a:rPr lang="en-US" sz="1800" b="1">
                          <a:effectLst/>
                        </a:rPr>
                        <a:t>yearlies</a:t>
                      </a:r>
                      <a:r>
                        <a:rPr lang="en-US" sz="1800">
                          <a:effectLst/>
                        </a:rPr>
                        <a:t> (for Customer, Agent dan Product) </a:t>
                      </a:r>
                      <a:endParaRPr lang="en-US" sz="1800">
                        <a:solidFill>
                          <a:srgbClr val="000000"/>
                        </a:solidFill>
                        <a:effectLst/>
                        <a:latin typeface="PFGEG B+ Sabon"/>
                        <a:ea typeface="Calibri"/>
                        <a:cs typeface="PFGEG B+ Sabo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4282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(Kesimpulan)</a:t>
            </a:r>
          </a:p>
        </p:txBody>
      </p:sp>
      <p:sp>
        <p:nvSpPr>
          <p:cNvPr id="3" name="Content Placeholder 2"/>
          <p:cNvSpPr>
            <a:spLocks noGrp="1"/>
          </p:cNvSpPr>
          <p:nvPr>
            <p:ph idx="1"/>
          </p:nvPr>
        </p:nvSpPr>
        <p:spPr/>
        <p:txBody>
          <a:bodyPr>
            <a:normAutofit/>
          </a:bodyPr>
          <a:lstStyle/>
          <a:p>
            <a:r>
              <a:rPr lang="en-US"/>
              <a:t>Hal yang harus diperhatikan dalam </a:t>
            </a:r>
            <a:r>
              <a:rPr lang="en-US" b="1"/>
              <a:t>membuat diagram ER</a:t>
            </a:r>
            <a:r>
              <a:rPr lang="en-US"/>
              <a:t>:</a:t>
            </a:r>
          </a:p>
          <a:p>
            <a:pPr lvl="1"/>
            <a:r>
              <a:rPr lang="en-US" b="1"/>
              <a:t>Atribut multivalue </a:t>
            </a:r>
            <a:r>
              <a:rPr lang="en-US"/>
              <a:t>dirubah menjadi entity dengan menyertakan atribut identifier entity asal dan atribut multivalue tersebut sebagai atribut pada entity tersebut.</a:t>
            </a:r>
          </a:p>
          <a:p>
            <a:pPr lvl="1"/>
            <a:r>
              <a:rPr lang="en-US" b="1"/>
              <a:t>Relationship yang memiliki atribut </a:t>
            </a:r>
            <a:r>
              <a:rPr lang="en-US"/>
              <a:t>harus ditambahkan atribut identifier entity-entity yang terelasi, sebagai penghubung relationship dengan entity-entity tersebut dan atribut identifier entity-entity tersebut menjadi identifier kombinasi pada relationship.</a:t>
            </a:r>
          </a:p>
          <a:p>
            <a:pPr lvl="1"/>
            <a:r>
              <a:rPr lang="en-US" b="1"/>
              <a:t>Relationship yang identifiernya bukan kombinasi identifier</a:t>
            </a:r>
            <a:r>
              <a:rPr lang="en-US"/>
              <a:t> dari identifier entity-entity (yang terelasi) tidak bisa dijadikan relationship, harus dirubah menjadi Entity dan dibuatkan relationship yang menghubungkan entity baru tersebut dengan entity-entity yang sebelumnya terelasi.</a:t>
            </a:r>
          </a:p>
          <a:p>
            <a:pPr lvl="1"/>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15</a:t>
            </a:fld>
            <a:endParaRPr lang="en-US" dirty="0"/>
          </a:p>
        </p:txBody>
      </p:sp>
    </p:spTree>
    <p:extLst>
      <p:ext uri="{BB962C8B-B14F-4D97-AF65-F5344CB8AC3E}">
        <p14:creationId xmlns:p14="http://schemas.microsoft.com/office/powerpoint/2010/main" val="197583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(Kesimpulan)</a:t>
            </a:r>
          </a:p>
        </p:txBody>
      </p:sp>
      <p:sp>
        <p:nvSpPr>
          <p:cNvPr id="3" name="Content Placeholder 2"/>
          <p:cNvSpPr>
            <a:spLocks noGrp="1"/>
          </p:cNvSpPr>
          <p:nvPr>
            <p:ph idx="1"/>
          </p:nvPr>
        </p:nvSpPr>
        <p:spPr/>
        <p:txBody>
          <a:bodyPr>
            <a:normAutofit/>
          </a:bodyPr>
          <a:lstStyle/>
          <a:p>
            <a:r>
              <a:rPr lang="en-US"/>
              <a:t>Hal yang harus diperhatikan pada </a:t>
            </a:r>
            <a:r>
              <a:rPr lang="en-US" b="1"/>
              <a:t>transformasi ER menjadi tabel</a:t>
            </a:r>
            <a:r>
              <a:rPr lang="en-US"/>
              <a:t>:</a:t>
            </a:r>
          </a:p>
          <a:p>
            <a:pPr lvl="1"/>
            <a:r>
              <a:rPr lang="en-US"/>
              <a:t>Semua entity ditansformasi menjadi tabel.</a:t>
            </a:r>
          </a:p>
          <a:p>
            <a:pPr lvl="1"/>
            <a:r>
              <a:rPr lang="en-US"/>
              <a:t>Kolom pada tabel dibuat dari atribut dan subset atribut komposit, kecuali;</a:t>
            </a:r>
          </a:p>
          <a:p>
            <a:pPr lvl="2"/>
            <a:r>
              <a:rPr lang="en-US"/>
              <a:t>atribut multivalue (karena akan menjadi entity).</a:t>
            </a:r>
          </a:p>
          <a:p>
            <a:pPr lvl="2"/>
            <a:r>
              <a:rPr lang="en-US"/>
              <a:t>atribut komposit (hanya subset-nya yang menjadi kolom).</a:t>
            </a:r>
          </a:p>
          <a:p>
            <a:pPr lvl="1"/>
            <a:r>
              <a:rPr lang="en-US"/>
              <a:t>Relationship yang memiliki atribut ditransformasi menjadi tabel.</a:t>
            </a:r>
          </a:p>
          <a:p>
            <a:pPr lvl="2"/>
            <a:r>
              <a:rPr lang="en-US"/>
              <a:t>Relationship yang identifier-nya bukan kombinasi identifier dari identifier entity-entity yang terelasi, harus dirubah menjadi entity dan dibuatkan beberapa relationship baru yang menghubungkannya dengan entity-entity yang sebelumnya terelasi.</a:t>
            </a:r>
          </a:p>
          <a:p>
            <a:pPr lvl="2"/>
            <a:r>
              <a:rPr lang="en-US"/>
              <a:t>Relationship yang tidak memiliki atribut tidak ditransformasi menjadi tabel, namun atribut identifier entity yang dirujuk dijadikan atribut pada entity yang merujuk. Dengan demikian berarti menjadi kolom pada tabel hasil transformasi entity yang merujuk.</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16</a:t>
            </a:fld>
            <a:endParaRPr lang="en-US" dirty="0"/>
          </a:p>
        </p:txBody>
      </p:sp>
    </p:spTree>
    <p:extLst>
      <p:ext uri="{BB962C8B-B14F-4D97-AF65-F5344CB8AC3E}">
        <p14:creationId xmlns:p14="http://schemas.microsoft.com/office/powerpoint/2010/main" val="145412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a:solidFill>
                  <a:srgbClr val="FF0000"/>
                </a:solidFill>
                <a:effectLst>
                  <a:outerShdw blurRad="38100" dist="38100" dir="2700000" algn="tl">
                    <a:srgbClr val="000000">
                      <a:alpha val="43137"/>
                    </a:srgbClr>
                  </a:outerShdw>
                </a:effectLst>
              </a:rPr>
              <a:t>Cardinality</a:t>
            </a:r>
            <a:br>
              <a:rPr lang="en-US" sz="3600">
                <a:effectLst>
                  <a:outerShdw blurRad="38100" dist="38100" dir="2700000" algn="tl">
                    <a:srgbClr val="000000">
                      <a:alpha val="43137"/>
                    </a:srgbClr>
                  </a:outerShdw>
                </a:effectLst>
              </a:rPr>
            </a:br>
            <a:r>
              <a:rPr lang="en-US" sz="3600">
                <a:effectLst>
                  <a:outerShdw blurRad="38100" dist="38100" dir="2700000" algn="tl">
                    <a:srgbClr val="000000">
                      <a:alpha val="43137"/>
                    </a:srgbClr>
                  </a:outerShdw>
                </a:effectLst>
              </a:rPr>
              <a:t>Partisipasi Entity dalam suatu Relationship</a:t>
            </a:r>
          </a:p>
        </p:txBody>
      </p:sp>
      <p:sp>
        <p:nvSpPr>
          <p:cNvPr id="3" name="Content Placeholder 2"/>
          <p:cNvSpPr>
            <a:spLocks noGrp="1"/>
          </p:cNvSpPr>
          <p:nvPr>
            <p:ph idx="1"/>
          </p:nvPr>
        </p:nvSpPr>
        <p:spPr>
          <a:xfrm>
            <a:off x="457200" y="1447800"/>
            <a:ext cx="8229600" cy="3124200"/>
          </a:xfrm>
        </p:spPr>
        <p:txBody>
          <a:bodyPr>
            <a:normAutofit fontScale="92500" lnSpcReduction="10000"/>
          </a:bodyPr>
          <a:lstStyle/>
          <a:p>
            <a:pPr marL="0" indent="0">
              <a:buNone/>
            </a:pPr>
            <a:r>
              <a:rPr lang="en-US" b="1">
                <a:solidFill>
                  <a:srgbClr val="FF0000"/>
                </a:solidFill>
              </a:rPr>
              <a:t>Ilustrasi untuk Memahami Cardinality</a:t>
            </a:r>
          </a:p>
          <a:p>
            <a:pPr marL="0" indent="0">
              <a:buNone/>
            </a:pPr>
            <a:endParaRPr lang="en-US"/>
          </a:p>
          <a:p>
            <a:pPr marL="0" indent="0">
              <a:buNone/>
            </a:pPr>
            <a:r>
              <a:rPr lang="en-US"/>
              <a:t>Perhatikan diagram ER dan rule berikut;</a:t>
            </a:r>
          </a:p>
          <a:p>
            <a:r>
              <a:rPr lang="en-US"/>
              <a:t>Pada relationship teaches (Instructor, teaches, Course_section) memiliki aturan bahwa;</a:t>
            </a:r>
          </a:p>
          <a:p>
            <a:pPr lvl="1"/>
            <a:r>
              <a:rPr lang="en-US"/>
              <a:t>Setiap Course_section harus memiliki setidak-tidaknya satu instructor yang ditugaskan mengajar.</a:t>
            </a:r>
          </a:p>
          <a:p>
            <a:pPr lvl="1"/>
            <a:r>
              <a:rPr lang="en-US"/>
              <a:t>Setiap Course_section hanya boleh diajar oleh satu instructor (maksimum diajar oleh satu instructor).</a:t>
            </a:r>
          </a:p>
          <a:p>
            <a:pPr lvl="1"/>
            <a:r>
              <a:rPr lang="en-US"/>
              <a:t>Seorang instructor dimungkinkan untuk tidak mengajar suatu course.</a:t>
            </a:r>
          </a:p>
          <a:p>
            <a:pPr lvl="1"/>
            <a:r>
              <a:rPr lang="en-US"/>
              <a:t>Seorang instructor dimungkinkan untuk mengajar lebih dari satu course.</a:t>
            </a:r>
          </a:p>
          <a:p>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17</a:t>
            </a:fld>
            <a:endParaRPr lang="en-US" dirty="0"/>
          </a:p>
        </p:txBody>
      </p:sp>
      <p:grpSp>
        <p:nvGrpSpPr>
          <p:cNvPr id="7" name="Group 6"/>
          <p:cNvGrpSpPr/>
          <p:nvPr/>
        </p:nvGrpSpPr>
        <p:grpSpPr>
          <a:xfrm>
            <a:off x="1470535" y="4648200"/>
            <a:ext cx="5882632" cy="1131633"/>
            <a:chOff x="-73268" y="7044"/>
            <a:chExt cx="3645396" cy="701174"/>
          </a:xfrm>
        </p:grpSpPr>
        <p:sp>
          <p:nvSpPr>
            <p:cNvPr id="8" name="Oval 7"/>
            <p:cNvSpPr/>
            <p:nvPr/>
          </p:nvSpPr>
          <p:spPr>
            <a:xfrm>
              <a:off x="-73268"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nvGrpSpPr>
            <p:cNvPr id="9" name="Group 8"/>
            <p:cNvGrpSpPr/>
            <p:nvPr/>
          </p:nvGrpSpPr>
          <p:grpSpPr>
            <a:xfrm>
              <a:off x="44701" y="7044"/>
              <a:ext cx="3199655" cy="509174"/>
              <a:chOff x="76504" y="102464"/>
              <a:chExt cx="3199782" cy="509447"/>
            </a:xfrm>
          </p:grpSpPr>
          <p:sp>
            <p:nvSpPr>
              <p:cNvPr id="14" name="Flowchart: Decision 13"/>
              <p:cNvSpPr/>
              <p:nvPr/>
            </p:nvSpPr>
            <p:spPr>
              <a:xfrm>
                <a:off x="982239" y="102464"/>
                <a:ext cx="1037606" cy="461257"/>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sz="24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5" name="Flowchart: Process 14"/>
              <p:cNvSpPr/>
              <p:nvPr/>
            </p:nvSpPr>
            <p:spPr>
              <a:xfrm>
                <a:off x="76504" y="202576"/>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6" name="Flowchart: Process 15"/>
              <p:cNvSpPr/>
              <p:nvPr/>
            </p:nvSpPr>
            <p:spPr>
              <a:xfrm>
                <a:off x="2234758" y="194306"/>
                <a:ext cx="1041528" cy="27432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17" name="Straight Connector 16"/>
              <p:cNvCxnSpPr>
                <a:stCxn id="15" idx="3"/>
                <a:endCxn id="14" idx="1"/>
              </p:cNvCxnSpPr>
              <p:nvPr/>
            </p:nvCxnSpPr>
            <p:spPr>
              <a:xfrm>
                <a:off x="784835" y="331466"/>
                <a:ext cx="197404" cy="1627"/>
              </a:xfrm>
              <a:prstGeom prst="line">
                <a:avLst/>
              </a:prstGeom>
              <a:noFill/>
              <a:ln w="9525" cap="flat" cmpd="sng" algn="ctr">
                <a:solidFill>
                  <a:srgbClr val="4F81BD">
                    <a:shade val="95000"/>
                    <a:satMod val="105000"/>
                  </a:srgbClr>
                </a:solidFill>
                <a:prstDash val="solid"/>
              </a:ln>
              <a:effectLst/>
            </p:spPr>
          </p:cxnSp>
          <p:cxnSp>
            <p:nvCxnSpPr>
              <p:cNvPr id="18" name="Straight Connector 17"/>
              <p:cNvCxnSpPr>
                <a:stCxn id="14" idx="3"/>
                <a:endCxn id="16" idx="1"/>
              </p:cNvCxnSpPr>
              <p:nvPr/>
            </p:nvCxnSpPr>
            <p:spPr>
              <a:xfrm flipV="1">
                <a:off x="2019845" y="331466"/>
                <a:ext cx="214913" cy="1627"/>
              </a:xfrm>
              <a:prstGeom prst="line">
                <a:avLst/>
              </a:prstGeom>
              <a:noFill/>
              <a:ln w="9525" cap="flat" cmpd="sng" algn="ctr">
                <a:solidFill>
                  <a:srgbClr val="4F81BD">
                    <a:shade val="95000"/>
                    <a:satMod val="105000"/>
                  </a:srgbClr>
                </a:solidFill>
                <a:prstDash val="solid"/>
              </a:ln>
              <a:effectLst/>
            </p:spPr>
          </p:cxnSp>
          <p:cxnSp>
            <p:nvCxnSpPr>
              <p:cNvPr id="19" name="Straight Connector 18"/>
              <p:cNvCxnSpPr>
                <a:stCxn id="8" idx="7"/>
                <a:endCxn id="15" idx="2"/>
              </p:cNvCxnSpPr>
              <p:nvPr/>
            </p:nvCxnSpPr>
            <p:spPr>
              <a:xfrm flipV="1">
                <a:off x="385649" y="460356"/>
                <a:ext cx="45021" cy="151554"/>
              </a:xfrm>
              <a:prstGeom prst="line">
                <a:avLst/>
              </a:prstGeom>
              <a:noFill/>
              <a:ln w="9525" cap="flat" cmpd="sng" algn="ctr">
                <a:solidFill>
                  <a:srgbClr val="4F81BD">
                    <a:shade val="95000"/>
                    <a:satMod val="105000"/>
                  </a:srgbClr>
                </a:solidFill>
                <a:prstDash val="solid"/>
              </a:ln>
              <a:effectLst/>
            </p:spPr>
          </p:cxnSp>
          <p:cxnSp>
            <p:nvCxnSpPr>
              <p:cNvPr id="20" name="Straight Connector 19"/>
              <p:cNvCxnSpPr>
                <a:stCxn id="10" idx="1"/>
                <a:endCxn id="15" idx="2"/>
              </p:cNvCxnSpPr>
              <p:nvPr/>
            </p:nvCxnSpPr>
            <p:spPr>
              <a:xfrm flipH="1" flipV="1">
                <a:off x="430670" y="460356"/>
                <a:ext cx="252427" cy="132053"/>
              </a:xfrm>
              <a:prstGeom prst="line">
                <a:avLst/>
              </a:prstGeom>
              <a:noFill/>
              <a:ln w="9525" cap="flat" cmpd="sng" algn="ctr">
                <a:solidFill>
                  <a:srgbClr val="4F81BD">
                    <a:shade val="95000"/>
                    <a:satMod val="105000"/>
                  </a:srgbClr>
                </a:solidFill>
                <a:prstDash val="solid"/>
              </a:ln>
              <a:effectLst/>
            </p:spPr>
          </p:cxnSp>
          <p:cxnSp>
            <p:nvCxnSpPr>
              <p:cNvPr id="21" name="Straight Connector 20"/>
              <p:cNvCxnSpPr>
                <a:stCxn id="11" idx="7"/>
                <a:endCxn id="16" idx="2"/>
              </p:cNvCxnSpPr>
              <p:nvPr/>
            </p:nvCxnSpPr>
            <p:spPr>
              <a:xfrm flipV="1">
                <a:off x="2123354" y="468626"/>
                <a:ext cx="632169" cy="143285"/>
              </a:xfrm>
              <a:prstGeom prst="line">
                <a:avLst/>
              </a:prstGeom>
              <a:noFill/>
              <a:ln w="9525" cap="flat" cmpd="sng" algn="ctr">
                <a:solidFill>
                  <a:srgbClr val="4F81BD">
                    <a:shade val="95000"/>
                    <a:satMod val="105000"/>
                  </a:srgbClr>
                </a:solidFill>
                <a:prstDash val="solid"/>
              </a:ln>
              <a:effectLst/>
            </p:spPr>
          </p:cxnSp>
          <p:cxnSp>
            <p:nvCxnSpPr>
              <p:cNvPr id="22" name="Straight Connector 21"/>
              <p:cNvCxnSpPr>
                <a:stCxn id="12" idx="0"/>
                <a:endCxn id="16" idx="2"/>
              </p:cNvCxnSpPr>
              <p:nvPr/>
            </p:nvCxnSpPr>
            <p:spPr>
              <a:xfrm flipV="1">
                <a:off x="2626543" y="468626"/>
                <a:ext cx="128979" cy="123784"/>
              </a:xfrm>
              <a:prstGeom prst="line">
                <a:avLst/>
              </a:prstGeom>
              <a:noFill/>
              <a:ln w="9525" cap="flat" cmpd="sng" algn="ctr">
                <a:solidFill>
                  <a:srgbClr val="4F81BD">
                    <a:shade val="95000"/>
                    <a:satMod val="105000"/>
                  </a:srgbClr>
                </a:solidFill>
                <a:prstDash val="solid"/>
              </a:ln>
              <a:effectLst/>
            </p:spPr>
          </p:cxnSp>
          <p:cxnSp>
            <p:nvCxnSpPr>
              <p:cNvPr id="23" name="Straight Connector 22"/>
              <p:cNvCxnSpPr>
                <a:stCxn id="13" idx="1"/>
                <a:endCxn id="16" idx="2"/>
              </p:cNvCxnSpPr>
              <p:nvPr/>
            </p:nvCxnSpPr>
            <p:spPr>
              <a:xfrm flipH="1" flipV="1">
                <a:off x="2755522" y="468626"/>
                <a:ext cx="421431" cy="143283"/>
              </a:xfrm>
              <a:prstGeom prst="line">
                <a:avLst/>
              </a:prstGeom>
              <a:noFill/>
              <a:ln w="9525" cap="flat" cmpd="sng" algn="ctr">
                <a:solidFill>
                  <a:srgbClr val="4F81BD">
                    <a:shade val="95000"/>
                    <a:satMod val="105000"/>
                  </a:srgbClr>
                </a:solidFill>
                <a:prstDash val="solid"/>
              </a:ln>
              <a:effectLst/>
            </p:spPr>
          </p:cxnSp>
        </p:grpSp>
        <p:sp>
          <p:nvSpPr>
            <p:cNvPr id="10" name="Oval 9"/>
            <p:cNvSpPr/>
            <p:nvPr/>
          </p:nvSpPr>
          <p:spPr>
            <a:xfrm>
              <a:off x="546390" y="460440"/>
              <a:ext cx="716161" cy="247777"/>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i_name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11" name="Oval 10"/>
            <p:cNvSpPr/>
            <p:nvPr/>
          </p:nvSpPr>
          <p:spPr>
            <a:xfrm>
              <a:off x="1664368"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cid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12" name="Oval 11"/>
            <p:cNvSpPr/>
            <p:nvPr/>
          </p:nvSpPr>
          <p:spPr>
            <a:xfrm>
              <a:off x="2209212" y="496727"/>
              <a:ext cx="770854" cy="211490"/>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co_name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13" name="Oval 12"/>
            <p:cNvSpPr/>
            <p:nvPr/>
          </p:nvSpPr>
          <p:spPr>
            <a:xfrm>
              <a:off x="3071748" y="483274"/>
              <a:ext cx="500380" cy="224942"/>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C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sp>
        <p:nvSpPr>
          <p:cNvPr id="24" name="TextBox 23"/>
          <p:cNvSpPr txBox="1"/>
          <p:nvPr/>
        </p:nvSpPr>
        <p:spPr>
          <a:xfrm>
            <a:off x="7010400" y="5987534"/>
            <a:ext cx="1624997" cy="369332"/>
          </a:xfrm>
          <a:prstGeom prst="rect">
            <a:avLst/>
          </a:prstGeom>
          <a:noFill/>
        </p:spPr>
        <p:txBody>
          <a:bodyPr wrap="none" rtlCol="0">
            <a:spAutoFit/>
          </a:bodyPr>
          <a:lstStyle/>
          <a:p>
            <a:r>
              <a:rPr lang="en-US">
                <a:solidFill>
                  <a:srgbClr val="FF0000"/>
                </a:solidFill>
              </a:rPr>
              <a:t>Bersambung … </a:t>
            </a:r>
          </a:p>
        </p:txBody>
      </p:sp>
    </p:spTree>
    <p:extLst>
      <p:ext uri="{BB962C8B-B14F-4D97-AF65-F5344CB8AC3E}">
        <p14:creationId xmlns:p14="http://schemas.microsoft.com/office/powerpoint/2010/main" val="115221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a:solidFill>
                  <a:srgbClr val="FF0000"/>
                </a:solidFill>
                <a:effectLst>
                  <a:outerShdw blurRad="38100" dist="38100" dir="2700000" algn="tl">
                    <a:srgbClr val="000000">
                      <a:alpha val="43137"/>
                    </a:srgbClr>
                  </a:outerShdw>
                </a:effectLst>
              </a:rPr>
              <a:t>Cardinality</a:t>
            </a:r>
            <a:br>
              <a:rPr lang="en-US" sz="3600">
                <a:effectLst>
                  <a:outerShdw blurRad="38100" dist="38100" dir="2700000" algn="tl">
                    <a:srgbClr val="000000">
                      <a:alpha val="43137"/>
                    </a:srgbClr>
                  </a:outerShdw>
                </a:effectLst>
              </a:rPr>
            </a:br>
            <a:r>
              <a:rPr lang="en-US" sz="3600" dirty="0" err="1">
                <a:effectLst>
                  <a:outerShdw blurRad="38100" dist="38100" dir="2700000" algn="tl">
                    <a:srgbClr val="000000">
                      <a:alpha val="43137"/>
                    </a:srgbClr>
                  </a:outerShdw>
                </a:effectLst>
              </a:rPr>
              <a:t>Partisipasi</a:t>
            </a:r>
            <a:r>
              <a:rPr lang="en-US" sz="3600" dirty="0">
                <a:effectLst>
                  <a:outerShdw blurRad="38100" dist="38100" dir="2700000" algn="tl">
                    <a:srgbClr val="000000">
                      <a:alpha val="43137"/>
                    </a:srgbClr>
                  </a:outerShdw>
                </a:effectLst>
              </a:rPr>
              <a:t> Entity dalam </a:t>
            </a:r>
            <a:r>
              <a:rPr lang="en-US" sz="3600" dirty="0" err="1">
                <a:effectLst>
                  <a:outerShdw blurRad="38100" dist="38100" dir="2700000" algn="tl">
                    <a:srgbClr val="000000">
                      <a:alpha val="43137"/>
                    </a:srgbClr>
                  </a:outerShdw>
                </a:effectLst>
              </a:rPr>
              <a:t>suatu</a:t>
            </a:r>
            <a:r>
              <a:rPr lang="en-US" sz="3600" dirty="0">
                <a:effectLst>
                  <a:outerShdw blurRad="38100" dist="38100" dir="2700000" algn="tl">
                    <a:srgbClr val="000000">
                      <a:alpha val="43137"/>
                    </a:srgbClr>
                  </a:outerShdw>
                </a:effectLst>
              </a:rPr>
              <a:t> Relationship</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252597469"/>
              </p:ext>
            </p:extLst>
          </p:nvPr>
        </p:nvGraphicFramePr>
        <p:xfrm>
          <a:off x="230758" y="3469640"/>
          <a:ext cx="1295400" cy="1630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70840">
                <a:tc>
                  <a:txBody>
                    <a:bodyPr/>
                    <a:lstStyle/>
                    <a:p>
                      <a:r>
                        <a:rPr lang="en-US" sz="1400" u="sng"/>
                        <a:t>iid</a:t>
                      </a:r>
                    </a:p>
                  </a:txBody>
                  <a:tcPr/>
                </a:tc>
                <a:tc>
                  <a:txBody>
                    <a:bodyPr/>
                    <a:lstStyle/>
                    <a:p>
                      <a:r>
                        <a:rPr lang="en-US" sz="1400"/>
                        <a:t>i_name</a:t>
                      </a:r>
                    </a:p>
                  </a:txBody>
                  <a:tcPr/>
                </a:tc>
                <a:extLst>
                  <a:ext uri="{0D108BD9-81ED-4DB2-BD59-A6C34878D82A}">
                    <a16:rowId xmlns:a16="http://schemas.microsoft.com/office/drawing/2014/main" val="10000"/>
                  </a:ext>
                </a:extLst>
              </a:tr>
              <a:tr h="370840">
                <a:tc>
                  <a:txBody>
                    <a:bodyPr/>
                    <a:lstStyle/>
                    <a:p>
                      <a:r>
                        <a:rPr lang="en-US" sz="1400"/>
                        <a:t>001</a:t>
                      </a:r>
                    </a:p>
                  </a:txBody>
                  <a:tcPr/>
                </a:tc>
                <a:tc>
                  <a:txBody>
                    <a:bodyPr/>
                    <a:lstStyle/>
                    <a:p>
                      <a:r>
                        <a:rPr lang="en-US" sz="1400"/>
                        <a:t>Budi</a:t>
                      </a:r>
                    </a:p>
                  </a:txBody>
                  <a:tcPr/>
                </a:tc>
                <a:extLst>
                  <a:ext uri="{0D108BD9-81ED-4DB2-BD59-A6C34878D82A}">
                    <a16:rowId xmlns:a16="http://schemas.microsoft.com/office/drawing/2014/main" val="10001"/>
                  </a:ext>
                </a:extLst>
              </a:tr>
              <a:tr h="370840">
                <a:tc>
                  <a:txBody>
                    <a:bodyPr/>
                    <a:lstStyle/>
                    <a:p>
                      <a:r>
                        <a:rPr lang="en-US" sz="1400"/>
                        <a:t>002</a:t>
                      </a:r>
                    </a:p>
                  </a:txBody>
                  <a:tcPr/>
                </a:tc>
                <a:tc>
                  <a:txBody>
                    <a:bodyPr/>
                    <a:lstStyle/>
                    <a:p>
                      <a:r>
                        <a:rPr lang="en-US" sz="1400" dirty="0"/>
                        <a:t>Ani</a:t>
                      </a:r>
                    </a:p>
                  </a:txBody>
                  <a:tcPr/>
                </a:tc>
                <a:extLst>
                  <a:ext uri="{0D108BD9-81ED-4DB2-BD59-A6C34878D82A}">
                    <a16:rowId xmlns:a16="http://schemas.microsoft.com/office/drawing/2014/main" val="10002"/>
                  </a:ext>
                </a:extLst>
              </a:tr>
              <a:tr h="370840">
                <a:tc>
                  <a:txBody>
                    <a:bodyPr/>
                    <a:lstStyle/>
                    <a:p>
                      <a:r>
                        <a:rPr lang="en-US" sz="1400"/>
                        <a:t>003</a:t>
                      </a:r>
                    </a:p>
                  </a:txBody>
                  <a:tcPr/>
                </a:tc>
                <a:tc>
                  <a:txBody>
                    <a:bodyPr/>
                    <a:lstStyle/>
                    <a:p>
                      <a:r>
                        <a:rPr lang="en-US" sz="1400" dirty="0" err="1"/>
                        <a:t>Dedi</a:t>
                      </a:r>
                      <a:endParaRPr lang="en-US" sz="1400" dirty="0"/>
                    </a:p>
                  </a:txBody>
                  <a:tcPr/>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18</a:t>
            </a:fld>
            <a:endParaRPr lang="en-US" dirty="0"/>
          </a:p>
        </p:txBody>
      </p:sp>
      <p:graphicFrame>
        <p:nvGraphicFramePr>
          <p:cNvPr id="11" name="Content Placeholder 9"/>
          <p:cNvGraphicFramePr>
            <a:graphicFrameLocks noGrp="1"/>
          </p:cNvGraphicFramePr>
          <p:nvPr>
            <p:ph idx="4294967295"/>
            <p:extLst>
              <p:ext uri="{D42A27DB-BD31-4B8C-83A1-F6EECF244321}">
                <p14:modId xmlns:p14="http://schemas.microsoft.com/office/powerpoint/2010/main" val="2987572985"/>
              </p:ext>
            </p:extLst>
          </p:nvPr>
        </p:nvGraphicFramePr>
        <p:xfrm>
          <a:off x="2006889" y="3523269"/>
          <a:ext cx="21336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tblGrid>
              <a:tr h="370840">
                <a:tc>
                  <a:txBody>
                    <a:bodyPr/>
                    <a:lstStyle/>
                    <a:p>
                      <a:r>
                        <a:rPr lang="en-US" sz="1400" u="sng"/>
                        <a:t>cid</a:t>
                      </a:r>
                    </a:p>
                  </a:txBody>
                  <a:tcPr/>
                </a:tc>
                <a:tc>
                  <a:txBody>
                    <a:bodyPr/>
                    <a:lstStyle/>
                    <a:p>
                      <a:r>
                        <a:rPr lang="en-US" sz="1400"/>
                        <a:t>co_name</a:t>
                      </a:r>
                    </a:p>
                  </a:txBody>
                  <a:tcPr/>
                </a:tc>
                <a:tc>
                  <a:txBody>
                    <a:bodyPr/>
                    <a:lstStyle/>
                    <a:p>
                      <a:r>
                        <a:rPr lang="en-US" sz="1400" dirty="0" err="1"/>
                        <a:t>iid</a:t>
                      </a:r>
                      <a:endParaRPr lang="en-US" sz="1400" dirty="0"/>
                    </a:p>
                  </a:txBody>
                  <a:tcPr/>
                </a:tc>
                <a:extLst>
                  <a:ext uri="{0D108BD9-81ED-4DB2-BD59-A6C34878D82A}">
                    <a16:rowId xmlns:a16="http://schemas.microsoft.com/office/drawing/2014/main" val="10000"/>
                  </a:ext>
                </a:extLst>
              </a:tr>
              <a:tr h="370840">
                <a:tc>
                  <a:txBody>
                    <a:bodyPr/>
                    <a:lstStyle/>
                    <a:p>
                      <a:r>
                        <a:rPr lang="en-US" sz="1400"/>
                        <a:t>C01</a:t>
                      </a:r>
                    </a:p>
                  </a:txBody>
                  <a:tcPr/>
                </a:tc>
                <a:tc>
                  <a:txBody>
                    <a:bodyPr/>
                    <a:lstStyle/>
                    <a:p>
                      <a:r>
                        <a:rPr lang="en-US" sz="1400"/>
                        <a:t>Database 1</a:t>
                      </a:r>
                    </a:p>
                  </a:txBody>
                  <a:tcPr/>
                </a:tc>
                <a:tc>
                  <a:txBody>
                    <a:bodyPr/>
                    <a:lstStyle/>
                    <a:p>
                      <a:r>
                        <a:rPr lang="en-US" sz="1400" dirty="0"/>
                        <a:t>001</a:t>
                      </a:r>
                    </a:p>
                  </a:txBody>
                  <a:tcPr/>
                </a:tc>
                <a:extLst>
                  <a:ext uri="{0D108BD9-81ED-4DB2-BD59-A6C34878D82A}">
                    <a16:rowId xmlns:a16="http://schemas.microsoft.com/office/drawing/2014/main" val="10001"/>
                  </a:ext>
                </a:extLst>
              </a:tr>
              <a:tr h="370840">
                <a:tc>
                  <a:txBody>
                    <a:bodyPr/>
                    <a:lstStyle/>
                    <a:p>
                      <a:r>
                        <a:rPr lang="en-US" sz="1400"/>
                        <a:t>C02</a:t>
                      </a:r>
                    </a:p>
                  </a:txBody>
                  <a:tcPr/>
                </a:tc>
                <a:tc>
                  <a:txBody>
                    <a:bodyPr/>
                    <a:lstStyle/>
                    <a:p>
                      <a:r>
                        <a:rPr lang="en-US" sz="1400"/>
                        <a:t>Database</a:t>
                      </a:r>
                      <a:r>
                        <a:rPr lang="en-US" sz="1400" baseline="0"/>
                        <a:t> 2</a:t>
                      </a:r>
                      <a:endParaRPr lang="en-US" sz="1400"/>
                    </a:p>
                  </a:txBody>
                  <a:tcPr/>
                </a:tc>
                <a:tc>
                  <a:txBody>
                    <a:bodyPr/>
                    <a:lstStyle/>
                    <a:p>
                      <a:r>
                        <a:rPr lang="en-US" sz="1400"/>
                        <a:t>001</a:t>
                      </a:r>
                    </a:p>
                  </a:txBody>
                  <a:tcPr/>
                </a:tc>
                <a:extLst>
                  <a:ext uri="{0D108BD9-81ED-4DB2-BD59-A6C34878D82A}">
                    <a16:rowId xmlns:a16="http://schemas.microsoft.com/office/drawing/2014/main" val="10002"/>
                  </a:ext>
                </a:extLst>
              </a:tr>
              <a:tr h="370840">
                <a:tc>
                  <a:txBody>
                    <a:bodyPr/>
                    <a:lstStyle/>
                    <a:p>
                      <a:r>
                        <a:rPr lang="en-US" sz="1400"/>
                        <a:t>C03</a:t>
                      </a:r>
                    </a:p>
                  </a:txBody>
                  <a:tcPr/>
                </a:tc>
                <a:tc>
                  <a:txBody>
                    <a:bodyPr/>
                    <a:lstStyle/>
                    <a:p>
                      <a:r>
                        <a:rPr lang="en-US" sz="1400"/>
                        <a:t>Analysis</a:t>
                      </a:r>
                    </a:p>
                  </a:txBody>
                  <a:tcPr/>
                </a:tc>
                <a:tc>
                  <a:txBody>
                    <a:bodyPr/>
                    <a:lstStyle/>
                    <a:p>
                      <a:r>
                        <a:rPr lang="en-US" sz="1400" dirty="0"/>
                        <a:t>002</a:t>
                      </a:r>
                    </a:p>
                  </a:txBody>
                  <a:tcPr/>
                </a:tc>
                <a:extLst>
                  <a:ext uri="{0D108BD9-81ED-4DB2-BD59-A6C34878D82A}">
                    <a16:rowId xmlns:a16="http://schemas.microsoft.com/office/drawing/2014/main" val="10003"/>
                  </a:ext>
                </a:extLst>
              </a:tr>
            </a:tbl>
          </a:graphicData>
        </a:graphic>
      </p:graphicFrame>
      <p:grpSp>
        <p:nvGrpSpPr>
          <p:cNvPr id="29" name="Group 28"/>
          <p:cNvGrpSpPr/>
          <p:nvPr/>
        </p:nvGrpSpPr>
        <p:grpSpPr>
          <a:xfrm>
            <a:off x="137168" y="1752600"/>
            <a:ext cx="5882632" cy="1131633"/>
            <a:chOff x="-73268" y="7044"/>
            <a:chExt cx="3645396" cy="701174"/>
          </a:xfrm>
        </p:grpSpPr>
        <p:sp>
          <p:nvSpPr>
            <p:cNvPr id="30" name="Oval 29"/>
            <p:cNvSpPr/>
            <p:nvPr/>
          </p:nvSpPr>
          <p:spPr>
            <a:xfrm>
              <a:off x="-73268"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nvGrpSpPr>
            <p:cNvPr id="31" name="Group 30"/>
            <p:cNvGrpSpPr/>
            <p:nvPr/>
          </p:nvGrpSpPr>
          <p:grpSpPr>
            <a:xfrm>
              <a:off x="44701" y="7044"/>
              <a:ext cx="3199655" cy="509174"/>
              <a:chOff x="76504" y="102464"/>
              <a:chExt cx="3199782" cy="509447"/>
            </a:xfrm>
          </p:grpSpPr>
          <p:sp>
            <p:nvSpPr>
              <p:cNvPr id="36" name="Flowchart: Decision 35"/>
              <p:cNvSpPr/>
              <p:nvPr/>
            </p:nvSpPr>
            <p:spPr>
              <a:xfrm>
                <a:off x="982239" y="102464"/>
                <a:ext cx="1037606" cy="461257"/>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sz="24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37" name="Flowchart: Process 36"/>
              <p:cNvSpPr/>
              <p:nvPr/>
            </p:nvSpPr>
            <p:spPr>
              <a:xfrm>
                <a:off x="76504" y="202576"/>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38" name="Flowchart: Process 37"/>
              <p:cNvSpPr/>
              <p:nvPr/>
            </p:nvSpPr>
            <p:spPr>
              <a:xfrm>
                <a:off x="2234758" y="194306"/>
                <a:ext cx="1041528" cy="27432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39" name="Straight Connector 38"/>
              <p:cNvCxnSpPr>
                <a:stCxn id="37" idx="3"/>
                <a:endCxn id="36" idx="1"/>
              </p:cNvCxnSpPr>
              <p:nvPr/>
            </p:nvCxnSpPr>
            <p:spPr>
              <a:xfrm>
                <a:off x="784835" y="331466"/>
                <a:ext cx="197404" cy="1627"/>
              </a:xfrm>
              <a:prstGeom prst="line">
                <a:avLst/>
              </a:prstGeom>
              <a:noFill/>
              <a:ln w="9525" cap="flat" cmpd="sng" algn="ctr">
                <a:solidFill>
                  <a:srgbClr val="4F81BD">
                    <a:shade val="95000"/>
                    <a:satMod val="105000"/>
                  </a:srgbClr>
                </a:solidFill>
                <a:prstDash val="solid"/>
              </a:ln>
              <a:effectLst/>
            </p:spPr>
          </p:cxnSp>
          <p:cxnSp>
            <p:nvCxnSpPr>
              <p:cNvPr id="40" name="Straight Connector 39"/>
              <p:cNvCxnSpPr>
                <a:stCxn id="36" idx="3"/>
                <a:endCxn id="38" idx="1"/>
              </p:cNvCxnSpPr>
              <p:nvPr/>
            </p:nvCxnSpPr>
            <p:spPr>
              <a:xfrm flipV="1">
                <a:off x="2019845" y="331466"/>
                <a:ext cx="214913" cy="1627"/>
              </a:xfrm>
              <a:prstGeom prst="line">
                <a:avLst/>
              </a:prstGeom>
              <a:noFill/>
              <a:ln w="9525" cap="flat" cmpd="sng" algn="ctr">
                <a:solidFill>
                  <a:srgbClr val="4F81BD">
                    <a:shade val="95000"/>
                    <a:satMod val="105000"/>
                  </a:srgbClr>
                </a:solidFill>
                <a:prstDash val="solid"/>
              </a:ln>
              <a:effectLst/>
            </p:spPr>
          </p:cxnSp>
          <p:cxnSp>
            <p:nvCxnSpPr>
              <p:cNvPr id="41" name="Straight Connector 40"/>
              <p:cNvCxnSpPr>
                <a:stCxn id="30" idx="7"/>
                <a:endCxn id="37" idx="2"/>
              </p:cNvCxnSpPr>
              <p:nvPr/>
            </p:nvCxnSpPr>
            <p:spPr>
              <a:xfrm flipV="1">
                <a:off x="385649" y="460356"/>
                <a:ext cx="45021" cy="151554"/>
              </a:xfrm>
              <a:prstGeom prst="line">
                <a:avLst/>
              </a:prstGeom>
              <a:noFill/>
              <a:ln w="9525" cap="flat" cmpd="sng" algn="ctr">
                <a:solidFill>
                  <a:srgbClr val="4F81BD">
                    <a:shade val="95000"/>
                    <a:satMod val="105000"/>
                  </a:srgbClr>
                </a:solidFill>
                <a:prstDash val="solid"/>
              </a:ln>
              <a:effectLst/>
            </p:spPr>
          </p:cxnSp>
          <p:cxnSp>
            <p:nvCxnSpPr>
              <p:cNvPr id="42" name="Straight Connector 41"/>
              <p:cNvCxnSpPr>
                <a:stCxn id="32" idx="1"/>
                <a:endCxn id="37" idx="2"/>
              </p:cNvCxnSpPr>
              <p:nvPr/>
            </p:nvCxnSpPr>
            <p:spPr>
              <a:xfrm flipH="1" flipV="1">
                <a:off x="430670" y="460356"/>
                <a:ext cx="252427" cy="132053"/>
              </a:xfrm>
              <a:prstGeom prst="line">
                <a:avLst/>
              </a:prstGeom>
              <a:noFill/>
              <a:ln w="9525" cap="flat" cmpd="sng" algn="ctr">
                <a:solidFill>
                  <a:srgbClr val="4F81BD">
                    <a:shade val="95000"/>
                    <a:satMod val="105000"/>
                  </a:srgbClr>
                </a:solidFill>
                <a:prstDash val="solid"/>
              </a:ln>
              <a:effectLst/>
            </p:spPr>
          </p:cxnSp>
          <p:cxnSp>
            <p:nvCxnSpPr>
              <p:cNvPr id="43" name="Straight Connector 42"/>
              <p:cNvCxnSpPr>
                <a:stCxn id="33" idx="7"/>
                <a:endCxn id="38" idx="2"/>
              </p:cNvCxnSpPr>
              <p:nvPr/>
            </p:nvCxnSpPr>
            <p:spPr>
              <a:xfrm flipV="1">
                <a:off x="2123354" y="468626"/>
                <a:ext cx="632169" cy="143285"/>
              </a:xfrm>
              <a:prstGeom prst="line">
                <a:avLst/>
              </a:prstGeom>
              <a:noFill/>
              <a:ln w="9525" cap="flat" cmpd="sng" algn="ctr">
                <a:solidFill>
                  <a:srgbClr val="4F81BD">
                    <a:shade val="95000"/>
                    <a:satMod val="105000"/>
                  </a:srgbClr>
                </a:solidFill>
                <a:prstDash val="solid"/>
              </a:ln>
              <a:effectLst/>
            </p:spPr>
          </p:cxnSp>
          <p:cxnSp>
            <p:nvCxnSpPr>
              <p:cNvPr id="44" name="Straight Connector 43"/>
              <p:cNvCxnSpPr>
                <a:stCxn id="34" idx="0"/>
                <a:endCxn id="38" idx="2"/>
              </p:cNvCxnSpPr>
              <p:nvPr/>
            </p:nvCxnSpPr>
            <p:spPr>
              <a:xfrm flipV="1">
                <a:off x="2626543" y="468626"/>
                <a:ext cx="128979" cy="123784"/>
              </a:xfrm>
              <a:prstGeom prst="line">
                <a:avLst/>
              </a:prstGeom>
              <a:noFill/>
              <a:ln w="9525" cap="flat" cmpd="sng" algn="ctr">
                <a:solidFill>
                  <a:srgbClr val="4F81BD">
                    <a:shade val="95000"/>
                    <a:satMod val="105000"/>
                  </a:srgbClr>
                </a:solidFill>
                <a:prstDash val="solid"/>
              </a:ln>
              <a:effectLst/>
            </p:spPr>
          </p:cxnSp>
          <p:cxnSp>
            <p:nvCxnSpPr>
              <p:cNvPr id="45" name="Straight Connector 44"/>
              <p:cNvCxnSpPr>
                <a:stCxn id="35" idx="1"/>
                <a:endCxn id="38" idx="2"/>
              </p:cNvCxnSpPr>
              <p:nvPr/>
            </p:nvCxnSpPr>
            <p:spPr>
              <a:xfrm flipH="1" flipV="1">
                <a:off x="2755522" y="468626"/>
                <a:ext cx="421431" cy="143283"/>
              </a:xfrm>
              <a:prstGeom prst="line">
                <a:avLst/>
              </a:prstGeom>
              <a:noFill/>
              <a:ln w="9525" cap="flat" cmpd="sng" algn="ctr">
                <a:solidFill>
                  <a:srgbClr val="4F81BD">
                    <a:shade val="95000"/>
                    <a:satMod val="105000"/>
                  </a:srgbClr>
                </a:solidFill>
                <a:prstDash val="solid"/>
              </a:ln>
              <a:effectLst/>
            </p:spPr>
          </p:cxnSp>
        </p:grpSp>
        <p:sp>
          <p:nvSpPr>
            <p:cNvPr id="32" name="Oval 31"/>
            <p:cNvSpPr/>
            <p:nvPr/>
          </p:nvSpPr>
          <p:spPr>
            <a:xfrm>
              <a:off x="546390" y="460440"/>
              <a:ext cx="716161" cy="247777"/>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i_name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33" name="Oval 32"/>
            <p:cNvSpPr/>
            <p:nvPr/>
          </p:nvSpPr>
          <p:spPr>
            <a:xfrm>
              <a:off x="1664368"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cid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34" name="Oval 33"/>
            <p:cNvSpPr/>
            <p:nvPr/>
          </p:nvSpPr>
          <p:spPr>
            <a:xfrm>
              <a:off x="2209212" y="496727"/>
              <a:ext cx="770854" cy="211490"/>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co_name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35" name="Oval 34"/>
            <p:cNvSpPr/>
            <p:nvPr/>
          </p:nvSpPr>
          <p:spPr>
            <a:xfrm>
              <a:off x="3071748" y="483274"/>
              <a:ext cx="500380" cy="224942"/>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C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sp>
        <p:nvSpPr>
          <p:cNvPr id="72" name="TextBox 71"/>
          <p:cNvSpPr txBox="1"/>
          <p:nvPr/>
        </p:nvSpPr>
        <p:spPr>
          <a:xfrm>
            <a:off x="457200" y="1371600"/>
            <a:ext cx="4190955" cy="400110"/>
          </a:xfrm>
          <a:prstGeom prst="rect">
            <a:avLst/>
          </a:prstGeom>
          <a:noFill/>
        </p:spPr>
        <p:txBody>
          <a:bodyPr wrap="none" rtlCol="0">
            <a:spAutoFit/>
          </a:bodyPr>
          <a:lstStyle/>
          <a:p>
            <a:r>
              <a:rPr lang="en-US" sz="2000" b="1" dirty="0" err="1">
                <a:solidFill>
                  <a:srgbClr val="FF0000"/>
                </a:solidFill>
              </a:rPr>
              <a:t>Ilustrasi</a:t>
            </a:r>
            <a:r>
              <a:rPr lang="en-US" sz="2000" b="1" dirty="0">
                <a:solidFill>
                  <a:srgbClr val="FF0000"/>
                </a:solidFill>
              </a:rPr>
              <a:t> untuk </a:t>
            </a:r>
            <a:r>
              <a:rPr lang="en-US" sz="2000" b="1" dirty="0" err="1">
                <a:solidFill>
                  <a:srgbClr val="FF0000"/>
                </a:solidFill>
              </a:rPr>
              <a:t>Memahami</a:t>
            </a:r>
            <a:r>
              <a:rPr lang="en-US" sz="2000" b="1" dirty="0">
                <a:solidFill>
                  <a:srgbClr val="FF0000"/>
                </a:solidFill>
              </a:rPr>
              <a:t> Cardinality</a:t>
            </a:r>
          </a:p>
        </p:txBody>
      </p:sp>
      <p:sp>
        <p:nvSpPr>
          <p:cNvPr id="73" name="Rectangle 72"/>
          <p:cNvSpPr/>
          <p:nvPr/>
        </p:nvSpPr>
        <p:spPr>
          <a:xfrm>
            <a:off x="228600" y="3079836"/>
            <a:ext cx="1125629" cy="307777"/>
          </a:xfrm>
          <a:prstGeom prst="rect">
            <a:avLst/>
          </a:prstGeom>
        </p:spPr>
        <p:txBody>
          <a:bodyPr wrap="none">
            <a:spAutoFit/>
          </a:bodyPr>
          <a:lstStyle/>
          <a:p>
            <a:r>
              <a:rPr lang="en-US" sz="1400" b="1" dirty="0">
                <a:solidFill>
                  <a:srgbClr val="000000"/>
                </a:solidFill>
                <a:ea typeface="Times New Roman"/>
                <a:cs typeface="Times New Roman"/>
              </a:rPr>
              <a:t>instructor</a:t>
            </a:r>
            <a:endParaRPr lang="en-US" sz="1400" dirty="0"/>
          </a:p>
        </p:txBody>
      </p:sp>
      <p:sp>
        <p:nvSpPr>
          <p:cNvPr id="74" name="Rectangle 73"/>
          <p:cNvSpPr/>
          <p:nvPr/>
        </p:nvSpPr>
        <p:spPr>
          <a:xfrm>
            <a:off x="2668891" y="3079836"/>
            <a:ext cx="1593706" cy="307777"/>
          </a:xfrm>
          <a:prstGeom prst="rect">
            <a:avLst/>
          </a:prstGeom>
        </p:spPr>
        <p:txBody>
          <a:bodyPr wrap="none">
            <a:spAutoFit/>
          </a:bodyPr>
          <a:lstStyle/>
          <a:p>
            <a:r>
              <a:rPr lang="en-US" sz="1400" b="1">
                <a:solidFill>
                  <a:srgbClr val="000000"/>
                </a:solidFill>
                <a:ea typeface="Times New Roman"/>
                <a:cs typeface="Times New Roman"/>
              </a:rPr>
              <a:t>course_section</a:t>
            </a:r>
            <a:endParaRPr lang="en-US" sz="1400"/>
          </a:p>
        </p:txBody>
      </p:sp>
      <p:graphicFrame>
        <p:nvGraphicFramePr>
          <p:cNvPr id="75" name="Content Placeholder 9"/>
          <p:cNvGraphicFramePr>
            <a:graphicFrameLocks/>
          </p:cNvGraphicFramePr>
          <p:nvPr>
            <p:extLst>
              <p:ext uri="{D42A27DB-BD31-4B8C-83A1-F6EECF244321}">
                <p14:modId xmlns:p14="http://schemas.microsoft.com/office/powerpoint/2010/main" val="2709309016"/>
              </p:ext>
            </p:extLst>
          </p:nvPr>
        </p:nvGraphicFramePr>
        <p:xfrm>
          <a:off x="5562600" y="3469640"/>
          <a:ext cx="5334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r>
                        <a:rPr lang="en-US" sz="1400" u="sng"/>
                        <a:t>iid</a:t>
                      </a:r>
                    </a:p>
                  </a:txBody>
                  <a:tcPr/>
                </a:tc>
                <a:extLst>
                  <a:ext uri="{0D108BD9-81ED-4DB2-BD59-A6C34878D82A}">
                    <a16:rowId xmlns:a16="http://schemas.microsoft.com/office/drawing/2014/main" val="10000"/>
                  </a:ext>
                </a:extLst>
              </a:tr>
              <a:tr h="370840">
                <a:tc>
                  <a:txBody>
                    <a:bodyPr/>
                    <a:lstStyle/>
                    <a:p>
                      <a:r>
                        <a:rPr lang="en-US" sz="1400"/>
                        <a:t>001</a:t>
                      </a:r>
                    </a:p>
                  </a:txBody>
                  <a:tcPr/>
                </a:tc>
                <a:extLst>
                  <a:ext uri="{0D108BD9-81ED-4DB2-BD59-A6C34878D82A}">
                    <a16:rowId xmlns:a16="http://schemas.microsoft.com/office/drawing/2014/main" val="10001"/>
                  </a:ext>
                </a:extLst>
              </a:tr>
              <a:tr h="370840">
                <a:tc>
                  <a:txBody>
                    <a:bodyPr/>
                    <a:lstStyle/>
                    <a:p>
                      <a:r>
                        <a:rPr lang="en-US" sz="1400"/>
                        <a:t>002</a:t>
                      </a:r>
                    </a:p>
                  </a:txBody>
                  <a:tcPr/>
                </a:tc>
                <a:extLst>
                  <a:ext uri="{0D108BD9-81ED-4DB2-BD59-A6C34878D82A}">
                    <a16:rowId xmlns:a16="http://schemas.microsoft.com/office/drawing/2014/main" val="10002"/>
                  </a:ext>
                </a:extLst>
              </a:tr>
              <a:tr h="370840">
                <a:tc>
                  <a:txBody>
                    <a:bodyPr/>
                    <a:lstStyle/>
                    <a:p>
                      <a:r>
                        <a:rPr lang="en-US" sz="1400"/>
                        <a:t>003</a:t>
                      </a:r>
                    </a:p>
                  </a:txBody>
                  <a:tcPr/>
                </a:tc>
                <a:extLst>
                  <a:ext uri="{0D108BD9-81ED-4DB2-BD59-A6C34878D82A}">
                    <a16:rowId xmlns:a16="http://schemas.microsoft.com/office/drawing/2014/main" val="10003"/>
                  </a:ext>
                </a:extLst>
              </a:tr>
            </a:tbl>
          </a:graphicData>
        </a:graphic>
      </p:graphicFrame>
      <p:graphicFrame>
        <p:nvGraphicFramePr>
          <p:cNvPr id="76" name="Content Placeholder 9"/>
          <p:cNvGraphicFramePr>
            <a:graphicFrameLocks/>
          </p:cNvGraphicFramePr>
          <p:nvPr>
            <p:extLst>
              <p:ext uri="{D42A27DB-BD31-4B8C-83A1-F6EECF244321}">
                <p14:modId xmlns:p14="http://schemas.microsoft.com/office/powerpoint/2010/main" val="2461875649"/>
              </p:ext>
            </p:extLst>
          </p:nvPr>
        </p:nvGraphicFramePr>
        <p:xfrm>
          <a:off x="7558819" y="3469640"/>
          <a:ext cx="5334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tblGrid>
              <a:tr h="370840">
                <a:tc>
                  <a:txBody>
                    <a:bodyPr/>
                    <a:lstStyle/>
                    <a:p>
                      <a:r>
                        <a:rPr lang="en-US" sz="1400" dirty="0" err="1"/>
                        <a:t>cid</a:t>
                      </a:r>
                      <a:endParaRPr lang="en-US" sz="1400" dirty="0"/>
                    </a:p>
                  </a:txBody>
                  <a:tcPr/>
                </a:tc>
                <a:extLst>
                  <a:ext uri="{0D108BD9-81ED-4DB2-BD59-A6C34878D82A}">
                    <a16:rowId xmlns:a16="http://schemas.microsoft.com/office/drawing/2014/main" val="10000"/>
                  </a:ext>
                </a:extLst>
              </a:tr>
              <a:tr h="370840">
                <a:tc>
                  <a:txBody>
                    <a:bodyPr/>
                    <a:lstStyle/>
                    <a:p>
                      <a:r>
                        <a:rPr lang="en-US" sz="1400" dirty="0"/>
                        <a:t>C01</a:t>
                      </a:r>
                    </a:p>
                  </a:txBody>
                  <a:tcPr/>
                </a:tc>
                <a:extLst>
                  <a:ext uri="{0D108BD9-81ED-4DB2-BD59-A6C34878D82A}">
                    <a16:rowId xmlns:a16="http://schemas.microsoft.com/office/drawing/2014/main" val="10001"/>
                  </a:ext>
                </a:extLst>
              </a:tr>
              <a:tr h="370840">
                <a:tc>
                  <a:txBody>
                    <a:bodyPr/>
                    <a:lstStyle/>
                    <a:p>
                      <a:r>
                        <a:rPr lang="en-US" sz="1400" dirty="0"/>
                        <a:t>C02</a:t>
                      </a:r>
                    </a:p>
                  </a:txBody>
                  <a:tcPr/>
                </a:tc>
                <a:extLst>
                  <a:ext uri="{0D108BD9-81ED-4DB2-BD59-A6C34878D82A}">
                    <a16:rowId xmlns:a16="http://schemas.microsoft.com/office/drawing/2014/main" val="10002"/>
                  </a:ext>
                </a:extLst>
              </a:tr>
              <a:tr h="370840">
                <a:tc>
                  <a:txBody>
                    <a:bodyPr/>
                    <a:lstStyle/>
                    <a:p>
                      <a:r>
                        <a:rPr lang="en-US" sz="1400" dirty="0"/>
                        <a:t>C03</a:t>
                      </a:r>
                    </a:p>
                  </a:txBody>
                  <a:tcPr/>
                </a:tc>
                <a:extLst>
                  <a:ext uri="{0D108BD9-81ED-4DB2-BD59-A6C34878D82A}">
                    <a16:rowId xmlns:a16="http://schemas.microsoft.com/office/drawing/2014/main" val="10003"/>
                  </a:ext>
                </a:extLst>
              </a:tr>
            </a:tbl>
          </a:graphicData>
        </a:graphic>
      </p:graphicFrame>
      <p:sp>
        <p:nvSpPr>
          <p:cNvPr id="77" name="Rectangle 76"/>
          <p:cNvSpPr/>
          <p:nvPr/>
        </p:nvSpPr>
        <p:spPr>
          <a:xfrm>
            <a:off x="5130786" y="3079836"/>
            <a:ext cx="1125629" cy="307777"/>
          </a:xfrm>
          <a:prstGeom prst="rect">
            <a:avLst/>
          </a:prstGeom>
        </p:spPr>
        <p:txBody>
          <a:bodyPr wrap="none">
            <a:spAutoFit/>
          </a:bodyPr>
          <a:lstStyle/>
          <a:p>
            <a:r>
              <a:rPr lang="en-US" sz="1400" b="1" dirty="0">
                <a:solidFill>
                  <a:srgbClr val="000000"/>
                </a:solidFill>
                <a:ea typeface="Times New Roman"/>
                <a:cs typeface="Times New Roman"/>
              </a:rPr>
              <a:t>instructor</a:t>
            </a:r>
            <a:endParaRPr lang="en-US" sz="1400" dirty="0"/>
          </a:p>
        </p:txBody>
      </p:sp>
      <p:sp>
        <p:nvSpPr>
          <p:cNvPr id="78" name="Rectangle 77"/>
          <p:cNvSpPr/>
          <p:nvPr/>
        </p:nvSpPr>
        <p:spPr>
          <a:xfrm>
            <a:off x="7454025" y="3079836"/>
            <a:ext cx="1593706" cy="307777"/>
          </a:xfrm>
          <a:prstGeom prst="rect">
            <a:avLst/>
          </a:prstGeom>
        </p:spPr>
        <p:txBody>
          <a:bodyPr wrap="none">
            <a:spAutoFit/>
          </a:bodyPr>
          <a:lstStyle/>
          <a:p>
            <a:r>
              <a:rPr lang="en-US" sz="1400" b="1" dirty="0" err="1">
                <a:solidFill>
                  <a:srgbClr val="000000"/>
                </a:solidFill>
                <a:ea typeface="Times New Roman"/>
                <a:cs typeface="Times New Roman"/>
              </a:rPr>
              <a:t>course_section</a:t>
            </a:r>
            <a:endParaRPr lang="en-US" sz="1400" dirty="0"/>
          </a:p>
        </p:txBody>
      </p:sp>
      <p:sp>
        <p:nvSpPr>
          <p:cNvPr id="79" name="Rectangle 78"/>
          <p:cNvSpPr/>
          <p:nvPr/>
        </p:nvSpPr>
        <p:spPr>
          <a:xfrm>
            <a:off x="1620706" y="3079836"/>
            <a:ext cx="878767" cy="307777"/>
          </a:xfrm>
          <a:prstGeom prst="rect">
            <a:avLst/>
          </a:prstGeom>
        </p:spPr>
        <p:txBody>
          <a:bodyPr wrap="none">
            <a:spAutoFit/>
          </a:bodyPr>
          <a:lstStyle/>
          <a:p>
            <a:r>
              <a:rPr lang="en-US" sz="1400" b="1">
                <a:solidFill>
                  <a:srgbClr val="000000"/>
                </a:solidFill>
                <a:ea typeface="Times New Roman"/>
                <a:cs typeface="Times New Roman"/>
              </a:rPr>
              <a:t>teaches</a:t>
            </a:r>
            <a:endParaRPr lang="en-US" sz="1400" b="1"/>
          </a:p>
        </p:txBody>
      </p:sp>
      <p:sp>
        <p:nvSpPr>
          <p:cNvPr id="80" name="Rectangle 79"/>
          <p:cNvSpPr/>
          <p:nvPr/>
        </p:nvSpPr>
        <p:spPr>
          <a:xfrm>
            <a:off x="6400800" y="3079836"/>
            <a:ext cx="878767" cy="307777"/>
          </a:xfrm>
          <a:prstGeom prst="rect">
            <a:avLst/>
          </a:prstGeom>
        </p:spPr>
        <p:txBody>
          <a:bodyPr wrap="none">
            <a:spAutoFit/>
          </a:bodyPr>
          <a:lstStyle/>
          <a:p>
            <a:r>
              <a:rPr lang="en-US" sz="1400" b="1" dirty="0">
                <a:solidFill>
                  <a:srgbClr val="000000"/>
                </a:solidFill>
                <a:ea typeface="Times New Roman"/>
                <a:cs typeface="Times New Roman"/>
              </a:rPr>
              <a:t>teaches</a:t>
            </a:r>
            <a:endParaRPr lang="en-US" sz="1400" b="1" dirty="0"/>
          </a:p>
        </p:txBody>
      </p:sp>
      <p:cxnSp>
        <p:nvCxnSpPr>
          <p:cNvPr id="82" name="Straight Connector 81"/>
          <p:cNvCxnSpPr/>
          <p:nvPr/>
        </p:nvCxnSpPr>
        <p:spPr>
          <a:xfrm>
            <a:off x="6019800" y="4003040"/>
            <a:ext cx="1600200"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83" name="Straight Connector 82"/>
          <p:cNvCxnSpPr/>
          <p:nvPr/>
        </p:nvCxnSpPr>
        <p:spPr>
          <a:xfrm>
            <a:off x="6019800" y="4003040"/>
            <a:ext cx="1600200" cy="3810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86" name="Straight Connector 85"/>
          <p:cNvCxnSpPr/>
          <p:nvPr/>
        </p:nvCxnSpPr>
        <p:spPr>
          <a:xfrm>
            <a:off x="6019800" y="4357313"/>
            <a:ext cx="1600200" cy="38100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87" name="Rectangle 86"/>
          <p:cNvSpPr/>
          <p:nvPr/>
        </p:nvSpPr>
        <p:spPr>
          <a:xfrm>
            <a:off x="5485628" y="4953000"/>
            <a:ext cx="3277372" cy="1384995"/>
          </a:xfrm>
          <a:prstGeom prst="rect">
            <a:avLst/>
          </a:prstGeom>
        </p:spPr>
        <p:txBody>
          <a:bodyPr wrap="square">
            <a:spAutoFit/>
          </a:bodyPr>
          <a:lstStyle/>
          <a:p>
            <a:r>
              <a:rPr lang="en-US" sz="1400"/>
              <a:t>min-card(instructor, teaches) = 0</a:t>
            </a:r>
          </a:p>
          <a:p>
            <a:r>
              <a:rPr lang="en-US" sz="1400"/>
              <a:t>max-card(instructor, teaches) = n</a:t>
            </a:r>
          </a:p>
          <a:p>
            <a:r>
              <a:rPr lang="en-US" sz="1400"/>
              <a:t>min-card(course_section, teaches) = 1</a:t>
            </a:r>
          </a:p>
          <a:p>
            <a:r>
              <a:rPr lang="en-US" sz="1400"/>
              <a:t>max-card(course_section, teaches) = 1</a:t>
            </a:r>
          </a:p>
          <a:p>
            <a:r>
              <a:rPr lang="en-US" sz="1400" b="1"/>
              <a:t>Many-to-one Relationship, dengan course_section pada posisi many</a:t>
            </a:r>
          </a:p>
        </p:txBody>
      </p:sp>
      <p:cxnSp>
        <p:nvCxnSpPr>
          <p:cNvPr id="88" name="Straight Connector 87"/>
          <p:cNvCxnSpPr/>
          <p:nvPr/>
        </p:nvCxnSpPr>
        <p:spPr>
          <a:xfrm>
            <a:off x="4990558" y="3164840"/>
            <a:ext cx="0" cy="3111248"/>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1087458" y="30480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grpSp>
        <p:nvGrpSpPr>
          <p:cNvPr id="112" name="Group 111"/>
          <p:cNvGrpSpPr/>
          <p:nvPr/>
        </p:nvGrpSpPr>
        <p:grpSpPr>
          <a:xfrm>
            <a:off x="152400" y="5428171"/>
            <a:ext cx="4648200" cy="744029"/>
            <a:chOff x="152400" y="5428171"/>
            <a:chExt cx="4648200" cy="744029"/>
          </a:xfrm>
        </p:grpSpPr>
        <p:sp>
          <p:nvSpPr>
            <p:cNvPr id="91" name="Flowchart: Decision 90"/>
            <p:cNvSpPr/>
            <p:nvPr/>
          </p:nvSpPr>
          <p:spPr>
            <a:xfrm>
              <a:off x="1613940" y="5428171"/>
              <a:ext cx="1327277" cy="744029"/>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92" name="Flowchart: Process 91"/>
            <p:cNvSpPr/>
            <p:nvPr/>
          </p:nvSpPr>
          <p:spPr>
            <a:xfrm>
              <a:off x="152400" y="5589656"/>
              <a:ext cx="817596" cy="415811"/>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93" name="Flowchart: Process 92"/>
            <p:cNvSpPr/>
            <p:nvPr/>
          </p:nvSpPr>
          <p:spPr>
            <a:xfrm>
              <a:off x="3635069" y="5576316"/>
              <a:ext cx="1165531" cy="442491"/>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94" name="Straight Connector 93"/>
            <p:cNvCxnSpPr>
              <a:stCxn id="92" idx="3"/>
              <a:endCxn id="91" idx="1"/>
            </p:cNvCxnSpPr>
            <p:nvPr/>
          </p:nvCxnSpPr>
          <p:spPr>
            <a:xfrm>
              <a:off x="969996" y="5797562"/>
              <a:ext cx="643944" cy="2624"/>
            </a:xfrm>
            <a:prstGeom prst="line">
              <a:avLst/>
            </a:prstGeom>
            <a:noFill/>
            <a:ln w="9525" cap="flat" cmpd="sng" algn="ctr">
              <a:solidFill>
                <a:srgbClr val="4F81BD">
                  <a:shade val="95000"/>
                  <a:satMod val="105000"/>
                </a:srgbClr>
              </a:solidFill>
              <a:prstDash val="solid"/>
            </a:ln>
            <a:effectLst/>
          </p:spPr>
        </p:cxnSp>
        <p:cxnSp>
          <p:nvCxnSpPr>
            <p:cNvPr id="95" name="Straight Connector 94"/>
            <p:cNvCxnSpPr>
              <a:stCxn id="91" idx="3"/>
              <a:endCxn id="93" idx="1"/>
            </p:cNvCxnSpPr>
            <p:nvPr/>
          </p:nvCxnSpPr>
          <p:spPr>
            <a:xfrm flipV="1">
              <a:off x="2941217" y="5797562"/>
              <a:ext cx="693852" cy="2624"/>
            </a:xfrm>
            <a:prstGeom prst="line">
              <a:avLst/>
            </a:prstGeom>
            <a:noFill/>
            <a:ln w="9525" cap="flat" cmpd="sng" algn="ctr">
              <a:solidFill>
                <a:srgbClr val="4F81BD">
                  <a:shade val="95000"/>
                  <a:satMod val="105000"/>
                </a:srgbClr>
              </a:solidFill>
              <a:prstDash val="solid"/>
            </a:ln>
            <a:effectLst/>
          </p:spPr>
        </p:cxnSp>
        <p:sp>
          <p:nvSpPr>
            <p:cNvPr id="106" name="Rectangle 105"/>
            <p:cNvSpPr/>
            <p:nvPr/>
          </p:nvSpPr>
          <p:spPr>
            <a:xfrm>
              <a:off x="930568" y="5476220"/>
              <a:ext cx="593432" cy="307777"/>
            </a:xfrm>
            <a:prstGeom prst="rect">
              <a:avLst/>
            </a:prstGeom>
          </p:spPr>
          <p:txBody>
            <a:bodyPr wrap="none">
              <a:spAutoFit/>
            </a:bodyPr>
            <a:lstStyle/>
            <a:p>
              <a:r>
                <a:rPr lang="en-US" sz="1400" b="1">
                  <a:solidFill>
                    <a:srgbClr val="FF0000"/>
                  </a:solidFill>
                  <a:ea typeface="Times New Roman"/>
                  <a:cs typeface="Times New Roman"/>
                </a:rPr>
                <a:t>(0, N)</a:t>
              </a:r>
              <a:endParaRPr lang="en-US" sz="1400">
                <a:solidFill>
                  <a:srgbClr val="FF0000"/>
                </a:solidFill>
              </a:endParaRPr>
            </a:p>
          </p:txBody>
        </p:sp>
        <p:sp>
          <p:nvSpPr>
            <p:cNvPr id="107" name="Rectangle 106"/>
            <p:cNvSpPr/>
            <p:nvPr/>
          </p:nvSpPr>
          <p:spPr>
            <a:xfrm>
              <a:off x="3037007" y="5476220"/>
              <a:ext cx="566181" cy="307777"/>
            </a:xfrm>
            <a:prstGeom prst="rect">
              <a:avLst/>
            </a:prstGeom>
          </p:spPr>
          <p:txBody>
            <a:bodyPr wrap="none">
              <a:spAutoFit/>
            </a:bodyPr>
            <a:lstStyle/>
            <a:p>
              <a:r>
                <a:rPr lang="en-US" sz="1400" b="1">
                  <a:solidFill>
                    <a:srgbClr val="FF0000"/>
                  </a:solidFill>
                  <a:ea typeface="Times New Roman"/>
                  <a:cs typeface="Times New Roman"/>
                </a:rPr>
                <a:t>(1, 1)</a:t>
              </a:r>
              <a:endParaRPr lang="en-US" sz="1400">
                <a:solidFill>
                  <a:srgbClr val="FF0000"/>
                </a:solidFill>
              </a:endParaRPr>
            </a:p>
          </p:txBody>
        </p:sp>
      </p:grpSp>
      <p:cxnSp>
        <p:nvCxnSpPr>
          <p:cNvPr id="110" name="Straight Connector 109"/>
          <p:cNvCxnSpPr/>
          <p:nvPr/>
        </p:nvCxnSpPr>
        <p:spPr>
          <a:xfrm flipH="1">
            <a:off x="1087458" y="5181600"/>
            <a:ext cx="390310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25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wipe(left)">
                                      <p:cBhvr>
                                        <p:cTn id="12" dur="500"/>
                                        <p:tgtEl>
                                          <p:spTgt spid="89"/>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73"/>
                                        </p:tgtEl>
                                        <p:attrNameLst>
                                          <p:attrName>style.visibility</p:attrName>
                                        </p:attrNameLst>
                                      </p:cBhvr>
                                      <p:to>
                                        <p:strVal val="visible"/>
                                      </p:to>
                                    </p:set>
                                    <p:animEffect transition="in" filter="wipe(up)">
                                      <p:cBhvr>
                                        <p:cTn id="16" dur="500"/>
                                        <p:tgtEl>
                                          <p:spTgt spid="73"/>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wipe(left)">
                                      <p:cBhvr>
                                        <p:cTn id="24" dur="500"/>
                                        <p:tgtEl>
                                          <p:spTgt spid="79"/>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wipe(up)">
                                      <p:cBhvr>
                                        <p:cTn id="28" dur="500"/>
                                        <p:tgtEl>
                                          <p:spTgt spid="74"/>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wipe(up)">
                                      <p:cBhvr>
                                        <p:cTn id="37" dur="500"/>
                                        <p:tgtEl>
                                          <p:spTgt spid="88"/>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wipe(up)">
                                      <p:cBhvr>
                                        <p:cTn id="41" dur="500"/>
                                        <p:tgtEl>
                                          <p:spTgt spid="77"/>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up)">
                                      <p:cBhvr>
                                        <p:cTn id="45" dur="500"/>
                                        <p:tgtEl>
                                          <p:spTgt spid="75"/>
                                        </p:tgtEl>
                                      </p:cBhvr>
                                    </p:animEffect>
                                  </p:childTnLst>
                                </p:cTn>
                              </p:par>
                            </p:childTnLst>
                          </p:cTn>
                        </p:par>
                        <p:par>
                          <p:cTn id="46" fill="hold">
                            <p:stCondLst>
                              <p:cond delay="1500"/>
                            </p:stCondLst>
                            <p:childTnLst>
                              <p:par>
                                <p:cTn id="47" presetID="22" presetClass="entr" presetSubtype="4" fill="hold" grpId="0" nodeType="after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wipe(down)">
                                      <p:cBhvr>
                                        <p:cTn id="49" dur="500"/>
                                        <p:tgtEl>
                                          <p:spTgt spid="80"/>
                                        </p:tgtEl>
                                      </p:cBhvr>
                                    </p:animEffect>
                                  </p:childTnLst>
                                </p:cTn>
                              </p:par>
                            </p:childTnLst>
                          </p:cTn>
                        </p:par>
                        <p:par>
                          <p:cTn id="50" fill="hold">
                            <p:stCondLst>
                              <p:cond delay="2000"/>
                            </p:stCondLst>
                            <p:childTnLst>
                              <p:par>
                                <p:cTn id="51" presetID="22" presetClass="entr" presetSubtype="1" fill="hold" grpId="0" nodeType="after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wipe(up)">
                                      <p:cBhvr>
                                        <p:cTn id="53" dur="500"/>
                                        <p:tgtEl>
                                          <p:spTgt spid="78"/>
                                        </p:tgtEl>
                                      </p:cBhvr>
                                    </p:animEffect>
                                  </p:childTnLst>
                                </p:cTn>
                              </p:par>
                            </p:childTnLst>
                          </p:cTn>
                        </p:par>
                        <p:par>
                          <p:cTn id="54" fill="hold">
                            <p:stCondLst>
                              <p:cond delay="2500"/>
                            </p:stCondLst>
                            <p:childTnLst>
                              <p:par>
                                <p:cTn id="55" presetID="22" presetClass="entr" presetSubtype="1"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wipe(up)">
                                      <p:cBhvr>
                                        <p:cTn id="57" dur="500"/>
                                        <p:tgtEl>
                                          <p:spTgt spid="7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82"/>
                                        </p:tgtEl>
                                        <p:attrNameLst>
                                          <p:attrName>style.visibility</p:attrName>
                                        </p:attrNameLst>
                                      </p:cBhvr>
                                      <p:to>
                                        <p:strVal val="visible"/>
                                      </p:to>
                                    </p:set>
                                    <p:animEffect transition="in" filter="wipe(left)">
                                      <p:cBhvr>
                                        <p:cTn id="62" dur="500"/>
                                        <p:tgtEl>
                                          <p:spTgt spid="8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wipe(left)">
                                      <p:cBhvr>
                                        <p:cTn id="67" dur="500"/>
                                        <p:tgtEl>
                                          <p:spTgt spid="8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86"/>
                                        </p:tgtEl>
                                        <p:attrNameLst>
                                          <p:attrName>style.visibility</p:attrName>
                                        </p:attrNameLst>
                                      </p:cBhvr>
                                      <p:to>
                                        <p:strVal val="visible"/>
                                      </p:to>
                                    </p:set>
                                    <p:animEffect transition="in" filter="wipe(left)">
                                      <p:cBhvr>
                                        <p:cTn id="72" dur="500"/>
                                        <p:tgtEl>
                                          <p:spTgt spid="8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87"/>
                                        </p:tgtEl>
                                        <p:attrNameLst>
                                          <p:attrName>style.visibility</p:attrName>
                                        </p:attrNameLst>
                                      </p:cBhvr>
                                      <p:to>
                                        <p:strVal val="visible"/>
                                      </p:to>
                                    </p:set>
                                    <p:animEffect transition="in" filter="wipe(up)">
                                      <p:cBhvr>
                                        <p:cTn id="77" dur="500"/>
                                        <p:tgtEl>
                                          <p:spTgt spid="8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nodeType="clickEffect">
                                  <p:stCondLst>
                                    <p:cond delay="0"/>
                                  </p:stCondLst>
                                  <p:childTnLst>
                                    <p:set>
                                      <p:cBhvr>
                                        <p:cTn id="81" dur="1" fill="hold">
                                          <p:stCondLst>
                                            <p:cond delay="0"/>
                                          </p:stCondLst>
                                        </p:cTn>
                                        <p:tgtEl>
                                          <p:spTgt spid="110"/>
                                        </p:tgtEl>
                                        <p:attrNameLst>
                                          <p:attrName>style.visibility</p:attrName>
                                        </p:attrNameLst>
                                      </p:cBhvr>
                                      <p:to>
                                        <p:strVal val="visible"/>
                                      </p:to>
                                    </p:set>
                                    <p:animEffect transition="in" filter="wipe(right)">
                                      <p:cBhvr>
                                        <p:cTn id="82" dur="500"/>
                                        <p:tgtEl>
                                          <p:spTgt spid="110"/>
                                        </p:tgtEl>
                                      </p:cBhvr>
                                    </p:animEffect>
                                  </p:childTnLst>
                                </p:cTn>
                              </p:par>
                            </p:childTnLst>
                          </p:cTn>
                        </p:par>
                        <p:par>
                          <p:cTn id="83" fill="hold">
                            <p:stCondLst>
                              <p:cond delay="500"/>
                            </p:stCondLst>
                            <p:childTnLst>
                              <p:par>
                                <p:cTn id="84" presetID="10" presetClass="entr" presetSubtype="0" fill="hold"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fade">
                                      <p:cBhvr>
                                        <p:cTn id="86"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7" grpId="0"/>
      <p:bldP spid="78" grpId="0"/>
      <p:bldP spid="79" grpId="0"/>
      <p:bldP spid="80" grpId="0"/>
      <p:bldP spid="8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a:solidFill>
                  <a:srgbClr val="FF0000"/>
                </a:solidFill>
                <a:effectLst>
                  <a:outerShdw blurRad="38100" dist="38100" dir="2700000" algn="tl">
                    <a:srgbClr val="000000">
                      <a:alpha val="43137"/>
                    </a:srgbClr>
                  </a:outerShdw>
                </a:effectLst>
              </a:rPr>
              <a:t>Cardinality</a:t>
            </a:r>
            <a:br>
              <a:rPr lang="en-US" sz="3600">
                <a:effectLst>
                  <a:outerShdw blurRad="38100" dist="38100" dir="2700000" algn="tl">
                    <a:srgbClr val="000000">
                      <a:alpha val="43137"/>
                    </a:srgbClr>
                  </a:outerShdw>
                </a:effectLst>
              </a:rPr>
            </a:br>
            <a:r>
              <a:rPr lang="en-US" sz="3600">
                <a:effectLst>
                  <a:outerShdw blurRad="38100" dist="38100" dir="2700000" algn="tl">
                    <a:srgbClr val="000000">
                      <a:alpha val="43137"/>
                    </a:srgbClr>
                  </a:outerShdw>
                </a:effectLst>
              </a:rPr>
              <a:t>Partisipasi Entity dalam suatu Relationship</a:t>
            </a:r>
          </a:p>
        </p:txBody>
      </p:sp>
      <p:sp>
        <p:nvSpPr>
          <p:cNvPr id="3" name="Content Placeholder 2"/>
          <p:cNvSpPr>
            <a:spLocks noGrp="1"/>
          </p:cNvSpPr>
          <p:nvPr>
            <p:ph idx="1"/>
          </p:nvPr>
        </p:nvSpPr>
        <p:spPr>
          <a:xfrm>
            <a:off x="457200" y="3859688"/>
            <a:ext cx="2514600" cy="1935163"/>
          </a:xfrm>
          <a:ln>
            <a:solidFill>
              <a:schemeClr val="tx1"/>
            </a:solidFill>
          </a:ln>
        </p:spPr>
        <p:txBody>
          <a:bodyPr>
            <a:normAutofit/>
          </a:bodyPr>
          <a:lstStyle/>
          <a:p>
            <a:pPr marL="0" indent="0">
              <a:buNone/>
            </a:pPr>
            <a:r>
              <a:rPr lang="en-US" sz="1800" b="1"/>
              <a:t>One-to-one relationship</a:t>
            </a:r>
          </a:p>
          <a:p>
            <a:pPr marL="0" indent="0">
              <a:buNone/>
            </a:pPr>
            <a:r>
              <a:rPr lang="en-US" sz="1800"/>
              <a:t>min-card(E, R) = 0</a:t>
            </a:r>
          </a:p>
          <a:p>
            <a:pPr marL="0" indent="0">
              <a:buNone/>
            </a:pPr>
            <a:r>
              <a:rPr lang="en-US" sz="1800"/>
              <a:t>max-card(E, R) = 1</a:t>
            </a:r>
          </a:p>
          <a:p>
            <a:pPr marL="0" indent="0">
              <a:buNone/>
            </a:pPr>
            <a:r>
              <a:rPr lang="en-US" sz="1800"/>
              <a:t>min-card(F, R) = 0</a:t>
            </a:r>
          </a:p>
          <a:p>
            <a:pPr marL="0" indent="0">
              <a:buNone/>
            </a:pPr>
            <a:r>
              <a:rPr lang="en-US" sz="1800"/>
              <a:t>max-card(F, R) = 1</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19</a:t>
            </a:fld>
            <a:endParaRPr lang="en-US" dirty="0"/>
          </a:p>
        </p:txBody>
      </p:sp>
      <p:grpSp>
        <p:nvGrpSpPr>
          <p:cNvPr id="92" name="Group 91"/>
          <p:cNvGrpSpPr/>
          <p:nvPr/>
        </p:nvGrpSpPr>
        <p:grpSpPr>
          <a:xfrm>
            <a:off x="800100" y="1752600"/>
            <a:ext cx="1562100" cy="1954688"/>
            <a:chOff x="952500" y="1474312"/>
            <a:chExt cx="1562100" cy="1954688"/>
          </a:xfrm>
        </p:grpSpPr>
        <p:grpSp>
          <p:nvGrpSpPr>
            <p:cNvPr id="89" name="Group 88"/>
            <p:cNvGrpSpPr/>
            <p:nvPr/>
          </p:nvGrpSpPr>
          <p:grpSpPr>
            <a:xfrm>
              <a:off x="1981200" y="1828800"/>
              <a:ext cx="533400" cy="1600200"/>
              <a:chOff x="1752600" y="1828800"/>
              <a:chExt cx="533400" cy="1600200"/>
            </a:xfrm>
          </p:grpSpPr>
          <p:sp>
            <p:nvSpPr>
              <p:cNvPr id="13" name="Oval 12"/>
              <p:cNvSpPr/>
              <p:nvPr/>
            </p:nvSpPr>
            <p:spPr>
              <a:xfrm>
                <a:off x="17526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Oval 13"/>
              <p:cNvSpPr/>
              <p:nvPr/>
            </p:nvSpPr>
            <p:spPr>
              <a:xfrm>
                <a:off x="19431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431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9431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9431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9431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052746" y="1474312"/>
              <a:ext cx="296876" cy="369332"/>
            </a:xfrm>
            <a:prstGeom prst="rect">
              <a:avLst/>
            </a:prstGeom>
            <a:noFill/>
          </p:spPr>
          <p:txBody>
            <a:bodyPr wrap="none" rtlCol="0">
              <a:spAutoFit/>
            </a:bodyPr>
            <a:lstStyle/>
            <a:p>
              <a:r>
                <a:rPr lang="en-US" b="1"/>
                <a:t>E</a:t>
              </a:r>
            </a:p>
          </p:txBody>
        </p:sp>
        <p:sp>
          <p:nvSpPr>
            <p:cNvPr id="29" name="TextBox 28"/>
            <p:cNvSpPr txBox="1"/>
            <p:nvPr/>
          </p:nvSpPr>
          <p:spPr>
            <a:xfrm>
              <a:off x="1600200" y="1474312"/>
              <a:ext cx="314510" cy="369332"/>
            </a:xfrm>
            <a:prstGeom prst="rect">
              <a:avLst/>
            </a:prstGeom>
            <a:noFill/>
          </p:spPr>
          <p:txBody>
            <a:bodyPr wrap="none" rtlCol="0">
              <a:spAutoFit/>
            </a:bodyPr>
            <a:lstStyle/>
            <a:p>
              <a:r>
                <a:rPr lang="en-US" b="1"/>
                <a:t>R</a:t>
              </a:r>
            </a:p>
          </p:txBody>
        </p:sp>
        <p:sp>
          <p:nvSpPr>
            <p:cNvPr id="30" name="TextBox 29"/>
            <p:cNvSpPr txBox="1"/>
            <p:nvPr/>
          </p:nvSpPr>
          <p:spPr>
            <a:xfrm>
              <a:off x="2133600" y="1474312"/>
              <a:ext cx="290464" cy="369332"/>
            </a:xfrm>
            <a:prstGeom prst="rect">
              <a:avLst/>
            </a:prstGeom>
            <a:noFill/>
          </p:spPr>
          <p:txBody>
            <a:bodyPr wrap="none" rtlCol="0">
              <a:spAutoFit/>
            </a:bodyPr>
            <a:lstStyle/>
            <a:p>
              <a:r>
                <a:rPr lang="en-US" b="1"/>
                <a:t>F</a:t>
              </a:r>
            </a:p>
          </p:txBody>
        </p:sp>
        <p:grpSp>
          <p:nvGrpSpPr>
            <p:cNvPr id="90" name="Group 89"/>
            <p:cNvGrpSpPr/>
            <p:nvPr/>
          </p:nvGrpSpPr>
          <p:grpSpPr>
            <a:xfrm>
              <a:off x="952500" y="1828800"/>
              <a:ext cx="533400" cy="1600200"/>
              <a:chOff x="952500" y="1828800"/>
              <a:chExt cx="533400" cy="1600200"/>
            </a:xfrm>
          </p:grpSpPr>
          <p:sp>
            <p:nvSpPr>
              <p:cNvPr id="7" name="Oval 6"/>
              <p:cNvSpPr/>
              <p:nvPr/>
            </p:nvSpPr>
            <p:spPr>
              <a:xfrm>
                <a:off x="952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1143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143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a:stCxn id="8" idx="6"/>
              <a:endCxn id="19" idx="2"/>
            </p:cNvCxnSpPr>
            <p:nvPr/>
          </p:nvCxnSpPr>
          <p:spPr>
            <a:xfrm flipV="1">
              <a:off x="1295400" y="20574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6"/>
              <a:endCxn id="15" idx="2"/>
            </p:cNvCxnSpPr>
            <p:nvPr/>
          </p:nvCxnSpPr>
          <p:spPr>
            <a:xfrm>
              <a:off x="1295400" y="25146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6"/>
              <a:endCxn id="16" idx="2"/>
            </p:cNvCxnSpPr>
            <p:nvPr/>
          </p:nvCxnSpPr>
          <p:spPr>
            <a:xfrm flipV="1">
              <a:off x="1295400" y="27432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6553200" y="1752600"/>
            <a:ext cx="1638300" cy="1954688"/>
            <a:chOff x="6705600" y="1474312"/>
            <a:chExt cx="1638300" cy="1954688"/>
          </a:xfrm>
        </p:grpSpPr>
        <p:grpSp>
          <p:nvGrpSpPr>
            <p:cNvPr id="97" name="Group 96"/>
            <p:cNvGrpSpPr/>
            <p:nvPr/>
          </p:nvGrpSpPr>
          <p:grpSpPr>
            <a:xfrm>
              <a:off x="7810500" y="1828800"/>
              <a:ext cx="533400" cy="1600200"/>
              <a:chOff x="7810500" y="1828800"/>
              <a:chExt cx="533400" cy="1600200"/>
            </a:xfrm>
          </p:grpSpPr>
          <p:sp>
            <p:nvSpPr>
              <p:cNvPr id="57" name="Oval 56"/>
              <p:cNvSpPr/>
              <p:nvPr/>
            </p:nvSpPr>
            <p:spPr>
              <a:xfrm>
                <a:off x="7810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Oval 57"/>
              <p:cNvSpPr/>
              <p:nvPr/>
            </p:nvSpPr>
            <p:spPr>
              <a:xfrm>
                <a:off x="8001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8001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001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8001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80010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80010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p:cNvSpPr txBox="1"/>
            <p:nvPr/>
          </p:nvSpPr>
          <p:spPr>
            <a:xfrm>
              <a:off x="6805846" y="1474312"/>
              <a:ext cx="296876" cy="369332"/>
            </a:xfrm>
            <a:prstGeom prst="rect">
              <a:avLst/>
            </a:prstGeom>
            <a:noFill/>
          </p:spPr>
          <p:txBody>
            <a:bodyPr wrap="none" rtlCol="0">
              <a:spAutoFit/>
            </a:bodyPr>
            <a:lstStyle/>
            <a:p>
              <a:r>
                <a:rPr lang="en-US" b="1"/>
                <a:t>E</a:t>
              </a:r>
            </a:p>
          </p:txBody>
        </p:sp>
        <p:sp>
          <p:nvSpPr>
            <p:cNvPr id="68" name="TextBox 67"/>
            <p:cNvSpPr txBox="1"/>
            <p:nvPr/>
          </p:nvSpPr>
          <p:spPr>
            <a:xfrm>
              <a:off x="7381690" y="1474312"/>
              <a:ext cx="314510" cy="369332"/>
            </a:xfrm>
            <a:prstGeom prst="rect">
              <a:avLst/>
            </a:prstGeom>
            <a:noFill/>
          </p:spPr>
          <p:txBody>
            <a:bodyPr wrap="none" rtlCol="0">
              <a:spAutoFit/>
            </a:bodyPr>
            <a:lstStyle/>
            <a:p>
              <a:r>
                <a:rPr lang="en-US" b="1"/>
                <a:t>R</a:t>
              </a:r>
            </a:p>
          </p:txBody>
        </p:sp>
        <p:sp>
          <p:nvSpPr>
            <p:cNvPr id="69" name="TextBox 68"/>
            <p:cNvSpPr txBox="1"/>
            <p:nvPr/>
          </p:nvSpPr>
          <p:spPr>
            <a:xfrm>
              <a:off x="7977236" y="1474312"/>
              <a:ext cx="290464" cy="369332"/>
            </a:xfrm>
            <a:prstGeom prst="rect">
              <a:avLst/>
            </a:prstGeom>
            <a:noFill/>
          </p:spPr>
          <p:txBody>
            <a:bodyPr wrap="none" rtlCol="0">
              <a:spAutoFit/>
            </a:bodyPr>
            <a:lstStyle/>
            <a:p>
              <a:r>
                <a:rPr lang="en-US" b="1"/>
                <a:t>F</a:t>
              </a:r>
            </a:p>
          </p:txBody>
        </p:sp>
        <p:grpSp>
          <p:nvGrpSpPr>
            <p:cNvPr id="96" name="Group 95"/>
            <p:cNvGrpSpPr/>
            <p:nvPr/>
          </p:nvGrpSpPr>
          <p:grpSpPr>
            <a:xfrm>
              <a:off x="6705600" y="1828800"/>
              <a:ext cx="533400" cy="1600200"/>
              <a:chOff x="7010400" y="1828800"/>
              <a:chExt cx="533400" cy="1600200"/>
            </a:xfrm>
          </p:grpSpPr>
          <p:sp>
            <p:nvSpPr>
              <p:cNvPr id="52" name="Oval 51"/>
              <p:cNvSpPr/>
              <p:nvPr/>
            </p:nvSpPr>
            <p:spPr>
              <a:xfrm>
                <a:off x="70104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Oval 52"/>
              <p:cNvSpPr/>
              <p:nvPr/>
            </p:nvSpPr>
            <p:spPr>
              <a:xfrm>
                <a:off x="72009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2009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009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2009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72009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2009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4" name="Straight Connector 63"/>
            <p:cNvCxnSpPr>
              <a:stCxn id="53" idx="6"/>
              <a:endCxn id="63" idx="2"/>
            </p:cNvCxnSpPr>
            <p:nvPr/>
          </p:nvCxnSpPr>
          <p:spPr>
            <a:xfrm flipV="1">
              <a:off x="7048500" y="20574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4" idx="6"/>
              <a:endCxn id="59" idx="2"/>
            </p:cNvCxnSpPr>
            <p:nvPr/>
          </p:nvCxnSpPr>
          <p:spPr>
            <a:xfrm>
              <a:off x="7048500" y="25146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6"/>
              <a:endCxn id="61" idx="2"/>
            </p:cNvCxnSpPr>
            <p:nvPr/>
          </p:nvCxnSpPr>
          <p:spPr>
            <a:xfrm>
              <a:off x="7048500" y="29718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78" idx="6"/>
              <a:endCxn id="58" idx="2"/>
            </p:cNvCxnSpPr>
            <p:nvPr/>
          </p:nvCxnSpPr>
          <p:spPr>
            <a:xfrm>
              <a:off x="7048500" y="20574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78" idx="6"/>
              <a:endCxn id="63" idx="2"/>
            </p:cNvCxnSpPr>
            <p:nvPr/>
          </p:nvCxnSpPr>
          <p:spPr>
            <a:xfrm>
              <a:off x="7048500" y="20574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6" idx="6"/>
              <a:endCxn id="62" idx="2"/>
            </p:cNvCxnSpPr>
            <p:nvPr/>
          </p:nvCxnSpPr>
          <p:spPr>
            <a:xfrm>
              <a:off x="7048500" y="29718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3657600" y="1752600"/>
            <a:ext cx="1600200" cy="1954688"/>
            <a:chOff x="3657600" y="1474312"/>
            <a:chExt cx="1600200" cy="1954688"/>
          </a:xfrm>
        </p:grpSpPr>
        <p:grpSp>
          <p:nvGrpSpPr>
            <p:cNvPr id="94" name="Group 93"/>
            <p:cNvGrpSpPr/>
            <p:nvPr/>
          </p:nvGrpSpPr>
          <p:grpSpPr>
            <a:xfrm>
              <a:off x="4724400" y="1828800"/>
              <a:ext cx="533400" cy="1600200"/>
              <a:chOff x="4705350" y="1828800"/>
              <a:chExt cx="533400" cy="1600200"/>
            </a:xfrm>
          </p:grpSpPr>
          <p:sp>
            <p:nvSpPr>
              <p:cNvPr id="38" name="Oval 37"/>
              <p:cNvSpPr/>
              <p:nvPr/>
            </p:nvSpPr>
            <p:spPr>
              <a:xfrm>
                <a:off x="47053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p:cNvSpPr/>
              <p:nvPr/>
            </p:nvSpPr>
            <p:spPr>
              <a:xfrm>
                <a:off x="48958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8958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958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8958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8958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958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p:cNvSpPr txBox="1"/>
            <p:nvPr/>
          </p:nvSpPr>
          <p:spPr>
            <a:xfrm>
              <a:off x="3817924" y="1474312"/>
              <a:ext cx="296876" cy="369332"/>
            </a:xfrm>
            <a:prstGeom prst="rect">
              <a:avLst/>
            </a:prstGeom>
            <a:noFill/>
          </p:spPr>
          <p:txBody>
            <a:bodyPr wrap="none" rtlCol="0">
              <a:spAutoFit/>
            </a:bodyPr>
            <a:lstStyle/>
            <a:p>
              <a:r>
                <a:rPr lang="en-US" b="1"/>
                <a:t>E</a:t>
              </a:r>
            </a:p>
          </p:txBody>
        </p:sp>
        <p:sp>
          <p:nvSpPr>
            <p:cNvPr id="49" name="TextBox 48"/>
            <p:cNvSpPr txBox="1"/>
            <p:nvPr/>
          </p:nvSpPr>
          <p:spPr>
            <a:xfrm>
              <a:off x="4333690" y="1474312"/>
              <a:ext cx="314510" cy="369332"/>
            </a:xfrm>
            <a:prstGeom prst="rect">
              <a:avLst/>
            </a:prstGeom>
            <a:noFill/>
          </p:spPr>
          <p:txBody>
            <a:bodyPr wrap="none" rtlCol="0">
              <a:spAutoFit/>
            </a:bodyPr>
            <a:lstStyle/>
            <a:p>
              <a:r>
                <a:rPr lang="en-US" b="1"/>
                <a:t>R</a:t>
              </a:r>
            </a:p>
          </p:txBody>
        </p:sp>
        <p:sp>
          <p:nvSpPr>
            <p:cNvPr id="50" name="TextBox 49"/>
            <p:cNvSpPr txBox="1"/>
            <p:nvPr/>
          </p:nvSpPr>
          <p:spPr>
            <a:xfrm>
              <a:off x="4872086" y="1474312"/>
              <a:ext cx="290464" cy="369332"/>
            </a:xfrm>
            <a:prstGeom prst="rect">
              <a:avLst/>
            </a:prstGeom>
            <a:noFill/>
          </p:spPr>
          <p:txBody>
            <a:bodyPr wrap="none" rtlCol="0">
              <a:spAutoFit/>
            </a:bodyPr>
            <a:lstStyle/>
            <a:p>
              <a:r>
                <a:rPr lang="en-US" b="1"/>
                <a:t>F</a:t>
              </a:r>
            </a:p>
          </p:txBody>
        </p:sp>
        <p:grpSp>
          <p:nvGrpSpPr>
            <p:cNvPr id="93" name="Group 92"/>
            <p:cNvGrpSpPr/>
            <p:nvPr/>
          </p:nvGrpSpPr>
          <p:grpSpPr>
            <a:xfrm>
              <a:off x="3657600" y="1828800"/>
              <a:ext cx="533400" cy="1600200"/>
              <a:chOff x="3905250" y="1828800"/>
              <a:chExt cx="533400" cy="1600200"/>
            </a:xfrm>
          </p:grpSpPr>
          <p:sp>
            <p:nvSpPr>
              <p:cNvPr id="33" name="Oval 32"/>
              <p:cNvSpPr/>
              <p:nvPr/>
            </p:nvSpPr>
            <p:spPr>
              <a:xfrm>
                <a:off x="39052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40957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957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0957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0957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0957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0957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0" name="Straight Connector 79"/>
            <p:cNvCxnSpPr>
              <a:stCxn id="74" idx="6"/>
              <a:endCxn id="43" idx="2"/>
            </p:cNvCxnSpPr>
            <p:nvPr/>
          </p:nvCxnSpPr>
          <p:spPr>
            <a:xfrm>
              <a:off x="4000500" y="32004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6" idx="6"/>
              <a:endCxn id="41" idx="2"/>
            </p:cNvCxnSpPr>
            <p:nvPr/>
          </p:nvCxnSpPr>
          <p:spPr>
            <a:xfrm>
              <a:off x="4000500" y="27432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34" idx="6"/>
              <a:endCxn id="39" idx="2"/>
            </p:cNvCxnSpPr>
            <p:nvPr/>
          </p:nvCxnSpPr>
          <p:spPr>
            <a:xfrm>
              <a:off x="4000500" y="22860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4" idx="6"/>
              <a:endCxn id="44" idx="2"/>
            </p:cNvCxnSpPr>
            <p:nvPr/>
          </p:nvCxnSpPr>
          <p:spPr>
            <a:xfrm flipV="1">
              <a:off x="4000500" y="20574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5" idx="6"/>
              <a:endCxn id="40" idx="2"/>
            </p:cNvCxnSpPr>
            <p:nvPr/>
          </p:nvCxnSpPr>
          <p:spPr>
            <a:xfrm>
              <a:off x="4000500" y="25146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7" idx="6"/>
              <a:endCxn id="42" idx="2"/>
            </p:cNvCxnSpPr>
            <p:nvPr/>
          </p:nvCxnSpPr>
          <p:spPr>
            <a:xfrm>
              <a:off x="4000500" y="29718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Content Placeholder 2"/>
          <p:cNvSpPr txBox="1">
            <a:spLocks/>
          </p:cNvSpPr>
          <p:nvPr/>
        </p:nvSpPr>
        <p:spPr>
          <a:xfrm>
            <a:off x="457200" y="1447800"/>
            <a:ext cx="8229600" cy="38099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u="sng">
                <a:solidFill>
                  <a:srgbClr val="FF0000"/>
                </a:solidFill>
              </a:rPr>
              <a:t>E dan F adalah entity, dan R adalah relationship</a:t>
            </a:r>
          </a:p>
        </p:txBody>
      </p:sp>
      <p:sp>
        <p:nvSpPr>
          <p:cNvPr id="115" name="Content Placeholder 2"/>
          <p:cNvSpPr txBox="1">
            <a:spLocks/>
          </p:cNvSpPr>
          <p:nvPr/>
        </p:nvSpPr>
        <p:spPr>
          <a:xfrm>
            <a:off x="3124200" y="3859688"/>
            <a:ext cx="2667000" cy="1935163"/>
          </a:xfrm>
          <a:prstGeom prst="rect">
            <a:avLst/>
          </a:prstGeom>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a:t>Many-to-one relationship</a:t>
            </a:r>
          </a:p>
          <a:p>
            <a:pPr marL="0" indent="0">
              <a:buFont typeface="Arial" pitchFamily="34" charset="0"/>
              <a:buNone/>
            </a:pPr>
            <a:r>
              <a:rPr lang="en-US" sz="1800"/>
              <a:t>min-card(E, R) = 0</a:t>
            </a:r>
          </a:p>
          <a:p>
            <a:pPr marL="0" indent="0">
              <a:buFont typeface="Arial" pitchFamily="34" charset="0"/>
              <a:buNone/>
            </a:pPr>
            <a:r>
              <a:rPr lang="en-US" sz="1800"/>
              <a:t>max-card(E, R) = N</a:t>
            </a:r>
          </a:p>
          <a:p>
            <a:pPr marL="0" indent="0">
              <a:buFont typeface="Arial" pitchFamily="34" charset="0"/>
              <a:buNone/>
            </a:pPr>
            <a:r>
              <a:rPr lang="en-US" sz="1800"/>
              <a:t>min-card(F, R) = 1</a:t>
            </a:r>
          </a:p>
          <a:p>
            <a:pPr marL="0" indent="0">
              <a:buFont typeface="Arial" pitchFamily="34" charset="0"/>
              <a:buNone/>
            </a:pPr>
            <a:r>
              <a:rPr lang="en-US" sz="1800"/>
              <a:t>max-card(F, R) = 1</a:t>
            </a:r>
          </a:p>
          <a:p>
            <a:pPr marL="0" indent="0">
              <a:buNone/>
            </a:pPr>
            <a:r>
              <a:rPr lang="en-US" sz="1800" b="1"/>
              <a:t>F</a:t>
            </a:r>
            <a:r>
              <a:rPr lang="en-US" sz="1800"/>
              <a:t> is the "many" side here</a:t>
            </a:r>
          </a:p>
        </p:txBody>
      </p:sp>
      <p:sp>
        <p:nvSpPr>
          <p:cNvPr id="116" name="Content Placeholder 2"/>
          <p:cNvSpPr txBox="1">
            <a:spLocks/>
          </p:cNvSpPr>
          <p:nvPr/>
        </p:nvSpPr>
        <p:spPr>
          <a:xfrm>
            <a:off x="5943600" y="3859688"/>
            <a:ext cx="2743200" cy="1935163"/>
          </a:xfrm>
          <a:prstGeom prst="rect">
            <a:avLst/>
          </a:prstGeom>
          <a:ln>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a:t>Many-to-many relationship</a:t>
            </a:r>
          </a:p>
          <a:p>
            <a:pPr marL="0" indent="0">
              <a:buFont typeface="Arial" pitchFamily="34" charset="0"/>
              <a:buNone/>
            </a:pPr>
            <a:r>
              <a:rPr lang="en-US" sz="1800"/>
              <a:t>min-card(E, R) = 0</a:t>
            </a:r>
          </a:p>
          <a:p>
            <a:pPr marL="0" indent="0">
              <a:buFont typeface="Arial" pitchFamily="34" charset="0"/>
              <a:buNone/>
            </a:pPr>
            <a:r>
              <a:rPr lang="en-US" sz="1800"/>
              <a:t>max-card(E, R) = N</a:t>
            </a:r>
          </a:p>
          <a:p>
            <a:pPr marL="0" indent="0">
              <a:buFont typeface="Arial" pitchFamily="34" charset="0"/>
              <a:buNone/>
            </a:pPr>
            <a:r>
              <a:rPr lang="en-US" sz="1800"/>
              <a:t>min-card(F, R) = 0</a:t>
            </a:r>
          </a:p>
          <a:p>
            <a:pPr marL="0" indent="0">
              <a:buFont typeface="Arial" pitchFamily="34" charset="0"/>
              <a:buNone/>
            </a:pPr>
            <a:r>
              <a:rPr lang="en-US" sz="1800"/>
              <a:t>max-card(F, R) = N</a:t>
            </a:r>
          </a:p>
        </p:txBody>
      </p:sp>
      <p:sp>
        <p:nvSpPr>
          <p:cNvPr id="9" name="TextBox 8"/>
          <p:cNvSpPr txBox="1"/>
          <p:nvPr/>
        </p:nvSpPr>
        <p:spPr>
          <a:xfrm>
            <a:off x="1359775" y="5764688"/>
            <a:ext cx="442750" cy="369332"/>
          </a:xfrm>
          <a:prstGeom prst="rect">
            <a:avLst/>
          </a:prstGeom>
          <a:noFill/>
        </p:spPr>
        <p:txBody>
          <a:bodyPr wrap="none" rtlCol="0">
            <a:spAutoFit/>
          </a:bodyPr>
          <a:lstStyle/>
          <a:p>
            <a:r>
              <a:rPr lang="en-US" b="1"/>
              <a:t>(a)</a:t>
            </a:r>
          </a:p>
        </p:txBody>
      </p:sp>
      <p:sp>
        <p:nvSpPr>
          <p:cNvPr id="84" name="TextBox 83"/>
          <p:cNvSpPr txBox="1"/>
          <p:nvPr/>
        </p:nvSpPr>
        <p:spPr>
          <a:xfrm>
            <a:off x="4236325" y="5764688"/>
            <a:ext cx="452368" cy="369332"/>
          </a:xfrm>
          <a:prstGeom prst="rect">
            <a:avLst/>
          </a:prstGeom>
          <a:noFill/>
        </p:spPr>
        <p:txBody>
          <a:bodyPr wrap="none" rtlCol="0">
            <a:spAutoFit/>
          </a:bodyPr>
          <a:lstStyle/>
          <a:p>
            <a:r>
              <a:rPr lang="en-US" b="1"/>
              <a:t>(b)</a:t>
            </a:r>
          </a:p>
        </p:txBody>
      </p:sp>
      <p:sp>
        <p:nvSpPr>
          <p:cNvPr id="85" name="TextBox 84"/>
          <p:cNvSpPr txBox="1"/>
          <p:nvPr/>
        </p:nvSpPr>
        <p:spPr>
          <a:xfrm>
            <a:off x="7160361" y="5764688"/>
            <a:ext cx="425116" cy="369332"/>
          </a:xfrm>
          <a:prstGeom prst="rect">
            <a:avLst/>
          </a:prstGeom>
          <a:noFill/>
        </p:spPr>
        <p:txBody>
          <a:bodyPr wrap="none" rtlCol="0">
            <a:spAutoFit/>
          </a:bodyPr>
          <a:lstStyle/>
          <a:p>
            <a:r>
              <a:rPr lang="en-US" b="1"/>
              <a:t>(c)</a:t>
            </a:r>
          </a:p>
        </p:txBody>
      </p:sp>
      <p:sp>
        <p:nvSpPr>
          <p:cNvPr id="87" name="TextBox 86"/>
          <p:cNvSpPr txBox="1"/>
          <p:nvPr/>
        </p:nvSpPr>
        <p:spPr>
          <a:xfrm>
            <a:off x="7162800" y="5987534"/>
            <a:ext cx="1624997" cy="369332"/>
          </a:xfrm>
          <a:prstGeom prst="rect">
            <a:avLst/>
          </a:prstGeom>
          <a:noFill/>
        </p:spPr>
        <p:txBody>
          <a:bodyPr wrap="none" rtlCol="0">
            <a:spAutoFit/>
          </a:bodyPr>
          <a:lstStyle/>
          <a:p>
            <a:r>
              <a:rPr lang="en-US">
                <a:solidFill>
                  <a:srgbClr val="FF0000"/>
                </a:solidFill>
              </a:rPr>
              <a:t>Bersambung … </a:t>
            </a:r>
          </a:p>
        </p:txBody>
      </p:sp>
    </p:spTree>
    <p:extLst>
      <p:ext uri="{BB962C8B-B14F-4D97-AF65-F5344CB8AC3E}">
        <p14:creationId xmlns:p14="http://schemas.microsoft.com/office/powerpoint/2010/main" val="60491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5"/>
                                        </p:tgtEl>
                                        <p:attrNameLst>
                                          <p:attrName>style.visibility</p:attrName>
                                        </p:attrNameLst>
                                      </p:cBhvr>
                                      <p:to>
                                        <p:strVal val="visible"/>
                                      </p:to>
                                    </p:set>
                                    <p:animEffect transition="in" filter="fade">
                                      <p:cBhvr>
                                        <p:cTn id="16" dur="500"/>
                                        <p:tgtEl>
                                          <p:spTgt spid="9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wipe(up)">
                                      <p:cBhvr>
                                        <p:cTn id="21" dur="500"/>
                                        <p:tgtEl>
                                          <p:spTgt spid="11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8"/>
                                        </p:tgtEl>
                                        <p:attrNameLst>
                                          <p:attrName>style.visibility</p:attrName>
                                        </p:attrNameLst>
                                      </p:cBhvr>
                                      <p:to>
                                        <p:strVal val="visible"/>
                                      </p:to>
                                    </p:set>
                                    <p:animEffect transition="in" filter="fade">
                                      <p:cBhvr>
                                        <p:cTn id="26" dur="500"/>
                                        <p:tgtEl>
                                          <p:spTgt spid="9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wipe(up)">
                                      <p:cBhvr>
                                        <p:cTn id="31" dur="500"/>
                                        <p:tgtEl>
                                          <p:spTgt spid="116"/>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fade">
                                      <p:cBhvr>
                                        <p:cTn id="3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5" grpId="0" animBg="1"/>
      <p:bldP spid="116" grpId="0" animBg="1"/>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nn-NO"/>
              <a:t>Mahasiswa akan mampu menjelaskan konsep dasar relationship antara entity</a:t>
            </a:r>
            <a:r>
              <a:rPr lang="en-US"/>
              <a:t>.</a:t>
            </a:r>
          </a:p>
          <a:p>
            <a:r>
              <a:rPr lang="nn-NO"/>
              <a:t>Mahasiswa akan mampu menjelaskan konsep Cardinality (kardinalitas) sebagai rule untuk menjaga relationship pada normal database.</a:t>
            </a:r>
          </a:p>
          <a:p>
            <a:r>
              <a:rPr lang="nn-NO"/>
              <a:t>Mahasiswa akan mampu mebuat diagram ER lengkap dengan cardinality-nya (sebagai rule untuk menjaga relationship pada normal database)</a:t>
            </a:r>
            <a:r>
              <a:rPr lang="en-US"/>
              <a:t>.</a:t>
            </a:r>
          </a:p>
          <a:p>
            <a:endParaRPr lang="en-US"/>
          </a:p>
        </p:txBody>
      </p:sp>
      <p:sp>
        <p:nvSpPr>
          <p:cNvPr id="7"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8"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a:solidFill>
                  <a:srgbClr val="FF0000"/>
                </a:solidFill>
                <a:effectLst>
                  <a:outerShdw blurRad="38100" dist="38100" dir="2700000" algn="tl">
                    <a:srgbClr val="000000">
                      <a:alpha val="43137"/>
                    </a:srgbClr>
                  </a:outerShdw>
                </a:effectLst>
              </a:rPr>
              <a:t>Cardinality</a:t>
            </a:r>
            <a:br>
              <a:rPr lang="en-US" sz="3600">
                <a:effectLst>
                  <a:outerShdw blurRad="38100" dist="38100" dir="2700000" algn="tl">
                    <a:srgbClr val="000000">
                      <a:alpha val="43137"/>
                    </a:srgbClr>
                  </a:outerShdw>
                </a:effectLst>
              </a:rPr>
            </a:br>
            <a:r>
              <a:rPr lang="en-US" sz="3600">
                <a:effectLst>
                  <a:outerShdw blurRad="38100" dist="38100" dir="2700000" algn="tl">
                    <a:srgbClr val="000000">
                      <a:alpha val="43137"/>
                    </a:srgbClr>
                  </a:outerShdw>
                </a:effectLst>
              </a:rPr>
              <a:t>Partisipasi Entity dalam suatu Relationship</a:t>
            </a:r>
          </a:p>
        </p:txBody>
      </p:sp>
      <p:sp>
        <p:nvSpPr>
          <p:cNvPr id="123" name="Content Placeholder 2"/>
          <p:cNvSpPr>
            <a:spLocks noGrp="1"/>
          </p:cNvSpPr>
          <p:nvPr>
            <p:ph idx="1"/>
          </p:nvPr>
        </p:nvSpPr>
        <p:spPr>
          <a:xfrm>
            <a:off x="457200" y="3962400"/>
            <a:ext cx="2514600" cy="1706563"/>
          </a:xfrm>
          <a:ln>
            <a:solidFill>
              <a:schemeClr val="tx1"/>
            </a:solidFill>
          </a:ln>
        </p:spPr>
        <p:txBody>
          <a:bodyPr>
            <a:normAutofit lnSpcReduction="10000"/>
          </a:bodyPr>
          <a:lstStyle/>
          <a:p>
            <a:pPr marL="0" indent="0">
              <a:buNone/>
            </a:pPr>
            <a:r>
              <a:rPr lang="en-US" sz="1600" b="1"/>
              <a:t>One-to-one relationship</a:t>
            </a:r>
          </a:p>
          <a:p>
            <a:pPr marL="0" indent="0">
              <a:buNone/>
            </a:pPr>
            <a:r>
              <a:rPr lang="en-US" sz="1600"/>
              <a:t>min-card(E, R) = 0</a:t>
            </a:r>
          </a:p>
          <a:p>
            <a:pPr marL="0" indent="0">
              <a:buNone/>
            </a:pPr>
            <a:r>
              <a:rPr lang="en-US" sz="1600"/>
              <a:t>max-card(E, R) = 1</a:t>
            </a:r>
          </a:p>
          <a:p>
            <a:pPr marL="0" indent="0">
              <a:buNone/>
            </a:pPr>
            <a:r>
              <a:rPr lang="en-US" sz="1600"/>
              <a:t>min-card(F, R) = 0</a:t>
            </a:r>
          </a:p>
          <a:p>
            <a:pPr marL="0" indent="0">
              <a:buNone/>
            </a:pPr>
            <a:r>
              <a:rPr lang="en-US" sz="1600"/>
              <a:t>max-card(F, R) = 1</a:t>
            </a:r>
          </a:p>
          <a:p>
            <a:pPr marL="0" indent="0">
              <a:buNone/>
            </a:pPr>
            <a:endParaRPr lang="en-US" sz="160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20</a:t>
            </a:fld>
            <a:endParaRPr lang="en-US" dirty="0"/>
          </a:p>
        </p:txBody>
      </p:sp>
      <p:grpSp>
        <p:nvGrpSpPr>
          <p:cNvPr id="92" name="Group 91"/>
          <p:cNvGrpSpPr/>
          <p:nvPr/>
        </p:nvGrpSpPr>
        <p:grpSpPr>
          <a:xfrm>
            <a:off x="800100" y="1828800"/>
            <a:ext cx="1562100" cy="1954688"/>
            <a:chOff x="952500" y="1474312"/>
            <a:chExt cx="1562100" cy="1954688"/>
          </a:xfrm>
        </p:grpSpPr>
        <p:grpSp>
          <p:nvGrpSpPr>
            <p:cNvPr id="89" name="Group 88"/>
            <p:cNvGrpSpPr/>
            <p:nvPr/>
          </p:nvGrpSpPr>
          <p:grpSpPr>
            <a:xfrm>
              <a:off x="1981200" y="1828800"/>
              <a:ext cx="533400" cy="1600200"/>
              <a:chOff x="1752600" y="1828800"/>
              <a:chExt cx="533400" cy="1600200"/>
            </a:xfrm>
          </p:grpSpPr>
          <p:sp>
            <p:nvSpPr>
              <p:cNvPr id="13" name="Oval 12"/>
              <p:cNvSpPr/>
              <p:nvPr/>
            </p:nvSpPr>
            <p:spPr>
              <a:xfrm>
                <a:off x="17526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Oval 13"/>
              <p:cNvSpPr/>
              <p:nvPr/>
            </p:nvSpPr>
            <p:spPr>
              <a:xfrm>
                <a:off x="19431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431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9431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9431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9431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052746" y="1474312"/>
              <a:ext cx="296876" cy="369332"/>
            </a:xfrm>
            <a:prstGeom prst="rect">
              <a:avLst/>
            </a:prstGeom>
            <a:noFill/>
          </p:spPr>
          <p:txBody>
            <a:bodyPr wrap="none" rtlCol="0">
              <a:spAutoFit/>
            </a:bodyPr>
            <a:lstStyle/>
            <a:p>
              <a:r>
                <a:rPr lang="en-US" b="1"/>
                <a:t>E</a:t>
              </a:r>
            </a:p>
          </p:txBody>
        </p:sp>
        <p:sp>
          <p:nvSpPr>
            <p:cNvPr id="29" name="TextBox 28"/>
            <p:cNvSpPr txBox="1"/>
            <p:nvPr/>
          </p:nvSpPr>
          <p:spPr>
            <a:xfrm>
              <a:off x="1600200" y="1474312"/>
              <a:ext cx="314510" cy="369332"/>
            </a:xfrm>
            <a:prstGeom prst="rect">
              <a:avLst/>
            </a:prstGeom>
            <a:noFill/>
          </p:spPr>
          <p:txBody>
            <a:bodyPr wrap="none" rtlCol="0">
              <a:spAutoFit/>
            </a:bodyPr>
            <a:lstStyle/>
            <a:p>
              <a:r>
                <a:rPr lang="en-US" b="1"/>
                <a:t>R</a:t>
              </a:r>
            </a:p>
          </p:txBody>
        </p:sp>
        <p:sp>
          <p:nvSpPr>
            <p:cNvPr id="30" name="TextBox 29"/>
            <p:cNvSpPr txBox="1"/>
            <p:nvPr/>
          </p:nvSpPr>
          <p:spPr>
            <a:xfrm>
              <a:off x="2133600" y="1474312"/>
              <a:ext cx="290464" cy="369332"/>
            </a:xfrm>
            <a:prstGeom prst="rect">
              <a:avLst/>
            </a:prstGeom>
            <a:noFill/>
          </p:spPr>
          <p:txBody>
            <a:bodyPr wrap="none" rtlCol="0">
              <a:spAutoFit/>
            </a:bodyPr>
            <a:lstStyle/>
            <a:p>
              <a:r>
                <a:rPr lang="en-US" b="1"/>
                <a:t>F</a:t>
              </a:r>
            </a:p>
          </p:txBody>
        </p:sp>
        <p:grpSp>
          <p:nvGrpSpPr>
            <p:cNvPr id="90" name="Group 89"/>
            <p:cNvGrpSpPr/>
            <p:nvPr/>
          </p:nvGrpSpPr>
          <p:grpSpPr>
            <a:xfrm>
              <a:off x="952500" y="1828800"/>
              <a:ext cx="533400" cy="1600200"/>
              <a:chOff x="952500" y="1828800"/>
              <a:chExt cx="533400" cy="1600200"/>
            </a:xfrm>
          </p:grpSpPr>
          <p:sp>
            <p:nvSpPr>
              <p:cNvPr id="7" name="Oval 6"/>
              <p:cNvSpPr/>
              <p:nvPr/>
            </p:nvSpPr>
            <p:spPr>
              <a:xfrm>
                <a:off x="952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1143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143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1430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11430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a:stCxn id="8" idx="6"/>
              <a:endCxn id="19" idx="2"/>
            </p:cNvCxnSpPr>
            <p:nvPr/>
          </p:nvCxnSpPr>
          <p:spPr>
            <a:xfrm flipV="1">
              <a:off x="1295400" y="20574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6"/>
              <a:endCxn id="15" idx="2"/>
            </p:cNvCxnSpPr>
            <p:nvPr/>
          </p:nvCxnSpPr>
          <p:spPr>
            <a:xfrm>
              <a:off x="1295400" y="25146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6"/>
              <a:endCxn id="16" idx="2"/>
            </p:cNvCxnSpPr>
            <p:nvPr/>
          </p:nvCxnSpPr>
          <p:spPr>
            <a:xfrm flipV="1">
              <a:off x="1295400" y="27432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6553200" y="1828800"/>
            <a:ext cx="1638300" cy="1954688"/>
            <a:chOff x="6705600" y="1474312"/>
            <a:chExt cx="1638300" cy="1954688"/>
          </a:xfrm>
        </p:grpSpPr>
        <p:grpSp>
          <p:nvGrpSpPr>
            <p:cNvPr id="97" name="Group 96"/>
            <p:cNvGrpSpPr/>
            <p:nvPr/>
          </p:nvGrpSpPr>
          <p:grpSpPr>
            <a:xfrm>
              <a:off x="7810500" y="1828800"/>
              <a:ext cx="533400" cy="1600200"/>
              <a:chOff x="7810500" y="1828800"/>
              <a:chExt cx="533400" cy="1600200"/>
            </a:xfrm>
          </p:grpSpPr>
          <p:sp>
            <p:nvSpPr>
              <p:cNvPr id="57" name="Oval 56"/>
              <p:cNvSpPr/>
              <p:nvPr/>
            </p:nvSpPr>
            <p:spPr>
              <a:xfrm>
                <a:off x="7810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Oval 57"/>
              <p:cNvSpPr/>
              <p:nvPr/>
            </p:nvSpPr>
            <p:spPr>
              <a:xfrm>
                <a:off x="8001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8001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001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8001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80010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80010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p:cNvSpPr txBox="1"/>
            <p:nvPr/>
          </p:nvSpPr>
          <p:spPr>
            <a:xfrm>
              <a:off x="6805846" y="1474312"/>
              <a:ext cx="296876" cy="369332"/>
            </a:xfrm>
            <a:prstGeom prst="rect">
              <a:avLst/>
            </a:prstGeom>
            <a:noFill/>
          </p:spPr>
          <p:txBody>
            <a:bodyPr wrap="none" rtlCol="0">
              <a:spAutoFit/>
            </a:bodyPr>
            <a:lstStyle/>
            <a:p>
              <a:r>
                <a:rPr lang="en-US" b="1"/>
                <a:t>E</a:t>
              </a:r>
            </a:p>
          </p:txBody>
        </p:sp>
        <p:sp>
          <p:nvSpPr>
            <p:cNvPr id="68" name="TextBox 67"/>
            <p:cNvSpPr txBox="1"/>
            <p:nvPr/>
          </p:nvSpPr>
          <p:spPr>
            <a:xfrm>
              <a:off x="7381690" y="1474312"/>
              <a:ext cx="314510" cy="369332"/>
            </a:xfrm>
            <a:prstGeom prst="rect">
              <a:avLst/>
            </a:prstGeom>
            <a:noFill/>
          </p:spPr>
          <p:txBody>
            <a:bodyPr wrap="none" rtlCol="0">
              <a:spAutoFit/>
            </a:bodyPr>
            <a:lstStyle/>
            <a:p>
              <a:r>
                <a:rPr lang="en-US" b="1"/>
                <a:t>R</a:t>
              </a:r>
            </a:p>
          </p:txBody>
        </p:sp>
        <p:sp>
          <p:nvSpPr>
            <p:cNvPr id="69" name="TextBox 68"/>
            <p:cNvSpPr txBox="1"/>
            <p:nvPr/>
          </p:nvSpPr>
          <p:spPr>
            <a:xfrm>
              <a:off x="7977236" y="1474312"/>
              <a:ext cx="290464" cy="369332"/>
            </a:xfrm>
            <a:prstGeom prst="rect">
              <a:avLst/>
            </a:prstGeom>
            <a:noFill/>
          </p:spPr>
          <p:txBody>
            <a:bodyPr wrap="none" rtlCol="0">
              <a:spAutoFit/>
            </a:bodyPr>
            <a:lstStyle/>
            <a:p>
              <a:r>
                <a:rPr lang="en-US" b="1"/>
                <a:t>F</a:t>
              </a:r>
            </a:p>
          </p:txBody>
        </p:sp>
        <p:grpSp>
          <p:nvGrpSpPr>
            <p:cNvPr id="96" name="Group 95"/>
            <p:cNvGrpSpPr/>
            <p:nvPr/>
          </p:nvGrpSpPr>
          <p:grpSpPr>
            <a:xfrm>
              <a:off x="6705600" y="1828800"/>
              <a:ext cx="533400" cy="1600200"/>
              <a:chOff x="7010400" y="1828800"/>
              <a:chExt cx="533400" cy="1600200"/>
            </a:xfrm>
          </p:grpSpPr>
          <p:sp>
            <p:nvSpPr>
              <p:cNvPr id="52" name="Oval 51"/>
              <p:cNvSpPr/>
              <p:nvPr/>
            </p:nvSpPr>
            <p:spPr>
              <a:xfrm>
                <a:off x="70104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Oval 52"/>
              <p:cNvSpPr/>
              <p:nvPr/>
            </p:nvSpPr>
            <p:spPr>
              <a:xfrm>
                <a:off x="72009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2009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009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2009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72009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2009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4" name="Straight Connector 63"/>
            <p:cNvCxnSpPr>
              <a:stCxn id="53" idx="6"/>
              <a:endCxn id="63" idx="2"/>
            </p:cNvCxnSpPr>
            <p:nvPr/>
          </p:nvCxnSpPr>
          <p:spPr>
            <a:xfrm flipV="1">
              <a:off x="7048500" y="20574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4" idx="6"/>
              <a:endCxn id="59" idx="2"/>
            </p:cNvCxnSpPr>
            <p:nvPr/>
          </p:nvCxnSpPr>
          <p:spPr>
            <a:xfrm>
              <a:off x="7048500" y="25146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6"/>
              <a:endCxn id="61" idx="2"/>
            </p:cNvCxnSpPr>
            <p:nvPr/>
          </p:nvCxnSpPr>
          <p:spPr>
            <a:xfrm>
              <a:off x="7048500" y="29718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78" idx="6"/>
              <a:endCxn id="58" idx="2"/>
            </p:cNvCxnSpPr>
            <p:nvPr/>
          </p:nvCxnSpPr>
          <p:spPr>
            <a:xfrm>
              <a:off x="7048500" y="20574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78" idx="6"/>
              <a:endCxn id="63" idx="2"/>
            </p:cNvCxnSpPr>
            <p:nvPr/>
          </p:nvCxnSpPr>
          <p:spPr>
            <a:xfrm>
              <a:off x="7048500" y="20574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56" idx="6"/>
              <a:endCxn id="62" idx="2"/>
            </p:cNvCxnSpPr>
            <p:nvPr/>
          </p:nvCxnSpPr>
          <p:spPr>
            <a:xfrm>
              <a:off x="7048500" y="29718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3657600" y="1828800"/>
            <a:ext cx="1600200" cy="1954688"/>
            <a:chOff x="3657600" y="1474312"/>
            <a:chExt cx="1600200" cy="1954688"/>
          </a:xfrm>
        </p:grpSpPr>
        <p:grpSp>
          <p:nvGrpSpPr>
            <p:cNvPr id="94" name="Group 93"/>
            <p:cNvGrpSpPr/>
            <p:nvPr/>
          </p:nvGrpSpPr>
          <p:grpSpPr>
            <a:xfrm>
              <a:off x="4724400" y="1828800"/>
              <a:ext cx="533400" cy="1600200"/>
              <a:chOff x="4705350" y="1828800"/>
              <a:chExt cx="533400" cy="1600200"/>
            </a:xfrm>
          </p:grpSpPr>
          <p:sp>
            <p:nvSpPr>
              <p:cNvPr id="38" name="Oval 37"/>
              <p:cNvSpPr/>
              <p:nvPr/>
            </p:nvSpPr>
            <p:spPr>
              <a:xfrm>
                <a:off x="47053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p:cNvSpPr/>
              <p:nvPr/>
            </p:nvSpPr>
            <p:spPr>
              <a:xfrm>
                <a:off x="48958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8958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958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8958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8958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958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p:cNvSpPr txBox="1"/>
            <p:nvPr/>
          </p:nvSpPr>
          <p:spPr>
            <a:xfrm>
              <a:off x="3817924" y="1474312"/>
              <a:ext cx="296876" cy="369332"/>
            </a:xfrm>
            <a:prstGeom prst="rect">
              <a:avLst/>
            </a:prstGeom>
            <a:noFill/>
          </p:spPr>
          <p:txBody>
            <a:bodyPr wrap="none" rtlCol="0">
              <a:spAutoFit/>
            </a:bodyPr>
            <a:lstStyle/>
            <a:p>
              <a:r>
                <a:rPr lang="en-US" b="1"/>
                <a:t>E</a:t>
              </a:r>
            </a:p>
          </p:txBody>
        </p:sp>
        <p:sp>
          <p:nvSpPr>
            <p:cNvPr id="49" name="TextBox 48"/>
            <p:cNvSpPr txBox="1"/>
            <p:nvPr/>
          </p:nvSpPr>
          <p:spPr>
            <a:xfrm>
              <a:off x="4333690" y="1474312"/>
              <a:ext cx="314510" cy="369332"/>
            </a:xfrm>
            <a:prstGeom prst="rect">
              <a:avLst/>
            </a:prstGeom>
            <a:noFill/>
          </p:spPr>
          <p:txBody>
            <a:bodyPr wrap="none" rtlCol="0">
              <a:spAutoFit/>
            </a:bodyPr>
            <a:lstStyle/>
            <a:p>
              <a:r>
                <a:rPr lang="en-US" b="1"/>
                <a:t>R</a:t>
              </a:r>
            </a:p>
          </p:txBody>
        </p:sp>
        <p:sp>
          <p:nvSpPr>
            <p:cNvPr id="50" name="TextBox 49"/>
            <p:cNvSpPr txBox="1"/>
            <p:nvPr/>
          </p:nvSpPr>
          <p:spPr>
            <a:xfrm>
              <a:off x="4872086" y="1474312"/>
              <a:ext cx="290464" cy="369332"/>
            </a:xfrm>
            <a:prstGeom prst="rect">
              <a:avLst/>
            </a:prstGeom>
            <a:noFill/>
          </p:spPr>
          <p:txBody>
            <a:bodyPr wrap="none" rtlCol="0">
              <a:spAutoFit/>
            </a:bodyPr>
            <a:lstStyle/>
            <a:p>
              <a:r>
                <a:rPr lang="en-US" b="1"/>
                <a:t>F</a:t>
              </a:r>
            </a:p>
          </p:txBody>
        </p:sp>
        <p:grpSp>
          <p:nvGrpSpPr>
            <p:cNvPr id="93" name="Group 92"/>
            <p:cNvGrpSpPr/>
            <p:nvPr/>
          </p:nvGrpSpPr>
          <p:grpSpPr>
            <a:xfrm>
              <a:off x="3657600" y="1828800"/>
              <a:ext cx="533400" cy="1600200"/>
              <a:chOff x="3905250" y="1828800"/>
              <a:chExt cx="533400" cy="1600200"/>
            </a:xfrm>
          </p:grpSpPr>
          <p:sp>
            <p:nvSpPr>
              <p:cNvPr id="33" name="Oval 32"/>
              <p:cNvSpPr/>
              <p:nvPr/>
            </p:nvSpPr>
            <p:spPr>
              <a:xfrm>
                <a:off x="39052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40957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957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0957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0957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0957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0957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0" name="Straight Connector 79"/>
            <p:cNvCxnSpPr>
              <a:stCxn id="74" idx="6"/>
              <a:endCxn id="43" idx="2"/>
            </p:cNvCxnSpPr>
            <p:nvPr/>
          </p:nvCxnSpPr>
          <p:spPr>
            <a:xfrm>
              <a:off x="4000500" y="32004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6" idx="6"/>
              <a:endCxn id="41" idx="2"/>
            </p:cNvCxnSpPr>
            <p:nvPr/>
          </p:nvCxnSpPr>
          <p:spPr>
            <a:xfrm>
              <a:off x="4000500" y="27432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34" idx="6"/>
              <a:endCxn id="39" idx="2"/>
            </p:cNvCxnSpPr>
            <p:nvPr/>
          </p:nvCxnSpPr>
          <p:spPr>
            <a:xfrm>
              <a:off x="4000500" y="22860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4" idx="6"/>
              <a:endCxn id="44" idx="2"/>
            </p:cNvCxnSpPr>
            <p:nvPr/>
          </p:nvCxnSpPr>
          <p:spPr>
            <a:xfrm flipV="1">
              <a:off x="4000500" y="20574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5" idx="6"/>
              <a:endCxn id="40" idx="2"/>
            </p:cNvCxnSpPr>
            <p:nvPr/>
          </p:nvCxnSpPr>
          <p:spPr>
            <a:xfrm>
              <a:off x="4000500" y="25146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7" idx="6"/>
              <a:endCxn id="42" idx="2"/>
            </p:cNvCxnSpPr>
            <p:nvPr/>
          </p:nvCxnSpPr>
          <p:spPr>
            <a:xfrm>
              <a:off x="4000500" y="2971800"/>
              <a:ext cx="91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Content Placeholder 2"/>
          <p:cNvSpPr txBox="1">
            <a:spLocks/>
          </p:cNvSpPr>
          <p:nvPr/>
        </p:nvSpPr>
        <p:spPr>
          <a:xfrm>
            <a:off x="457200" y="1447800"/>
            <a:ext cx="8229600" cy="38099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u="sng">
                <a:solidFill>
                  <a:srgbClr val="FF0000"/>
                </a:solidFill>
              </a:rPr>
              <a:t>E dan F adalah entity, dan R adalah relationship</a:t>
            </a:r>
          </a:p>
        </p:txBody>
      </p:sp>
      <p:grpSp>
        <p:nvGrpSpPr>
          <p:cNvPr id="79" name="Group 78"/>
          <p:cNvGrpSpPr/>
          <p:nvPr/>
        </p:nvGrpSpPr>
        <p:grpSpPr>
          <a:xfrm>
            <a:off x="521518" y="5764609"/>
            <a:ext cx="2271664" cy="483791"/>
            <a:chOff x="533400" y="4724400"/>
            <a:chExt cx="2271664" cy="483791"/>
          </a:xfrm>
        </p:grpSpPr>
        <p:sp>
          <p:nvSpPr>
            <p:cNvPr id="20" name="Rectangle 19"/>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23" name="Flowchart: Decision 22"/>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88" name="Rectangle 87"/>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26" name="Straight Connector 25"/>
            <p:cNvCxnSpPr>
              <a:stCxn id="20" idx="3"/>
              <a:endCxn id="23"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23" idx="3"/>
              <a:endCxn id="88"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38200" y="4724400"/>
              <a:ext cx="561372" cy="307777"/>
            </a:xfrm>
            <a:prstGeom prst="rect">
              <a:avLst/>
            </a:prstGeom>
            <a:noFill/>
          </p:spPr>
          <p:txBody>
            <a:bodyPr wrap="none" rtlCol="0">
              <a:spAutoFit/>
            </a:bodyPr>
            <a:lstStyle/>
            <a:p>
              <a:r>
                <a:rPr lang="en-US" sz="1400">
                  <a:solidFill>
                    <a:srgbClr val="FF0000"/>
                  </a:solidFill>
                </a:rPr>
                <a:t>(0, 1)</a:t>
              </a:r>
            </a:p>
          </p:txBody>
        </p:sp>
        <p:sp>
          <p:nvSpPr>
            <p:cNvPr id="101" name="TextBox 100"/>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(0, 1)</a:t>
              </a:r>
            </a:p>
          </p:txBody>
        </p:sp>
      </p:grpSp>
      <p:grpSp>
        <p:nvGrpSpPr>
          <p:cNvPr id="102" name="Group 101"/>
          <p:cNvGrpSpPr/>
          <p:nvPr/>
        </p:nvGrpSpPr>
        <p:grpSpPr>
          <a:xfrm>
            <a:off x="3355113" y="5764609"/>
            <a:ext cx="2271664" cy="483791"/>
            <a:chOff x="533400" y="4724400"/>
            <a:chExt cx="2271664" cy="483791"/>
          </a:xfrm>
        </p:grpSpPr>
        <p:sp>
          <p:nvSpPr>
            <p:cNvPr id="104" name="Rectangle 103"/>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105" name="Flowchart: Decision 104"/>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6" name="Rectangle 105"/>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08" name="Straight Connector 107"/>
            <p:cNvCxnSpPr>
              <a:stCxn id="104" idx="3"/>
              <a:endCxn id="105"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105" idx="3"/>
              <a:endCxn id="106"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11" name="TextBox 110"/>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grpSp>
        <p:nvGrpSpPr>
          <p:cNvPr id="112" name="Group 111"/>
          <p:cNvGrpSpPr/>
          <p:nvPr/>
        </p:nvGrpSpPr>
        <p:grpSpPr>
          <a:xfrm>
            <a:off x="6236518" y="5764609"/>
            <a:ext cx="2271664" cy="483791"/>
            <a:chOff x="533400" y="4724400"/>
            <a:chExt cx="2271664" cy="483791"/>
          </a:xfrm>
        </p:grpSpPr>
        <p:sp>
          <p:nvSpPr>
            <p:cNvPr id="114" name="Rectangle 113"/>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117" name="Flowchart: Decision 116"/>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18" name="Rectangle 117"/>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9" name="Straight Connector 118"/>
            <p:cNvCxnSpPr>
              <a:stCxn id="114" idx="3"/>
              <a:endCxn id="117"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17" idx="3"/>
              <a:endCxn id="118"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22" name="TextBox 121"/>
            <p:cNvSpPr txBox="1"/>
            <p:nvPr/>
          </p:nvSpPr>
          <p:spPr>
            <a:xfrm>
              <a:off x="1953228" y="4724400"/>
              <a:ext cx="585417" cy="307777"/>
            </a:xfrm>
            <a:prstGeom prst="rect">
              <a:avLst/>
            </a:prstGeom>
            <a:noFill/>
          </p:spPr>
          <p:txBody>
            <a:bodyPr wrap="none" rtlCol="0">
              <a:spAutoFit/>
            </a:bodyPr>
            <a:lstStyle/>
            <a:p>
              <a:r>
                <a:rPr lang="en-US" sz="1400">
                  <a:solidFill>
                    <a:srgbClr val="FF0000"/>
                  </a:solidFill>
                </a:rPr>
                <a:t>(0, N)</a:t>
              </a:r>
            </a:p>
          </p:txBody>
        </p:sp>
      </p:grpSp>
      <p:sp>
        <p:nvSpPr>
          <p:cNvPr id="124" name="Content Placeholder 2"/>
          <p:cNvSpPr txBox="1">
            <a:spLocks/>
          </p:cNvSpPr>
          <p:nvPr/>
        </p:nvSpPr>
        <p:spPr>
          <a:xfrm>
            <a:off x="3124200" y="3962400"/>
            <a:ext cx="2667000" cy="1706563"/>
          </a:xfrm>
          <a:prstGeom prst="rect">
            <a:avLst/>
          </a:prstGeom>
          <a:ln>
            <a:solidFill>
              <a:schemeClr val="tx1"/>
            </a:solidFill>
          </a:ln>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a:t>Many-to-one relationship</a:t>
            </a:r>
          </a:p>
          <a:p>
            <a:pPr marL="0" indent="0">
              <a:buFont typeface="Arial" pitchFamily="34" charset="0"/>
              <a:buNone/>
            </a:pPr>
            <a:r>
              <a:rPr lang="en-US" sz="1800"/>
              <a:t>min-card(E, R) = 0</a:t>
            </a:r>
          </a:p>
          <a:p>
            <a:pPr marL="0" indent="0">
              <a:buFont typeface="Arial" pitchFamily="34" charset="0"/>
              <a:buNone/>
            </a:pPr>
            <a:r>
              <a:rPr lang="en-US" sz="1800"/>
              <a:t>max-card(E, R) = N</a:t>
            </a:r>
          </a:p>
          <a:p>
            <a:pPr marL="0" indent="0">
              <a:buFont typeface="Arial" pitchFamily="34" charset="0"/>
              <a:buNone/>
            </a:pPr>
            <a:r>
              <a:rPr lang="en-US" sz="1800"/>
              <a:t>min-card(F, R) = 1</a:t>
            </a:r>
          </a:p>
          <a:p>
            <a:pPr marL="0" indent="0">
              <a:buFont typeface="Arial" pitchFamily="34" charset="0"/>
              <a:buNone/>
            </a:pPr>
            <a:r>
              <a:rPr lang="en-US" sz="1800"/>
              <a:t>max-card(F, R) = 1</a:t>
            </a:r>
          </a:p>
          <a:p>
            <a:pPr marL="0" indent="0">
              <a:buNone/>
            </a:pPr>
            <a:r>
              <a:rPr lang="en-US" sz="1800" b="1"/>
              <a:t>F</a:t>
            </a:r>
            <a:r>
              <a:rPr lang="en-US" sz="1800"/>
              <a:t> is the "many" side here</a:t>
            </a:r>
          </a:p>
        </p:txBody>
      </p:sp>
      <p:sp>
        <p:nvSpPr>
          <p:cNvPr id="125" name="Content Placeholder 2"/>
          <p:cNvSpPr txBox="1">
            <a:spLocks/>
          </p:cNvSpPr>
          <p:nvPr/>
        </p:nvSpPr>
        <p:spPr>
          <a:xfrm>
            <a:off x="5943600" y="3962400"/>
            <a:ext cx="2743200" cy="1706563"/>
          </a:xfrm>
          <a:prstGeom prst="rect">
            <a:avLst/>
          </a:prstGeom>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a:t>Many-to-many relationship</a:t>
            </a:r>
          </a:p>
          <a:p>
            <a:pPr marL="0" indent="0">
              <a:buFont typeface="Arial" pitchFamily="34" charset="0"/>
              <a:buNone/>
            </a:pPr>
            <a:r>
              <a:rPr lang="en-US" sz="1800"/>
              <a:t>min-card(E, R) = 0</a:t>
            </a:r>
          </a:p>
          <a:p>
            <a:pPr marL="0" indent="0">
              <a:buFont typeface="Arial" pitchFamily="34" charset="0"/>
              <a:buNone/>
            </a:pPr>
            <a:r>
              <a:rPr lang="en-US" sz="1800"/>
              <a:t>max-card(E, R) = N</a:t>
            </a:r>
          </a:p>
          <a:p>
            <a:pPr marL="0" indent="0">
              <a:buFont typeface="Arial" pitchFamily="34" charset="0"/>
              <a:buNone/>
            </a:pPr>
            <a:r>
              <a:rPr lang="en-US" sz="1800"/>
              <a:t>min-card(F, R) = 0</a:t>
            </a:r>
          </a:p>
          <a:p>
            <a:pPr marL="0" indent="0">
              <a:buFont typeface="Arial" pitchFamily="34" charset="0"/>
              <a:buNone/>
            </a:pPr>
            <a:r>
              <a:rPr lang="en-US" sz="1800"/>
              <a:t>max-card(F, R) = N</a:t>
            </a:r>
          </a:p>
          <a:p>
            <a:pPr marL="0" indent="0">
              <a:buFont typeface="Arial" pitchFamily="34" charset="0"/>
              <a:buNone/>
            </a:pPr>
            <a:endParaRPr lang="en-US" sz="1800"/>
          </a:p>
        </p:txBody>
      </p:sp>
    </p:spTree>
    <p:extLst>
      <p:ext uri="{BB962C8B-B14F-4D97-AF65-F5344CB8AC3E}">
        <p14:creationId xmlns:p14="http://schemas.microsoft.com/office/powerpoint/2010/main" val="245614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3"/>
                                        </p:tgtEl>
                                        <p:attrNameLst>
                                          <p:attrName>style.visibility</p:attrName>
                                        </p:attrNameLst>
                                      </p:cBhvr>
                                      <p:to>
                                        <p:strVal val="visible"/>
                                      </p:to>
                                    </p:set>
                                    <p:animEffect transition="in" filter="wipe(up)">
                                      <p:cBhvr>
                                        <p:cTn id="11" dur="500"/>
                                        <p:tgtEl>
                                          <p:spTgt spid="1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5"/>
                                        </p:tgtEl>
                                        <p:attrNameLst>
                                          <p:attrName>style.visibility</p:attrName>
                                        </p:attrNameLst>
                                      </p:cBhvr>
                                      <p:to>
                                        <p:strVal val="visible"/>
                                      </p:to>
                                    </p:set>
                                    <p:animEffect transition="in" filter="fade">
                                      <p:cBhvr>
                                        <p:cTn id="20" dur="500"/>
                                        <p:tgtEl>
                                          <p:spTgt spid="95"/>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24"/>
                                        </p:tgtEl>
                                        <p:attrNameLst>
                                          <p:attrName>style.visibility</p:attrName>
                                        </p:attrNameLst>
                                      </p:cBhvr>
                                      <p:to>
                                        <p:strVal val="visible"/>
                                      </p:to>
                                    </p:set>
                                    <p:animEffect transition="in" filter="wipe(up)">
                                      <p:cBhvr>
                                        <p:cTn id="23" dur="500"/>
                                        <p:tgtEl>
                                          <p:spTgt spid="124"/>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5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8"/>
                                        </p:tgtEl>
                                        <p:attrNameLst>
                                          <p:attrName>style.visibility</p:attrName>
                                        </p:attrNameLst>
                                      </p:cBhvr>
                                      <p:to>
                                        <p:strVal val="visible"/>
                                      </p:to>
                                    </p:set>
                                    <p:animEffect transition="in" filter="fade">
                                      <p:cBhvr>
                                        <p:cTn id="32" dur="500"/>
                                        <p:tgtEl>
                                          <p:spTgt spid="98"/>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wipe(up)">
                                      <p:cBhvr>
                                        <p:cTn id="35" dur="500"/>
                                        <p:tgtEl>
                                          <p:spTgt spid="125"/>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112"/>
                                        </p:tgtEl>
                                        <p:attrNameLst>
                                          <p:attrName>style.visibility</p:attrName>
                                        </p:attrNameLst>
                                      </p:cBhvr>
                                      <p:to>
                                        <p:strVal val="visible"/>
                                      </p:to>
                                    </p:set>
                                    <p:animEffect transition="in" filter="fade">
                                      <p:cBhvr>
                                        <p:cTn id="39"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animBg="1"/>
      <p:bldP spid="1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a:effectLst>
                  <a:outerShdw blurRad="38100" dist="38100" dir="2700000" algn="tl">
                    <a:srgbClr val="000000">
                      <a:alpha val="43137"/>
                    </a:srgbClr>
                  </a:outerShdw>
                </a:effectLst>
              </a:rPr>
              <a:t>Quiz</a:t>
            </a:r>
            <a:endParaRPr lang="en-US" sz="3600">
              <a:effectLst>
                <a:outerShdw blurRad="38100" dist="38100" dir="2700000" algn="tl">
                  <a:srgbClr val="000000">
                    <a:alpha val="43137"/>
                  </a:srgbClr>
                </a:outerShdw>
              </a:effectLst>
            </a:endParaRPr>
          </a:p>
        </p:txBody>
      </p:sp>
      <p:sp>
        <p:nvSpPr>
          <p:cNvPr id="123" name="Content Placeholder 2"/>
          <p:cNvSpPr>
            <a:spLocks noGrp="1"/>
          </p:cNvSpPr>
          <p:nvPr>
            <p:ph idx="1"/>
          </p:nvPr>
        </p:nvSpPr>
        <p:spPr>
          <a:xfrm>
            <a:off x="457200" y="3962400"/>
            <a:ext cx="2514600" cy="1706563"/>
          </a:xfrm>
          <a:ln>
            <a:solidFill>
              <a:schemeClr val="tx1"/>
            </a:solidFill>
          </a:ln>
        </p:spPr>
        <p:txBody>
          <a:bodyPr>
            <a:normAutofit/>
          </a:bodyPr>
          <a:lstStyle/>
          <a:p>
            <a:pPr marL="0" indent="0">
              <a:buNone/>
            </a:pPr>
            <a:r>
              <a:rPr lang="en-US" sz="1600" b="1" dirty="0"/>
              <a:t>?</a:t>
            </a:r>
          </a:p>
          <a:p>
            <a:pPr marL="0" indent="0">
              <a:buNone/>
            </a:pPr>
            <a:r>
              <a:rPr lang="en-US" sz="1600" dirty="0"/>
              <a:t>min-card(E, R) = ? 1</a:t>
            </a:r>
          </a:p>
          <a:p>
            <a:pPr marL="0" indent="0">
              <a:buNone/>
            </a:pPr>
            <a:r>
              <a:rPr lang="en-US" sz="1600" dirty="0"/>
              <a:t>max-card(E, R) = ? N</a:t>
            </a:r>
          </a:p>
          <a:p>
            <a:pPr marL="0" indent="0">
              <a:buNone/>
            </a:pPr>
            <a:r>
              <a:rPr lang="en-US" sz="1600" dirty="0"/>
              <a:t>min-card(F, R) = ? 1</a:t>
            </a:r>
          </a:p>
          <a:p>
            <a:pPr marL="0" indent="0">
              <a:buNone/>
            </a:pPr>
            <a:r>
              <a:rPr lang="en-US" sz="1600" dirty="0"/>
              <a:t>max-card(F, R) = ? N</a:t>
            </a:r>
          </a:p>
          <a:p>
            <a:pPr marL="0" indent="0">
              <a:buNone/>
            </a:pPr>
            <a:endParaRPr lang="en-US" sz="1600"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21</a:t>
            </a:fld>
            <a:endParaRPr lang="en-US" dirty="0"/>
          </a:p>
        </p:txBody>
      </p:sp>
      <p:grpSp>
        <p:nvGrpSpPr>
          <p:cNvPr id="92" name="Group 91"/>
          <p:cNvGrpSpPr/>
          <p:nvPr/>
        </p:nvGrpSpPr>
        <p:grpSpPr>
          <a:xfrm>
            <a:off x="800100" y="1828800"/>
            <a:ext cx="1562100" cy="1954688"/>
            <a:chOff x="952500" y="1474312"/>
            <a:chExt cx="1562100" cy="1954688"/>
          </a:xfrm>
        </p:grpSpPr>
        <p:grpSp>
          <p:nvGrpSpPr>
            <p:cNvPr id="89" name="Group 88"/>
            <p:cNvGrpSpPr/>
            <p:nvPr/>
          </p:nvGrpSpPr>
          <p:grpSpPr>
            <a:xfrm>
              <a:off x="1981200" y="1828800"/>
              <a:ext cx="533400" cy="1600200"/>
              <a:chOff x="1752600" y="1828800"/>
              <a:chExt cx="533400" cy="1600200"/>
            </a:xfrm>
          </p:grpSpPr>
          <p:sp>
            <p:nvSpPr>
              <p:cNvPr id="13" name="Oval 12"/>
              <p:cNvSpPr/>
              <p:nvPr/>
            </p:nvSpPr>
            <p:spPr>
              <a:xfrm>
                <a:off x="17526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Oval 13"/>
              <p:cNvSpPr/>
              <p:nvPr/>
            </p:nvSpPr>
            <p:spPr>
              <a:xfrm>
                <a:off x="19431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9431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9431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431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9431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9431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052746" y="1474312"/>
              <a:ext cx="296876" cy="369332"/>
            </a:xfrm>
            <a:prstGeom prst="rect">
              <a:avLst/>
            </a:prstGeom>
            <a:noFill/>
          </p:spPr>
          <p:txBody>
            <a:bodyPr wrap="none" rtlCol="0">
              <a:spAutoFit/>
            </a:bodyPr>
            <a:lstStyle/>
            <a:p>
              <a:r>
                <a:rPr lang="en-US" b="1"/>
                <a:t>E</a:t>
              </a:r>
            </a:p>
          </p:txBody>
        </p:sp>
        <p:sp>
          <p:nvSpPr>
            <p:cNvPr id="29" name="TextBox 28"/>
            <p:cNvSpPr txBox="1"/>
            <p:nvPr/>
          </p:nvSpPr>
          <p:spPr>
            <a:xfrm>
              <a:off x="1600200" y="1474312"/>
              <a:ext cx="314510" cy="369332"/>
            </a:xfrm>
            <a:prstGeom prst="rect">
              <a:avLst/>
            </a:prstGeom>
            <a:noFill/>
          </p:spPr>
          <p:txBody>
            <a:bodyPr wrap="none" rtlCol="0">
              <a:spAutoFit/>
            </a:bodyPr>
            <a:lstStyle/>
            <a:p>
              <a:r>
                <a:rPr lang="en-US" b="1"/>
                <a:t>R</a:t>
              </a:r>
            </a:p>
          </p:txBody>
        </p:sp>
        <p:sp>
          <p:nvSpPr>
            <p:cNvPr id="30" name="TextBox 29"/>
            <p:cNvSpPr txBox="1"/>
            <p:nvPr/>
          </p:nvSpPr>
          <p:spPr>
            <a:xfrm>
              <a:off x="2133600" y="1474312"/>
              <a:ext cx="290464" cy="369332"/>
            </a:xfrm>
            <a:prstGeom prst="rect">
              <a:avLst/>
            </a:prstGeom>
            <a:noFill/>
          </p:spPr>
          <p:txBody>
            <a:bodyPr wrap="none" rtlCol="0">
              <a:spAutoFit/>
            </a:bodyPr>
            <a:lstStyle/>
            <a:p>
              <a:r>
                <a:rPr lang="en-US" b="1"/>
                <a:t>F</a:t>
              </a:r>
            </a:p>
          </p:txBody>
        </p:sp>
        <p:grpSp>
          <p:nvGrpSpPr>
            <p:cNvPr id="90" name="Group 89"/>
            <p:cNvGrpSpPr/>
            <p:nvPr/>
          </p:nvGrpSpPr>
          <p:grpSpPr>
            <a:xfrm>
              <a:off x="952500" y="1828800"/>
              <a:ext cx="533400" cy="1600200"/>
              <a:chOff x="952500" y="1828800"/>
              <a:chExt cx="533400" cy="1600200"/>
            </a:xfrm>
          </p:grpSpPr>
          <p:sp>
            <p:nvSpPr>
              <p:cNvPr id="7" name="Oval 6"/>
              <p:cNvSpPr/>
              <p:nvPr/>
            </p:nvSpPr>
            <p:spPr>
              <a:xfrm>
                <a:off x="952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1143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143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1430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11430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1" name="Straight Connector 20"/>
            <p:cNvCxnSpPr>
              <a:stCxn id="8" idx="6"/>
              <a:endCxn id="19" idx="2"/>
            </p:cNvCxnSpPr>
            <p:nvPr/>
          </p:nvCxnSpPr>
          <p:spPr>
            <a:xfrm flipV="1">
              <a:off x="1295400" y="20574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6"/>
              <a:endCxn id="15" idx="2"/>
            </p:cNvCxnSpPr>
            <p:nvPr/>
          </p:nvCxnSpPr>
          <p:spPr>
            <a:xfrm>
              <a:off x="1295400" y="25146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6"/>
              <a:endCxn id="16" idx="2"/>
            </p:cNvCxnSpPr>
            <p:nvPr/>
          </p:nvCxnSpPr>
          <p:spPr>
            <a:xfrm flipV="1">
              <a:off x="1295400" y="27432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71" idx="6"/>
              <a:endCxn id="19" idx="2"/>
            </p:cNvCxnSpPr>
            <p:nvPr/>
          </p:nvCxnSpPr>
          <p:spPr>
            <a:xfrm>
              <a:off x="1295400" y="20574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8" idx="6"/>
              <a:endCxn id="14" idx="2"/>
            </p:cNvCxnSpPr>
            <p:nvPr/>
          </p:nvCxnSpPr>
          <p:spPr>
            <a:xfrm>
              <a:off x="1295400" y="22860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11" idx="6"/>
            </p:cNvCxnSpPr>
            <p:nvPr/>
          </p:nvCxnSpPr>
          <p:spPr>
            <a:xfrm>
              <a:off x="1295400" y="27432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72" idx="6"/>
              <a:endCxn id="17" idx="2"/>
            </p:cNvCxnSpPr>
            <p:nvPr/>
          </p:nvCxnSpPr>
          <p:spPr>
            <a:xfrm flipV="1">
              <a:off x="1295400" y="2971800"/>
              <a:ext cx="8763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72" idx="6"/>
              <a:endCxn id="18" idx="2"/>
            </p:cNvCxnSpPr>
            <p:nvPr/>
          </p:nvCxnSpPr>
          <p:spPr>
            <a:xfrm>
              <a:off x="1295400" y="3200400"/>
              <a:ext cx="8763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6553200" y="1828800"/>
            <a:ext cx="1638300" cy="1954688"/>
            <a:chOff x="6705600" y="1474312"/>
            <a:chExt cx="1638300" cy="1954688"/>
          </a:xfrm>
        </p:grpSpPr>
        <p:grpSp>
          <p:nvGrpSpPr>
            <p:cNvPr id="97" name="Group 96"/>
            <p:cNvGrpSpPr/>
            <p:nvPr/>
          </p:nvGrpSpPr>
          <p:grpSpPr>
            <a:xfrm>
              <a:off x="7810500" y="1828800"/>
              <a:ext cx="533400" cy="1600200"/>
              <a:chOff x="7810500" y="1828800"/>
              <a:chExt cx="533400" cy="1600200"/>
            </a:xfrm>
          </p:grpSpPr>
          <p:sp>
            <p:nvSpPr>
              <p:cNvPr id="57" name="Oval 56"/>
              <p:cNvSpPr/>
              <p:nvPr/>
            </p:nvSpPr>
            <p:spPr>
              <a:xfrm>
                <a:off x="78105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Oval 57"/>
              <p:cNvSpPr/>
              <p:nvPr/>
            </p:nvSpPr>
            <p:spPr>
              <a:xfrm>
                <a:off x="80010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80010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0010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80010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80010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80010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p:cNvSpPr txBox="1"/>
            <p:nvPr/>
          </p:nvSpPr>
          <p:spPr>
            <a:xfrm>
              <a:off x="6805846" y="1474312"/>
              <a:ext cx="296876" cy="369332"/>
            </a:xfrm>
            <a:prstGeom prst="rect">
              <a:avLst/>
            </a:prstGeom>
            <a:noFill/>
          </p:spPr>
          <p:txBody>
            <a:bodyPr wrap="none" rtlCol="0">
              <a:spAutoFit/>
            </a:bodyPr>
            <a:lstStyle/>
            <a:p>
              <a:r>
                <a:rPr lang="en-US" b="1"/>
                <a:t>E</a:t>
              </a:r>
            </a:p>
          </p:txBody>
        </p:sp>
        <p:sp>
          <p:nvSpPr>
            <p:cNvPr id="68" name="TextBox 67"/>
            <p:cNvSpPr txBox="1"/>
            <p:nvPr/>
          </p:nvSpPr>
          <p:spPr>
            <a:xfrm>
              <a:off x="7381690" y="1474312"/>
              <a:ext cx="314510" cy="369332"/>
            </a:xfrm>
            <a:prstGeom prst="rect">
              <a:avLst/>
            </a:prstGeom>
            <a:noFill/>
          </p:spPr>
          <p:txBody>
            <a:bodyPr wrap="none" rtlCol="0">
              <a:spAutoFit/>
            </a:bodyPr>
            <a:lstStyle/>
            <a:p>
              <a:r>
                <a:rPr lang="en-US" b="1"/>
                <a:t>R</a:t>
              </a:r>
            </a:p>
          </p:txBody>
        </p:sp>
        <p:sp>
          <p:nvSpPr>
            <p:cNvPr id="69" name="TextBox 68"/>
            <p:cNvSpPr txBox="1"/>
            <p:nvPr/>
          </p:nvSpPr>
          <p:spPr>
            <a:xfrm>
              <a:off x="7977236" y="1474312"/>
              <a:ext cx="290464" cy="369332"/>
            </a:xfrm>
            <a:prstGeom prst="rect">
              <a:avLst/>
            </a:prstGeom>
            <a:noFill/>
          </p:spPr>
          <p:txBody>
            <a:bodyPr wrap="none" rtlCol="0">
              <a:spAutoFit/>
            </a:bodyPr>
            <a:lstStyle/>
            <a:p>
              <a:r>
                <a:rPr lang="en-US" b="1"/>
                <a:t>F</a:t>
              </a:r>
            </a:p>
          </p:txBody>
        </p:sp>
        <p:grpSp>
          <p:nvGrpSpPr>
            <p:cNvPr id="96" name="Group 95"/>
            <p:cNvGrpSpPr/>
            <p:nvPr/>
          </p:nvGrpSpPr>
          <p:grpSpPr>
            <a:xfrm>
              <a:off x="6705600" y="1828800"/>
              <a:ext cx="533400" cy="1600200"/>
              <a:chOff x="7010400" y="1828800"/>
              <a:chExt cx="533400" cy="1600200"/>
            </a:xfrm>
          </p:grpSpPr>
          <p:sp>
            <p:nvSpPr>
              <p:cNvPr id="52" name="Oval 51"/>
              <p:cNvSpPr/>
              <p:nvPr/>
            </p:nvSpPr>
            <p:spPr>
              <a:xfrm>
                <a:off x="701040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Oval 52"/>
              <p:cNvSpPr/>
              <p:nvPr/>
            </p:nvSpPr>
            <p:spPr>
              <a:xfrm>
                <a:off x="720090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20090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20090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20090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720090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20090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4" name="Straight Connector 63"/>
            <p:cNvCxnSpPr>
              <a:stCxn id="53" idx="6"/>
              <a:endCxn id="58" idx="2"/>
            </p:cNvCxnSpPr>
            <p:nvPr/>
          </p:nvCxnSpPr>
          <p:spPr>
            <a:xfrm>
              <a:off x="7048500" y="22860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5" idx="6"/>
              <a:endCxn id="60" idx="2"/>
            </p:cNvCxnSpPr>
            <p:nvPr/>
          </p:nvCxnSpPr>
          <p:spPr>
            <a:xfrm>
              <a:off x="7048500" y="27432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6"/>
              <a:endCxn id="60" idx="2"/>
            </p:cNvCxnSpPr>
            <p:nvPr/>
          </p:nvCxnSpPr>
          <p:spPr>
            <a:xfrm flipV="1">
              <a:off x="7048500" y="27432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54" idx="6"/>
              <a:endCxn id="58" idx="2"/>
            </p:cNvCxnSpPr>
            <p:nvPr/>
          </p:nvCxnSpPr>
          <p:spPr>
            <a:xfrm flipV="1">
              <a:off x="7048500" y="2286000"/>
              <a:ext cx="9525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78" idx="6"/>
              <a:endCxn id="63" idx="2"/>
            </p:cNvCxnSpPr>
            <p:nvPr/>
          </p:nvCxnSpPr>
          <p:spPr>
            <a:xfrm>
              <a:off x="7048500" y="20574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77" idx="6"/>
              <a:endCxn id="62" idx="2"/>
            </p:cNvCxnSpPr>
            <p:nvPr/>
          </p:nvCxnSpPr>
          <p:spPr>
            <a:xfrm>
              <a:off x="7048500" y="3200400"/>
              <a:ext cx="9525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3657600" y="1828800"/>
            <a:ext cx="1600200" cy="1954688"/>
            <a:chOff x="3657600" y="1474312"/>
            <a:chExt cx="1600200" cy="1954688"/>
          </a:xfrm>
        </p:grpSpPr>
        <p:grpSp>
          <p:nvGrpSpPr>
            <p:cNvPr id="94" name="Group 93"/>
            <p:cNvGrpSpPr/>
            <p:nvPr/>
          </p:nvGrpSpPr>
          <p:grpSpPr>
            <a:xfrm>
              <a:off x="4724400" y="1828800"/>
              <a:ext cx="533400" cy="1600200"/>
              <a:chOff x="4705350" y="1828800"/>
              <a:chExt cx="533400" cy="1600200"/>
            </a:xfrm>
          </p:grpSpPr>
          <p:sp>
            <p:nvSpPr>
              <p:cNvPr id="38" name="Oval 37"/>
              <p:cNvSpPr/>
              <p:nvPr/>
            </p:nvSpPr>
            <p:spPr>
              <a:xfrm>
                <a:off x="47053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p:cNvSpPr/>
              <p:nvPr/>
            </p:nvSpPr>
            <p:spPr>
              <a:xfrm>
                <a:off x="48958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8958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8958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8958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8958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8958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47"/>
            <p:cNvSpPr txBox="1"/>
            <p:nvPr/>
          </p:nvSpPr>
          <p:spPr>
            <a:xfrm>
              <a:off x="3817924" y="1474312"/>
              <a:ext cx="296876" cy="369332"/>
            </a:xfrm>
            <a:prstGeom prst="rect">
              <a:avLst/>
            </a:prstGeom>
            <a:noFill/>
          </p:spPr>
          <p:txBody>
            <a:bodyPr wrap="none" rtlCol="0">
              <a:spAutoFit/>
            </a:bodyPr>
            <a:lstStyle/>
            <a:p>
              <a:r>
                <a:rPr lang="en-US" b="1"/>
                <a:t>E</a:t>
              </a:r>
            </a:p>
          </p:txBody>
        </p:sp>
        <p:sp>
          <p:nvSpPr>
            <p:cNvPr id="49" name="TextBox 48"/>
            <p:cNvSpPr txBox="1"/>
            <p:nvPr/>
          </p:nvSpPr>
          <p:spPr>
            <a:xfrm>
              <a:off x="4333690" y="1474312"/>
              <a:ext cx="314510" cy="369332"/>
            </a:xfrm>
            <a:prstGeom prst="rect">
              <a:avLst/>
            </a:prstGeom>
            <a:noFill/>
          </p:spPr>
          <p:txBody>
            <a:bodyPr wrap="none" rtlCol="0">
              <a:spAutoFit/>
            </a:bodyPr>
            <a:lstStyle/>
            <a:p>
              <a:r>
                <a:rPr lang="en-US" b="1"/>
                <a:t>R</a:t>
              </a:r>
            </a:p>
          </p:txBody>
        </p:sp>
        <p:sp>
          <p:nvSpPr>
            <p:cNvPr id="50" name="TextBox 49"/>
            <p:cNvSpPr txBox="1"/>
            <p:nvPr/>
          </p:nvSpPr>
          <p:spPr>
            <a:xfrm>
              <a:off x="4872086" y="1474312"/>
              <a:ext cx="290464" cy="369332"/>
            </a:xfrm>
            <a:prstGeom prst="rect">
              <a:avLst/>
            </a:prstGeom>
            <a:noFill/>
          </p:spPr>
          <p:txBody>
            <a:bodyPr wrap="none" rtlCol="0">
              <a:spAutoFit/>
            </a:bodyPr>
            <a:lstStyle/>
            <a:p>
              <a:r>
                <a:rPr lang="en-US" b="1"/>
                <a:t>F</a:t>
              </a:r>
            </a:p>
          </p:txBody>
        </p:sp>
        <p:grpSp>
          <p:nvGrpSpPr>
            <p:cNvPr id="93" name="Group 92"/>
            <p:cNvGrpSpPr/>
            <p:nvPr/>
          </p:nvGrpSpPr>
          <p:grpSpPr>
            <a:xfrm>
              <a:off x="3657600" y="1828800"/>
              <a:ext cx="533400" cy="1600200"/>
              <a:chOff x="3905250" y="1828800"/>
              <a:chExt cx="533400" cy="1600200"/>
            </a:xfrm>
          </p:grpSpPr>
          <p:sp>
            <p:nvSpPr>
              <p:cNvPr id="33" name="Oval 32"/>
              <p:cNvSpPr/>
              <p:nvPr/>
            </p:nvSpPr>
            <p:spPr>
              <a:xfrm>
                <a:off x="3905250" y="1828800"/>
                <a:ext cx="533400" cy="1600200"/>
              </a:xfrm>
              <a:prstGeom prst="ellipse">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4095750" y="22098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095750" y="24384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095750" y="26670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095750" y="28956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095750" y="3124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095750" y="1981200"/>
                <a:ext cx="152400" cy="15240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0" name="Straight Connector 79"/>
            <p:cNvCxnSpPr>
              <a:stCxn id="74" idx="6"/>
              <a:endCxn id="42" idx="2"/>
            </p:cNvCxnSpPr>
            <p:nvPr/>
          </p:nvCxnSpPr>
          <p:spPr>
            <a:xfrm flipV="1">
              <a:off x="4000500" y="29718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6" idx="6"/>
            </p:cNvCxnSpPr>
            <p:nvPr/>
          </p:nvCxnSpPr>
          <p:spPr>
            <a:xfrm flipV="1">
              <a:off x="4000500" y="25146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5" idx="6"/>
              <a:endCxn id="39" idx="2"/>
            </p:cNvCxnSpPr>
            <p:nvPr/>
          </p:nvCxnSpPr>
          <p:spPr>
            <a:xfrm>
              <a:off x="4000500" y="20574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4" idx="6"/>
              <a:endCxn id="44" idx="2"/>
            </p:cNvCxnSpPr>
            <p:nvPr/>
          </p:nvCxnSpPr>
          <p:spPr>
            <a:xfrm flipV="1">
              <a:off x="4000500" y="20574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5" idx="6"/>
              <a:endCxn id="43" idx="2"/>
            </p:cNvCxnSpPr>
            <p:nvPr/>
          </p:nvCxnSpPr>
          <p:spPr>
            <a:xfrm>
              <a:off x="4000500" y="2514600"/>
              <a:ext cx="914400" cy="685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7" idx="6"/>
              <a:endCxn id="41" idx="2"/>
            </p:cNvCxnSpPr>
            <p:nvPr/>
          </p:nvCxnSpPr>
          <p:spPr>
            <a:xfrm flipV="1">
              <a:off x="4000500" y="2743200"/>
              <a:ext cx="914400" cy="228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Content Placeholder 2"/>
          <p:cNvSpPr txBox="1">
            <a:spLocks/>
          </p:cNvSpPr>
          <p:nvPr/>
        </p:nvSpPr>
        <p:spPr>
          <a:xfrm>
            <a:off x="457200" y="1447800"/>
            <a:ext cx="8229600" cy="38099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u="sng">
                <a:solidFill>
                  <a:srgbClr val="FF0000"/>
                </a:solidFill>
              </a:rPr>
              <a:t>Tentukan cardinality</a:t>
            </a:r>
          </a:p>
        </p:txBody>
      </p:sp>
      <p:grpSp>
        <p:nvGrpSpPr>
          <p:cNvPr id="79" name="Group 78"/>
          <p:cNvGrpSpPr/>
          <p:nvPr/>
        </p:nvGrpSpPr>
        <p:grpSpPr>
          <a:xfrm>
            <a:off x="521518" y="5764609"/>
            <a:ext cx="2271664" cy="483791"/>
            <a:chOff x="533400" y="4724400"/>
            <a:chExt cx="2271664" cy="483791"/>
          </a:xfrm>
        </p:grpSpPr>
        <p:sp>
          <p:nvSpPr>
            <p:cNvPr id="20" name="Rectangle 19"/>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23" name="Flowchart: Decision 22"/>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88" name="Rectangle 87"/>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dirty="0"/>
                <a:t>F</a:t>
              </a:r>
            </a:p>
          </p:txBody>
        </p:sp>
        <p:cxnSp>
          <p:nvCxnSpPr>
            <p:cNvPr id="26" name="Straight Connector 25"/>
            <p:cNvCxnSpPr>
              <a:stCxn id="20" idx="3"/>
              <a:endCxn id="23"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23" idx="3"/>
              <a:endCxn id="88"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38200" y="4724400"/>
              <a:ext cx="625492" cy="307777"/>
            </a:xfrm>
            <a:prstGeom prst="rect">
              <a:avLst/>
            </a:prstGeom>
            <a:noFill/>
          </p:spPr>
          <p:txBody>
            <a:bodyPr wrap="none" rtlCol="0">
              <a:spAutoFit/>
            </a:bodyPr>
            <a:lstStyle/>
            <a:p>
              <a:r>
                <a:rPr lang="en-US" sz="1400" dirty="0">
                  <a:solidFill>
                    <a:srgbClr val="FF0000"/>
                  </a:solidFill>
                </a:rPr>
                <a:t>(1, N)</a:t>
              </a:r>
            </a:p>
          </p:txBody>
        </p:sp>
        <p:sp>
          <p:nvSpPr>
            <p:cNvPr id="101" name="TextBox 100"/>
            <p:cNvSpPr txBox="1"/>
            <p:nvPr/>
          </p:nvSpPr>
          <p:spPr>
            <a:xfrm>
              <a:off x="1953228" y="4724400"/>
              <a:ext cx="625492" cy="307777"/>
            </a:xfrm>
            <a:prstGeom prst="rect">
              <a:avLst/>
            </a:prstGeom>
            <a:noFill/>
          </p:spPr>
          <p:txBody>
            <a:bodyPr wrap="none" rtlCol="0">
              <a:spAutoFit/>
            </a:bodyPr>
            <a:lstStyle/>
            <a:p>
              <a:r>
                <a:rPr lang="en-US" sz="1400" dirty="0">
                  <a:solidFill>
                    <a:srgbClr val="FF0000"/>
                  </a:solidFill>
                </a:rPr>
                <a:t>(1, N)</a:t>
              </a:r>
            </a:p>
          </p:txBody>
        </p:sp>
      </p:grpSp>
      <p:sp>
        <p:nvSpPr>
          <p:cNvPr id="124" name="Content Placeholder 2"/>
          <p:cNvSpPr txBox="1">
            <a:spLocks/>
          </p:cNvSpPr>
          <p:nvPr/>
        </p:nvSpPr>
        <p:spPr>
          <a:xfrm>
            <a:off x="3124200" y="3962400"/>
            <a:ext cx="2667000" cy="170656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t>?</a:t>
            </a:r>
          </a:p>
          <a:p>
            <a:pPr marL="0" indent="0">
              <a:buFont typeface="Arial" pitchFamily="34" charset="0"/>
              <a:buNone/>
            </a:pPr>
            <a:r>
              <a:rPr lang="en-US" sz="1600" dirty="0"/>
              <a:t>min-card(E, R) = ? 1</a:t>
            </a:r>
          </a:p>
          <a:p>
            <a:pPr marL="0" indent="0">
              <a:buFont typeface="Arial" pitchFamily="34" charset="0"/>
              <a:buNone/>
            </a:pPr>
            <a:r>
              <a:rPr lang="en-US" sz="1600" dirty="0"/>
              <a:t>max-card(E, R) = ? 1</a:t>
            </a:r>
          </a:p>
          <a:p>
            <a:pPr marL="0" indent="0">
              <a:buFont typeface="Arial" pitchFamily="34" charset="0"/>
              <a:buNone/>
            </a:pPr>
            <a:r>
              <a:rPr lang="en-US" sz="1600" dirty="0"/>
              <a:t>min-card(F, R) = ? 1</a:t>
            </a:r>
          </a:p>
          <a:p>
            <a:pPr marL="0" indent="0">
              <a:buFont typeface="Arial" pitchFamily="34" charset="0"/>
              <a:buNone/>
            </a:pPr>
            <a:r>
              <a:rPr lang="en-US" sz="1600" dirty="0"/>
              <a:t>max-card(F, R) = ? 1</a:t>
            </a:r>
          </a:p>
        </p:txBody>
      </p:sp>
      <p:sp>
        <p:nvSpPr>
          <p:cNvPr id="125" name="Content Placeholder 2"/>
          <p:cNvSpPr txBox="1">
            <a:spLocks/>
          </p:cNvSpPr>
          <p:nvPr/>
        </p:nvSpPr>
        <p:spPr>
          <a:xfrm>
            <a:off x="5943600" y="3962400"/>
            <a:ext cx="2743200" cy="170656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t>?</a:t>
            </a:r>
          </a:p>
          <a:p>
            <a:pPr marL="0" indent="0">
              <a:buFont typeface="Arial" pitchFamily="34" charset="0"/>
              <a:buNone/>
            </a:pPr>
            <a:r>
              <a:rPr lang="en-US" sz="1600" dirty="0"/>
              <a:t>min-card(E, R) = ? 1</a:t>
            </a:r>
          </a:p>
          <a:p>
            <a:pPr marL="0" indent="0">
              <a:buFont typeface="Arial" pitchFamily="34" charset="0"/>
              <a:buNone/>
            </a:pPr>
            <a:r>
              <a:rPr lang="en-US" sz="1600" dirty="0"/>
              <a:t>max-card(E, R) = ? 1</a:t>
            </a:r>
          </a:p>
          <a:p>
            <a:pPr marL="0" indent="0">
              <a:buFont typeface="Arial" pitchFamily="34" charset="0"/>
              <a:buNone/>
            </a:pPr>
            <a:r>
              <a:rPr lang="en-US" sz="1600" dirty="0"/>
              <a:t>min-card(F, R) = ? 0</a:t>
            </a:r>
          </a:p>
          <a:p>
            <a:pPr marL="0" indent="0">
              <a:buFont typeface="Arial" pitchFamily="34" charset="0"/>
              <a:buNone/>
            </a:pPr>
            <a:r>
              <a:rPr lang="en-US" sz="1600" dirty="0"/>
              <a:t>max-card(F, R) = ? N</a:t>
            </a:r>
          </a:p>
          <a:p>
            <a:pPr marL="0" indent="0">
              <a:buFont typeface="Arial" pitchFamily="34" charset="0"/>
              <a:buNone/>
            </a:pPr>
            <a:endParaRPr lang="en-US" sz="1600" dirty="0"/>
          </a:p>
        </p:txBody>
      </p:sp>
      <p:grpSp>
        <p:nvGrpSpPr>
          <p:cNvPr id="126" name="Group 125"/>
          <p:cNvGrpSpPr/>
          <p:nvPr/>
        </p:nvGrpSpPr>
        <p:grpSpPr>
          <a:xfrm>
            <a:off x="3355113" y="5764609"/>
            <a:ext cx="2271664" cy="483791"/>
            <a:chOff x="533400" y="4724400"/>
            <a:chExt cx="2271664" cy="483791"/>
          </a:xfrm>
        </p:grpSpPr>
        <p:sp>
          <p:nvSpPr>
            <p:cNvPr id="127" name="Rectangle 126"/>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128" name="Flowchart: Decision 127"/>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29" name="Rectangle 128"/>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30" name="Straight Connector 129"/>
            <p:cNvCxnSpPr>
              <a:stCxn id="127" idx="3"/>
              <a:endCxn id="128"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28" idx="3"/>
              <a:endCxn id="129"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838200" y="4724400"/>
              <a:ext cx="574196" cy="307777"/>
            </a:xfrm>
            <a:prstGeom prst="rect">
              <a:avLst/>
            </a:prstGeom>
            <a:noFill/>
          </p:spPr>
          <p:txBody>
            <a:bodyPr wrap="none" rtlCol="0">
              <a:spAutoFit/>
            </a:bodyPr>
            <a:lstStyle/>
            <a:p>
              <a:r>
                <a:rPr lang="en-US" sz="1400" dirty="0">
                  <a:solidFill>
                    <a:srgbClr val="FF0000"/>
                  </a:solidFill>
                </a:rPr>
                <a:t>(1, 1)</a:t>
              </a:r>
            </a:p>
          </p:txBody>
        </p:sp>
        <p:sp>
          <p:nvSpPr>
            <p:cNvPr id="133" name="TextBox 132"/>
            <p:cNvSpPr txBox="1"/>
            <p:nvPr/>
          </p:nvSpPr>
          <p:spPr>
            <a:xfrm>
              <a:off x="1953228" y="4724400"/>
              <a:ext cx="574196" cy="307777"/>
            </a:xfrm>
            <a:prstGeom prst="rect">
              <a:avLst/>
            </a:prstGeom>
            <a:noFill/>
          </p:spPr>
          <p:txBody>
            <a:bodyPr wrap="none" rtlCol="0">
              <a:spAutoFit/>
            </a:bodyPr>
            <a:lstStyle/>
            <a:p>
              <a:r>
                <a:rPr lang="en-US" sz="1400" dirty="0">
                  <a:solidFill>
                    <a:srgbClr val="FF0000"/>
                  </a:solidFill>
                </a:rPr>
                <a:t>(1, 1)</a:t>
              </a:r>
            </a:p>
          </p:txBody>
        </p:sp>
      </p:grpSp>
      <p:grpSp>
        <p:nvGrpSpPr>
          <p:cNvPr id="134" name="Group 133"/>
          <p:cNvGrpSpPr/>
          <p:nvPr/>
        </p:nvGrpSpPr>
        <p:grpSpPr>
          <a:xfrm>
            <a:off x="6179368" y="5764609"/>
            <a:ext cx="2271664" cy="483791"/>
            <a:chOff x="533400" y="4724400"/>
            <a:chExt cx="2271664" cy="483791"/>
          </a:xfrm>
        </p:grpSpPr>
        <p:sp>
          <p:nvSpPr>
            <p:cNvPr id="135" name="Rectangle 134"/>
            <p:cNvSpPr/>
            <p:nvPr/>
          </p:nvSpPr>
          <p:spPr>
            <a:xfrm>
              <a:off x="533400" y="4876800"/>
              <a:ext cx="366946"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136" name="Flowchart: Decision 135"/>
            <p:cNvSpPr/>
            <p:nvPr/>
          </p:nvSpPr>
          <p:spPr>
            <a:xfrm>
              <a:off x="1333500" y="4827191"/>
              <a:ext cx="647700" cy="3810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37" name="Rectangle 136"/>
            <p:cNvSpPr/>
            <p:nvPr/>
          </p:nvSpPr>
          <p:spPr>
            <a:xfrm>
              <a:off x="2438400" y="4876800"/>
              <a:ext cx="366664" cy="281781"/>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38" name="Straight Connector 137"/>
            <p:cNvCxnSpPr>
              <a:stCxn id="135" idx="3"/>
              <a:endCxn id="136"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136" idx="3"/>
              <a:endCxn id="137"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838200" y="4724400"/>
              <a:ext cx="574196" cy="307777"/>
            </a:xfrm>
            <a:prstGeom prst="rect">
              <a:avLst/>
            </a:prstGeom>
            <a:noFill/>
          </p:spPr>
          <p:txBody>
            <a:bodyPr wrap="none" rtlCol="0">
              <a:spAutoFit/>
            </a:bodyPr>
            <a:lstStyle/>
            <a:p>
              <a:r>
                <a:rPr lang="en-US" sz="1400" dirty="0">
                  <a:solidFill>
                    <a:srgbClr val="FF0000"/>
                  </a:solidFill>
                </a:rPr>
                <a:t>(1, 1)</a:t>
              </a:r>
            </a:p>
          </p:txBody>
        </p:sp>
        <p:sp>
          <p:nvSpPr>
            <p:cNvPr id="141" name="TextBox 140"/>
            <p:cNvSpPr txBox="1"/>
            <p:nvPr/>
          </p:nvSpPr>
          <p:spPr>
            <a:xfrm>
              <a:off x="1953228" y="4724400"/>
              <a:ext cx="659155" cy="307777"/>
            </a:xfrm>
            <a:prstGeom prst="rect">
              <a:avLst/>
            </a:prstGeom>
            <a:noFill/>
          </p:spPr>
          <p:txBody>
            <a:bodyPr wrap="none" rtlCol="0">
              <a:spAutoFit/>
            </a:bodyPr>
            <a:lstStyle/>
            <a:p>
              <a:r>
                <a:rPr lang="en-US" sz="1400" dirty="0">
                  <a:solidFill>
                    <a:srgbClr val="FF0000"/>
                  </a:solidFill>
                </a:rPr>
                <a:t>(0, N)</a:t>
              </a:r>
            </a:p>
          </p:txBody>
        </p:sp>
      </p:grpSp>
    </p:spTree>
    <p:extLst>
      <p:ext uri="{BB962C8B-B14F-4D97-AF65-F5344CB8AC3E}">
        <p14:creationId xmlns:p14="http://schemas.microsoft.com/office/powerpoint/2010/main" val="74947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500"/>
                                        <p:tgtEl>
                                          <p:spTgt spid="9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fade">
                                      <p:cBhvr>
                                        <p:cTn id="11" dur="500"/>
                                        <p:tgtEl>
                                          <p:spTgt spid="9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fade">
                                      <p:cBhvr>
                                        <p:cTn id="15" dur="500"/>
                                        <p:tgtEl>
                                          <p:spTgt spid="9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23"/>
                                        </p:tgtEl>
                                        <p:attrNameLst>
                                          <p:attrName>style.visibility</p:attrName>
                                        </p:attrNameLst>
                                      </p:cBhvr>
                                      <p:to>
                                        <p:strVal val="visible"/>
                                      </p:to>
                                    </p:set>
                                    <p:animEffect transition="in" filter="wipe(up)">
                                      <p:cBhvr>
                                        <p:cTn id="20" dur="500"/>
                                        <p:tgtEl>
                                          <p:spTgt spid="123"/>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124"/>
                                        </p:tgtEl>
                                        <p:attrNameLst>
                                          <p:attrName>style.visibility</p:attrName>
                                        </p:attrNameLst>
                                      </p:cBhvr>
                                      <p:to>
                                        <p:strVal val="visible"/>
                                      </p:to>
                                    </p:set>
                                    <p:animEffect transition="in" filter="wipe(up)">
                                      <p:cBhvr>
                                        <p:cTn id="24" dur="500"/>
                                        <p:tgtEl>
                                          <p:spTgt spid="124"/>
                                        </p:tgtEl>
                                      </p:cBhvr>
                                    </p:animEffect>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125"/>
                                        </p:tgtEl>
                                        <p:attrNameLst>
                                          <p:attrName>style.visibility</p:attrName>
                                        </p:attrNameLst>
                                      </p:cBhvr>
                                      <p:to>
                                        <p:strVal val="visible"/>
                                      </p:to>
                                    </p:set>
                                    <p:animEffect transition="in" filter="wipe(up)">
                                      <p:cBhvr>
                                        <p:cTn id="28" dur="500"/>
                                        <p:tgtEl>
                                          <p:spTgt spid="12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fade">
                                      <p:cBhvr>
                                        <p:cTn id="33" dur="500"/>
                                        <p:tgtEl>
                                          <p:spTgt spid="79"/>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fade">
                                      <p:cBhvr>
                                        <p:cTn id="37" dur="500"/>
                                        <p:tgtEl>
                                          <p:spTgt spid="126"/>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134"/>
                                        </p:tgtEl>
                                        <p:attrNameLst>
                                          <p:attrName>style.visibility</p:attrName>
                                        </p:attrNameLst>
                                      </p:cBhvr>
                                      <p:to>
                                        <p:strVal val="visible"/>
                                      </p:to>
                                    </p:set>
                                    <p:animEffect transition="in" filter="fade">
                                      <p:cBhvr>
                                        <p:cTn id="41"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4" grpId="0" animBg="1"/>
      <p:bldP spid="1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See You Next Session</a:t>
            </a:r>
          </a:p>
        </p:txBody>
      </p:sp>
      <p:sp>
        <p:nvSpPr>
          <p:cNvPr id="3" name="Content Placeholder 2"/>
          <p:cNvSpPr>
            <a:spLocks noGrp="1"/>
          </p:cNvSpPr>
          <p:nvPr>
            <p:ph idx="1"/>
          </p:nvPr>
        </p:nvSpPr>
        <p:spPr/>
        <p:txBody>
          <a:bodyPr/>
          <a:lstStyle/>
          <a:p>
            <a:r>
              <a:rPr lang="en-US" b="1">
                <a:effectLst>
                  <a:outerShdw blurRad="38100" dist="38100" dir="2700000" algn="tl">
                    <a:srgbClr val="000000">
                      <a:alpha val="43137"/>
                    </a:srgbClr>
                  </a:outerShdw>
                </a:effectLst>
              </a:rPr>
              <a:t>Thank’s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22</a:t>
            </a:fld>
            <a:endParaRPr lang="en-US" dirty="0"/>
          </a:p>
        </p:txBody>
      </p:sp>
    </p:spTree>
    <p:extLst>
      <p:ext uri="{BB962C8B-B14F-4D97-AF65-F5344CB8AC3E}">
        <p14:creationId xmlns:p14="http://schemas.microsoft.com/office/powerpoint/2010/main" val="13062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a:t>Relationship</a:t>
            </a:r>
            <a:r>
              <a:rPr lang="en-US"/>
              <a:t>: hubungan atau interaksi antara satu entity dengan entity lainnya.</a:t>
            </a:r>
          </a:p>
          <a:p>
            <a:endParaRPr lang="en-US"/>
          </a:p>
          <a:p>
            <a:r>
              <a:rPr lang="en-US" b="1"/>
              <a:t>Degree of the Relationship</a:t>
            </a:r>
            <a:r>
              <a:rPr lang="en-US"/>
              <a:t> ditentukan berdasarkan jumlah entity yang terhubung pada suatu relationship</a:t>
            </a:r>
          </a:p>
          <a:p>
            <a:pPr lvl="1"/>
            <a:r>
              <a:rPr lang="en-US" b="1"/>
              <a:t>Binary Relationship</a:t>
            </a:r>
            <a:r>
              <a:rPr lang="en-US"/>
              <a:t>: relationship antara 2 entity</a:t>
            </a:r>
          </a:p>
          <a:p>
            <a:pPr lvl="1"/>
            <a:r>
              <a:rPr lang="en-US" b="1"/>
              <a:t>Ternary Relationship</a:t>
            </a:r>
            <a:r>
              <a:rPr lang="en-US"/>
              <a:t>: relationship dari 3 entity</a:t>
            </a:r>
          </a:p>
          <a:p>
            <a:pPr lvl="1"/>
            <a:r>
              <a:rPr lang="en-US" b="1"/>
              <a:t>n-ary Relationship</a:t>
            </a:r>
            <a:r>
              <a:rPr lang="en-US"/>
              <a:t>: relationship dengan entity yang lebih dari 2</a:t>
            </a:r>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3</a:t>
            </a:fld>
            <a:endParaRPr lang="en-US" dirty="0"/>
          </a:p>
        </p:txBody>
      </p:sp>
    </p:spTree>
    <p:extLst>
      <p:ext uri="{BB962C8B-B14F-4D97-AF65-F5344CB8AC3E}">
        <p14:creationId xmlns:p14="http://schemas.microsoft.com/office/powerpoint/2010/main" val="202705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3124200"/>
            <a:ext cx="8229600" cy="3001963"/>
          </a:xfrm>
        </p:spPr>
        <p:txBody>
          <a:bodyPr>
            <a:normAutofit/>
          </a:bodyPr>
          <a:lstStyle/>
          <a:p>
            <a:pPr algn="just"/>
            <a:r>
              <a:rPr lang="en-US" sz="2800"/>
              <a:t>teaches merupakan </a:t>
            </a:r>
            <a:r>
              <a:rPr lang="en-US" sz="2800" b="1"/>
              <a:t>binary relationship</a:t>
            </a:r>
            <a:r>
              <a:rPr lang="en-US" sz="2800"/>
              <a:t> antara </a:t>
            </a:r>
            <a:r>
              <a:rPr lang="en-US" sz="2800" b="1"/>
              <a:t>Instructor</a:t>
            </a:r>
            <a:r>
              <a:rPr lang="en-US" sz="2800"/>
              <a:t> dan </a:t>
            </a:r>
            <a:r>
              <a:rPr lang="en-US" sz="2800" b="1"/>
              <a:t>Course_section </a:t>
            </a:r>
            <a:r>
              <a:rPr lang="en-US" sz="2800"/>
              <a:t>. </a:t>
            </a:r>
          </a:p>
          <a:p>
            <a:pPr algn="just"/>
            <a:r>
              <a:rPr lang="en-US" sz="2800"/>
              <a:t>Relationship teaches dibentuk karena instructor tertentu mengajarkan kursus tertentu.</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4</a:t>
            </a:fld>
            <a:endParaRPr lang="en-US" dirty="0"/>
          </a:p>
        </p:txBody>
      </p:sp>
      <p:grpSp>
        <p:nvGrpSpPr>
          <p:cNvPr id="17" name="Group 16"/>
          <p:cNvGrpSpPr/>
          <p:nvPr/>
        </p:nvGrpSpPr>
        <p:grpSpPr>
          <a:xfrm>
            <a:off x="925773" y="2133600"/>
            <a:ext cx="7303827" cy="762000"/>
            <a:chOff x="925773" y="1676400"/>
            <a:chExt cx="7075227" cy="762000"/>
          </a:xfrm>
        </p:grpSpPr>
        <p:sp>
          <p:nvSpPr>
            <p:cNvPr id="7" name="Flowchart: Process 6"/>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a:t>Course_section</a:t>
              </a:r>
              <a:endParaRPr lang="en-US" dirty="0"/>
            </a:p>
          </p:txBody>
        </p:sp>
        <p:sp>
          <p:nvSpPr>
            <p:cNvPr id="8" name="Flowchart: Process 7"/>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Instructor</a:t>
              </a:r>
              <a:endParaRPr lang="en-US"/>
            </a:p>
          </p:txBody>
        </p:sp>
        <p:sp>
          <p:nvSpPr>
            <p:cNvPr id="9" name="Flowchart: Decision 8"/>
            <p:cNvSpPr/>
            <p:nvPr/>
          </p:nvSpPr>
          <p:spPr>
            <a:xfrm>
              <a:off x="3435824" y="1676400"/>
              <a:ext cx="19812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teaches</a:t>
              </a:r>
            </a:p>
          </p:txBody>
        </p:sp>
        <p:cxnSp>
          <p:nvCxnSpPr>
            <p:cNvPr id="11" name="Straight Connector 10"/>
            <p:cNvCxnSpPr>
              <a:stCxn id="8" idx="3"/>
              <a:endCxn id="9" idx="1"/>
            </p:cNvCxnSpPr>
            <p:nvPr/>
          </p:nvCxnSpPr>
          <p:spPr>
            <a:xfrm>
              <a:off x="2906973" y="2057400"/>
              <a:ext cx="5288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7" idx="1"/>
            </p:cNvCxnSpPr>
            <p:nvPr/>
          </p:nvCxnSpPr>
          <p:spPr>
            <a:xfrm>
              <a:off x="5417024" y="2057400"/>
              <a:ext cx="60277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466376" y="1447800"/>
            <a:ext cx="4555030" cy="523220"/>
          </a:xfrm>
          <a:prstGeom prst="rect">
            <a:avLst/>
          </a:prstGeom>
        </p:spPr>
        <p:txBody>
          <a:bodyPr wrap="none">
            <a:spAutoFit/>
          </a:bodyPr>
          <a:lstStyle/>
          <a:p>
            <a:r>
              <a:rPr lang="en-US" sz="2800" b="1"/>
              <a:t>Contoh (binary relationship):</a:t>
            </a:r>
          </a:p>
        </p:txBody>
      </p:sp>
    </p:spTree>
    <p:extLst>
      <p:ext uri="{BB962C8B-B14F-4D97-AF65-F5344CB8AC3E}">
        <p14:creationId xmlns:p14="http://schemas.microsoft.com/office/powerpoint/2010/main" val="2395316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3581400"/>
            <a:ext cx="8229600" cy="2743200"/>
          </a:xfrm>
        </p:spPr>
        <p:txBody>
          <a:bodyPr>
            <a:normAutofit fontScale="85000" lnSpcReduction="20000"/>
          </a:bodyPr>
          <a:lstStyle/>
          <a:p>
            <a:pPr algn="just"/>
            <a:r>
              <a:rPr lang="en-US" sz="2800"/>
              <a:t>works_on merupakan </a:t>
            </a:r>
            <a:r>
              <a:rPr lang="en-US" sz="2800" b="1"/>
              <a:t>binary relationship</a:t>
            </a:r>
            <a:r>
              <a:rPr lang="en-US" sz="2800"/>
              <a:t> antara </a:t>
            </a:r>
            <a:r>
              <a:rPr lang="en-US" sz="2800" b="1"/>
              <a:t>Employee</a:t>
            </a:r>
            <a:r>
              <a:rPr lang="en-US" sz="2800"/>
              <a:t> dan </a:t>
            </a:r>
            <a:r>
              <a:rPr lang="en-US" sz="2800" b="1"/>
              <a:t>Project</a:t>
            </a:r>
            <a:r>
              <a:rPr lang="en-US" sz="2800"/>
              <a:t>. </a:t>
            </a:r>
          </a:p>
          <a:p>
            <a:pPr algn="just"/>
            <a:endParaRPr lang="en-US" sz="2800"/>
          </a:p>
          <a:p>
            <a:pPr algn="just"/>
            <a:r>
              <a:rPr lang="en-US" sz="2800"/>
              <a:t>Relationship works_on memiliki attribute </a:t>
            </a:r>
            <a:r>
              <a:rPr lang="en-US" sz="2800" b="1"/>
              <a:t>percent</a:t>
            </a:r>
            <a:r>
              <a:rPr lang="en-US" sz="2800"/>
              <a:t> karena </a:t>
            </a:r>
            <a:r>
              <a:rPr lang="en-US" sz="2800" b="1"/>
              <a:t>Employee</a:t>
            </a:r>
            <a:r>
              <a:rPr lang="en-US" sz="2800"/>
              <a:t> tertentu ditugaskan bekerja pada </a:t>
            </a:r>
            <a:r>
              <a:rPr lang="en-US" sz="2800" b="1"/>
              <a:t>Project</a:t>
            </a:r>
            <a:r>
              <a:rPr lang="en-US" sz="2800"/>
              <a:t> tertentu dengan persentase waktu kerja tertentu dalam seminggu.</a:t>
            </a:r>
          </a:p>
          <a:p>
            <a:pPr marL="400050" lvl="1" indent="0" algn="just">
              <a:buNone/>
            </a:pPr>
            <a:r>
              <a:rPr lang="en-US" sz="1900"/>
              <a:t>(</a:t>
            </a:r>
            <a:r>
              <a:rPr lang="en-US" sz="1900" b="1"/>
              <a:t>percent</a:t>
            </a:r>
            <a:r>
              <a:rPr lang="en-US" sz="1900"/>
              <a:t> = persentase waktu Employee bekerja di project terhadap waktu kerja karyawan dalam seminggu)</a:t>
            </a:r>
            <a:r>
              <a:rPr lang="en-US" sz="240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5</a:t>
            </a:fld>
            <a:endParaRPr lang="en-US" dirty="0"/>
          </a:p>
        </p:txBody>
      </p:sp>
      <p:sp>
        <p:nvSpPr>
          <p:cNvPr id="18" name="Rectangle 17"/>
          <p:cNvSpPr/>
          <p:nvPr/>
        </p:nvSpPr>
        <p:spPr>
          <a:xfrm>
            <a:off x="466376" y="1447800"/>
            <a:ext cx="5739392" cy="523220"/>
          </a:xfrm>
          <a:prstGeom prst="rect">
            <a:avLst/>
          </a:prstGeom>
        </p:spPr>
        <p:txBody>
          <a:bodyPr wrap="none">
            <a:spAutoFit/>
          </a:bodyPr>
          <a:lstStyle/>
          <a:p>
            <a:r>
              <a:rPr lang="en-US" sz="2800" b="1"/>
              <a:t>Contoh (relationship dengan atribut):</a:t>
            </a:r>
          </a:p>
        </p:txBody>
      </p:sp>
      <p:grpSp>
        <p:nvGrpSpPr>
          <p:cNvPr id="21" name="Group 20"/>
          <p:cNvGrpSpPr/>
          <p:nvPr/>
        </p:nvGrpSpPr>
        <p:grpSpPr>
          <a:xfrm>
            <a:off x="762001" y="2057400"/>
            <a:ext cx="7696200" cy="1524000"/>
            <a:chOff x="925773" y="1905000"/>
            <a:chExt cx="7075227" cy="1295400"/>
          </a:xfrm>
        </p:grpSpPr>
        <p:grpSp>
          <p:nvGrpSpPr>
            <p:cNvPr id="17" name="Group 16"/>
            <p:cNvGrpSpPr/>
            <p:nvPr/>
          </p:nvGrpSpPr>
          <p:grpSpPr>
            <a:xfrm>
              <a:off x="925773" y="1905000"/>
              <a:ext cx="7075227" cy="762000"/>
              <a:chOff x="925773" y="1676400"/>
              <a:chExt cx="7075227" cy="762000"/>
            </a:xfrm>
          </p:grpSpPr>
          <p:sp>
            <p:nvSpPr>
              <p:cNvPr id="7" name="Flowchart: Process 6"/>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Project</a:t>
                </a:r>
                <a:endParaRPr lang="en-US"/>
              </a:p>
            </p:txBody>
          </p:sp>
          <p:sp>
            <p:nvSpPr>
              <p:cNvPr id="8" name="Flowchart: Process 7"/>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Employee</a:t>
                </a:r>
                <a:endParaRPr lang="en-US"/>
              </a:p>
            </p:txBody>
          </p:sp>
          <p:sp>
            <p:nvSpPr>
              <p:cNvPr id="9" name="Flowchart: Decision 8"/>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works_on</a:t>
                </a:r>
                <a:endParaRPr lang="en-US" sz="1600"/>
              </a:p>
            </p:txBody>
          </p:sp>
          <p:cxnSp>
            <p:nvCxnSpPr>
              <p:cNvPr id="11" name="Straight Connector 10"/>
              <p:cNvCxnSpPr>
                <a:stCxn id="8" idx="3"/>
                <a:endCxn id="9"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7"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Oval 15"/>
            <p:cNvSpPr/>
            <p:nvPr/>
          </p:nvSpPr>
          <p:spPr>
            <a:xfrm>
              <a:off x="4648200" y="2895600"/>
              <a:ext cx="1181100"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percent</a:t>
              </a:r>
            </a:p>
          </p:txBody>
        </p:sp>
        <p:cxnSp>
          <p:nvCxnSpPr>
            <p:cNvPr id="20" name="Straight Connector 19"/>
            <p:cNvCxnSpPr>
              <a:stCxn id="9" idx="2"/>
              <a:endCxn id="16" idx="0"/>
            </p:cNvCxnSpPr>
            <p:nvPr/>
          </p:nvCxnSpPr>
          <p:spPr>
            <a:xfrm>
              <a:off x="4457700" y="2667000"/>
              <a:ext cx="78105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701955" y="2895600"/>
              <a:ext cx="87004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u="sng"/>
                <a:t>prjid</a:t>
              </a:r>
            </a:p>
          </p:txBody>
        </p:sp>
        <p:sp>
          <p:nvSpPr>
            <p:cNvPr id="23" name="Oval 22"/>
            <p:cNvSpPr/>
            <p:nvPr/>
          </p:nvSpPr>
          <p:spPr>
            <a:xfrm>
              <a:off x="2906973"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u="sng"/>
                <a:t>eid</a:t>
              </a:r>
            </a:p>
          </p:txBody>
        </p:sp>
        <p:cxnSp>
          <p:nvCxnSpPr>
            <p:cNvPr id="24" name="Straight Connector 23"/>
            <p:cNvCxnSpPr>
              <a:stCxn id="9" idx="2"/>
              <a:endCxn id="22" idx="0"/>
            </p:cNvCxnSpPr>
            <p:nvPr/>
          </p:nvCxnSpPr>
          <p:spPr>
            <a:xfrm flipH="1">
              <a:off x="4136978" y="2667000"/>
              <a:ext cx="320722"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2"/>
              <a:endCxn id="23" idx="0"/>
            </p:cNvCxnSpPr>
            <p:nvPr/>
          </p:nvCxnSpPr>
          <p:spPr>
            <a:xfrm flipH="1">
              <a:off x="3235941" y="2667000"/>
              <a:ext cx="1221759" cy="228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410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3505200"/>
            <a:ext cx="8229600" cy="2743200"/>
          </a:xfrm>
        </p:spPr>
        <p:txBody>
          <a:bodyPr>
            <a:normAutofit fontScale="77500" lnSpcReduction="20000"/>
          </a:bodyPr>
          <a:lstStyle/>
          <a:p>
            <a:pPr algn="just"/>
            <a:r>
              <a:rPr lang="en-US" sz="2800" b="1" dirty="0"/>
              <a:t>manages</a:t>
            </a:r>
            <a:r>
              <a:rPr lang="en-US" sz="2800" dirty="0"/>
              <a:t> </a:t>
            </a:r>
            <a:r>
              <a:rPr lang="en-US" sz="2800" dirty="0" err="1"/>
              <a:t>merupakan</a:t>
            </a:r>
            <a:r>
              <a:rPr lang="en-US" sz="2800" dirty="0"/>
              <a:t> </a:t>
            </a:r>
            <a:r>
              <a:rPr lang="en-US" sz="2800" b="1" dirty="0"/>
              <a:t>binary relationship</a:t>
            </a:r>
            <a:r>
              <a:rPr lang="en-US" sz="2800" dirty="0"/>
              <a:t> </a:t>
            </a:r>
            <a:r>
              <a:rPr lang="en-US" sz="2800" dirty="0" err="1"/>
              <a:t>antara</a:t>
            </a:r>
            <a:r>
              <a:rPr lang="en-US" sz="2800" dirty="0"/>
              <a:t> Employee dan Employee. </a:t>
            </a:r>
          </a:p>
          <a:p>
            <a:pPr algn="just"/>
            <a:r>
              <a:rPr lang="en-US" sz="2800" dirty="0"/>
              <a:t>Relationship seperti ini </a:t>
            </a:r>
            <a:r>
              <a:rPr lang="en-US" sz="2800" dirty="0" err="1"/>
              <a:t>dinamakan</a:t>
            </a:r>
            <a:r>
              <a:rPr lang="en-US" sz="2800" dirty="0"/>
              <a:t> </a:t>
            </a:r>
            <a:r>
              <a:rPr lang="en-US" sz="2800" b="1" dirty="0">
                <a:solidFill>
                  <a:srgbClr val="FF0000"/>
                </a:solidFill>
              </a:rPr>
              <a:t>recursive relationship</a:t>
            </a:r>
            <a:r>
              <a:rPr lang="en-US" sz="2800" dirty="0">
                <a:solidFill>
                  <a:srgbClr val="FF0000"/>
                </a:solidFill>
              </a:rPr>
              <a:t> </a:t>
            </a:r>
            <a:r>
              <a:rPr lang="en-US" sz="2800" dirty="0" err="1"/>
              <a:t>atau</a:t>
            </a:r>
            <a:r>
              <a:rPr lang="en-US" sz="2800" dirty="0"/>
              <a:t> </a:t>
            </a:r>
            <a:r>
              <a:rPr lang="en-US" sz="2800" b="1" dirty="0">
                <a:solidFill>
                  <a:srgbClr val="FF0000"/>
                </a:solidFill>
              </a:rPr>
              <a:t>ring</a:t>
            </a:r>
            <a:r>
              <a:rPr lang="en-US" sz="2800" dirty="0"/>
              <a:t>. </a:t>
            </a:r>
          </a:p>
          <a:p>
            <a:pPr algn="just"/>
            <a:r>
              <a:rPr lang="en-US" sz="2800" dirty="0"/>
              <a:t>Pada relationship model ring, garis </a:t>
            </a:r>
            <a:r>
              <a:rPr lang="en-US" sz="2800" dirty="0" err="1"/>
              <a:t>penghubung</a:t>
            </a:r>
            <a:r>
              <a:rPr lang="en-US" sz="2800" dirty="0"/>
              <a:t> </a:t>
            </a:r>
            <a:r>
              <a:rPr lang="en-US" sz="2800" dirty="0" err="1"/>
              <a:t>biasanya</a:t>
            </a:r>
            <a:r>
              <a:rPr lang="en-US" sz="2800" dirty="0"/>
              <a:t> di </a:t>
            </a:r>
            <a:r>
              <a:rPr lang="en-US" sz="2800" dirty="0" err="1"/>
              <a:t>beri</a:t>
            </a:r>
            <a:r>
              <a:rPr lang="en-US" sz="2800" dirty="0"/>
              <a:t> </a:t>
            </a:r>
            <a:r>
              <a:rPr lang="en-US" sz="2800" b="1" dirty="0">
                <a:solidFill>
                  <a:srgbClr val="FF0000"/>
                </a:solidFill>
              </a:rPr>
              <a:t>label</a:t>
            </a:r>
            <a:r>
              <a:rPr lang="en-US" sz="2800" dirty="0">
                <a:solidFill>
                  <a:srgbClr val="FF0000"/>
                </a:solidFill>
              </a:rPr>
              <a:t> </a:t>
            </a:r>
            <a:r>
              <a:rPr lang="en-US" sz="2800" dirty="0"/>
              <a:t>dengan </a:t>
            </a:r>
            <a:r>
              <a:rPr lang="en-US" sz="2800" dirty="0" err="1"/>
              <a:t>nama</a:t>
            </a:r>
            <a:r>
              <a:rPr lang="en-US" sz="2800" dirty="0"/>
              <a:t> sesuai </a:t>
            </a:r>
            <a:r>
              <a:rPr lang="en-US" sz="2800" dirty="0" err="1"/>
              <a:t>peran</a:t>
            </a:r>
            <a:r>
              <a:rPr lang="en-US" sz="2800" dirty="0"/>
              <a:t> garis tersebut.</a:t>
            </a:r>
          </a:p>
          <a:p>
            <a:pPr algn="just"/>
            <a:r>
              <a:rPr lang="en-US" sz="2800" dirty="0" err="1"/>
              <a:t>Ilustrasi</a:t>
            </a:r>
            <a:r>
              <a:rPr lang="en-US" sz="2800" dirty="0"/>
              <a:t>; </a:t>
            </a:r>
          </a:p>
          <a:p>
            <a:pPr marL="341313" indent="0" algn="just">
              <a:buNone/>
            </a:pPr>
            <a:r>
              <a:rPr lang="en-US" sz="2800" dirty="0" err="1"/>
              <a:t>satu</a:t>
            </a:r>
            <a:r>
              <a:rPr lang="en-US" sz="2800" dirty="0"/>
              <a:t> Employee </a:t>
            </a:r>
            <a:r>
              <a:rPr lang="en-US" sz="2800" dirty="0" err="1"/>
              <a:t>menjadi</a:t>
            </a:r>
            <a:r>
              <a:rPr lang="en-US" sz="2800" dirty="0"/>
              <a:t> manager untuk Employee </a:t>
            </a:r>
            <a:r>
              <a:rPr lang="en-US" sz="2800" dirty="0" err="1"/>
              <a:t>lainnya</a:t>
            </a:r>
            <a:r>
              <a:rPr lang="en-US" sz="2800" dirty="0"/>
              <a:t>.</a:t>
            </a:r>
          </a:p>
          <a:p>
            <a:pPr algn="just"/>
            <a:endParaRPr lang="en-US" sz="2800"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6</a:t>
            </a:fld>
            <a:endParaRPr lang="en-US" dirty="0"/>
          </a:p>
        </p:txBody>
      </p:sp>
      <p:sp>
        <p:nvSpPr>
          <p:cNvPr id="18" name="Rectangle 17"/>
          <p:cNvSpPr/>
          <p:nvPr/>
        </p:nvSpPr>
        <p:spPr>
          <a:xfrm>
            <a:off x="466376" y="1447800"/>
            <a:ext cx="4110612" cy="523220"/>
          </a:xfrm>
          <a:prstGeom prst="rect">
            <a:avLst/>
          </a:prstGeom>
        </p:spPr>
        <p:txBody>
          <a:bodyPr wrap="none">
            <a:spAutoFit/>
          </a:bodyPr>
          <a:lstStyle/>
          <a:p>
            <a:r>
              <a:rPr lang="en-US" sz="2800" b="1"/>
              <a:t>Contoh (ring relationship):</a:t>
            </a:r>
          </a:p>
        </p:txBody>
      </p:sp>
      <p:grpSp>
        <p:nvGrpSpPr>
          <p:cNvPr id="27" name="Group 26"/>
          <p:cNvGrpSpPr/>
          <p:nvPr/>
        </p:nvGrpSpPr>
        <p:grpSpPr>
          <a:xfrm>
            <a:off x="2133600" y="2047754"/>
            <a:ext cx="5257800" cy="1305046"/>
            <a:chOff x="2678373" y="1924630"/>
            <a:chExt cx="4636827" cy="1305046"/>
          </a:xfrm>
        </p:grpSpPr>
        <p:sp>
          <p:nvSpPr>
            <p:cNvPr id="8" name="Flowchart: Process 7"/>
            <p:cNvSpPr/>
            <p:nvPr/>
          </p:nvSpPr>
          <p:spPr>
            <a:xfrm>
              <a:off x="2678373" y="23622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t>Employee</a:t>
              </a:r>
              <a:endParaRPr lang="en-US" dirty="0"/>
            </a:p>
          </p:txBody>
        </p:sp>
        <p:sp>
          <p:nvSpPr>
            <p:cNvPr id="9" name="Flowchart: Decision 8"/>
            <p:cNvSpPr/>
            <p:nvPr/>
          </p:nvSpPr>
          <p:spPr>
            <a:xfrm>
              <a:off x="5105400" y="22098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manages</a:t>
              </a:r>
              <a:endParaRPr lang="en-US" sz="1600" b="1"/>
            </a:p>
          </p:txBody>
        </p:sp>
        <p:cxnSp>
          <p:nvCxnSpPr>
            <p:cNvPr id="19" name="Elbow Connector 18"/>
            <p:cNvCxnSpPr>
              <a:stCxn id="8" idx="2"/>
              <a:endCxn id="9" idx="2"/>
            </p:cNvCxnSpPr>
            <p:nvPr/>
          </p:nvCxnSpPr>
          <p:spPr>
            <a:xfrm rot="16200000" flipH="1">
              <a:off x="4863436" y="1624936"/>
              <a:ext cx="152400" cy="2541327"/>
            </a:xfrm>
            <a:prstGeom prst="bentConnector3">
              <a:avLst>
                <a:gd name="adj1" fmla="val 250000"/>
              </a:avLst>
            </a:prstGeom>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8" idx="0"/>
              <a:endCxn id="9" idx="0"/>
            </p:cNvCxnSpPr>
            <p:nvPr/>
          </p:nvCxnSpPr>
          <p:spPr>
            <a:xfrm rot="5400000" flipH="1" flipV="1">
              <a:off x="4863436" y="1015337"/>
              <a:ext cx="152400" cy="2541327"/>
            </a:xfrm>
            <a:prstGeom prst="bentConnector3">
              <a:avLst>
                <a:gd name="adj1" fmla="val 250000"/>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49795" y="2860344"/>
              <a:ext cx="1179682" cy="369332"/>
            </a:xfrm>
            <a:prstGeom prst="rect">
              <a:avLst/>
            </a:prstGeom>
            <a:noFill/>
          </p:spPr>
          <p:txBody>
            <a:bodyPr wrap="none" rtlCol="0">
              <a:spAutoFit/>
            </a:bodyPr>
            <a:lstStyle/>
            <a:p>
              <a:r>
                <a:rPr lang="en-US"/>
                <a:t>reports_to</a:t>
              </a:r>
            </a:p>
          </p:txBody>
        </p:sp>
        <p:sp>
          <p:nvSpPr>
            <p:cNvPr id="26" name="TextBox 25"/>
            <p:cNvSpPr txBox="1"/>
            <p:nvPr/>
          </p:nvSpPr>
          <p:spPr>
            <a:xfrm>
              <a:off x="4349795" y="1924630"/>
              <a:ext cx="1322478" cy="369332"/>
            </a:xfrm>
            <a:prstGeom prst="rect">
              <a:avLst/>
            </a:prstGeom>
            <a:noFill/>
          </p:spPr>
          <p:txBody>
            <a:bodyPr wrap="none" rtlCol="0">
              <a:spAutoFit/>
            </a:bodyPr>
            <a:lstStyle/>
            <a:p>
              <a:r>
                <a:rPr lang="en-US"/>
                <a:t>manager_of</a:t>
              </a:r>
            </a:p>
          </p:txBody>
        </p:sp>
      </p:grpSp>
    </p:spTree>
    <p:extLst>
      <p:ext uri="{BB962C8B-B14F-4D97-AF65-F5344CB8AC3E}">
        <p14:creationId xmlns:p14="http://schemas.microsoft.com/office/powerpoint/2010/main" val="251172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4541837"/>
            <a:ext cx="8229600" cy="1858963"/>
          </a:xfrm>
        </p:spPr>
        <p:txBody>
          <a:bodyPr>
            <a:normAutofit lnSpcReduction="10000"/>
          </a:bodyPr>
          <a:lstStyle/>
          <a:p>
            <a:pPr algn="just"/>
            <a:r>
              <a:rPr lang="en-US" sz="2000"/>
              <a:t>Tabel order adalah </a:t>
            </a:r>
            <a:r>
              <a:rPr lang="en-US" sz="2000" b="1">
                <a:solidFill>
                  <a:srgbClr val="C00000"/>
                </a:solidFill>
              </a:rPr>
              <a:t>bukan relationship </a:t>
            </a:r>
            <a:r>
              <a:rPr lang="en-US" sz="2000"/>
              <a:t>terhadap Customer, Agent dan Product,  </a:t>
            </a:r>
            <a:r>
              <a:rPr lang="en-US" sz="2000">
                <a:solidFill>
                  <a:srgbClr val="C00000"/>
                </a:solidFill>
              </a:rPr>
              <a:t>karena kombinasi id (</a:t>
            </a:r>
            <a:r>
              <a:rPr lang="en-US" sz="2000" b="1">
                <a:solidFill>
                  <a:srgbClr val="C00000"/>
                </a:solidFill>
              </a:rPr>
              <a:t>cid</a:t>
            </a:r>
            <a:r>
              <a:rPr lang="en-US" sz="2000">
                <a:solidFill>
                  <a:srgbClr val="C00000"/>
                </a:solidFill>
              </a:rPr>
              <a:t>, </a:t>
            </a:r>
            <a:r>
              <a:rPr lang="en-US" sz="2000" b="1">
                <a:solidFill>
                  <a:srgbClr val="C00000"/>
                </a:solidFill>
              </a:rPr>
              <a:t>aid</a:t>
            </a:r>
            <a:r>
              <a:rPr lang="en-US" sz="2000">
                <a:solidFill>
                  <a:srgbClr val="C00000"/>
                </a:solidFill>
              </a:rPr>
              <a:t>, </a:t>
            </a:r>
            <a:r>
              <a:rPr lang="en-US" sz="2000" b="1">
                <a:solidFill>
                  <a:srgbClr val="C00000"/>
                </a:solidFill>
              </a:rPr>
              <a:t>pid</a:t>
            </a:r>
            <a:r>
              <a:rPr lang="en-US" sz="2000">
                <a:solidFill>
                  <a:srgbClr val="C00000"/>
                </a:solidFill>
              </a:rPr>
              <a:t>) tidak bisa dijadikan identifier</a:t>
            </a:r>
            <a:r>
              <a:rPr lang="en-US" sz="2000"/>
              <a:t>. </a:t>
            </a:r>
          </a:p>
          <a:p>
            <a:pPr algn="just"/>
            <a:r>
              <a:rPr lang="en-US" sz="2000"/>
              <a:t>Nilai </a:t>
            </a:r>
            <a:r>
              <a:rPr lang="en-US" sz="2000" b="1"/>
              <a:t>cid</a:t>
            </a:r>
            <a:r>
              <a:rPr lang="en-US" sz="2000"/>
              <a:t>, </a:t>
            </a:r>
            <a:r>
              <a:rPr lang="en-US" sz="2000" b="1"/>
              <a:t>aid</a:t>
            </a:r>
            <a:r>
              <a:rPr lang="en-US" sz="2000"/>
              <a:t> dan </a:t>
            </a:r>
            <a:r>
              <a:rPr lang="en-US" sz="2000" b="1"/>
              <a:t>pid</a:t>
            </a:r>
            <a:r>
              <a:rPr lang="en-US" sz="2000"/>
              <a:t> yang sama dapat muncul lebih dari sekali, atau customer (cid) yang sama bisa order product (pid) yang sama ke agent (aid) yang sama.</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7</a:t>
            </a:fld>
            <a:endParaRPr dirty="0"/>
          </a:p>
        </p:txBody>
      </p:sp>
      <p:sp>
        <p:nvSpPr>
          <p:cNvPr id="18" name="Rectangle 17"/>
          <p:cNvSpPr/>
          <p:nvPr/>
        </p:nvSpPr>
        <p:spPr>
          <a:xfrm>
            <a:off x="466376" y="1447800"/>
            <a:ext cx="5097421" cy="523220"/>
          </a:xfrm>
          <a:prstGeom prst="rect">
            <a:avLst/>
          </a:prstGeom>
        </p:spPr>
        <p:txBody>
          <a:bodyPr wrap="none">
            <a:spAutoFit/>
          </a:bodyPr>
          <a:lstStyle/>
          <a:p>
            <a:r>
              <a:rPr lang="en-US" sz="2800" b="1">
                <a:solidFill>
                  <a:prstClr val="black"/>
                </a:solidFill>
              </a:rPr>
              <a:t>Contoh (relationship yang salah):</a:t>
            </a:r>
          </a:p>
        </p:txBody>
      </p:sp>
      <p:grpSp>
        <p:nvGrpSpPr>
          <p:cNvPr id="53" name="Group 52"/>
          <p:cNvGrpSpPr/>
          <p:nvPr/>
        </p:nvGrpSpPr>
        <p:grpSpPr>
          <a:xfrm>
            <a:off x="925773" y="2172603"/>
            <a:ext cx="7075227" cy="2170797"/>
            <a:chOff x="925773" y="1529798"/>
            <a:chExt cx="7075227" cy="2170797"/>
          </a:xfrm>
        </p:grpSpPr>
        <p:grpSp>
          <p:nvGrpSpPr>
            <p:cNvPr id="17" name="Group 16"/>
            <p:cNvGrpSpPr/>
            <p:nvPr/>
          </p:nvGrpSpPr>
          <p:grpSpPr>
            <a:xfrm>
              <a:off x="925773" y="1529798"/>
              <a:ext cx="7075227" cy="1850542"/>
              <a:chOff x="925773" y="843998"/>
              <a:chExt cx="7075227" cy="1850542"/>
            </a:xfrm>
          </p:grpSpPr>
          <p:sp>
            <p:nvSpPr>
              <p:cNvPr id="7" name="Flowchart: Process 6"/>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Product</a:t>
                </a:r>
                <a:endParaRPr lang="en-US">
                  <a:solidFill>
                    <a:prstClr val="black"/>
                  </a:solidFill>
                </a:endParaRPr>
              </a:p>
            </p:txBody>
          </p:sp>
          <p:sp>
            <p:nvSpPr>
              <p:cNvPr id="8" name="Flowchart: Process 7"/>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Customer</a:t>
                </a:r>
                <a:endParaRPr lang="en-US">
                  <a:solidFill>
                    <a:prstClr val="black"/>
                  </a:solidFill>
                </a:endParaRPr>
              </a:p>
            </p:txBody>
          </p:sp>
          <p:sp>
            <p:nvSpPr>
              <p:cNvPr id="9" name="Flowchart: Decision 8"/>
              <p:cNvSpPr/>
              <p:nvPr/>
            </p:nvSpPr>
            <p:spPr>
              <a:xfrm>
                <a:off x="3435824" y="1676400"/>
                <a:ext cx="19812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order</a:t>
                </a:r>
              </a:p>
            </p:txBody>
          </p:sp>
          <p:cxnSp>
            <p:nvCxnSpPr>
              <p:cNvPr id="11" name="Straight Connector 10"/>
              <p:cNvCxnSpPr>
                <a:stCxn id="8" idx="3"/>
                <a:endCxn id="9" idx="1"/>
              </p:cNvCxnSpPr>
              <p:nvPr/>
            </p:nvCxnSpPr>
            <p:spPr>
              <a:xfrm>
                <a:off x="2906973" y="2057400"/>
                <a:ext cx="5288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7" idx="1"/>
              </p:cNvCxnSpPr>
              <p:nvPr/>
            </p:nvCxnSpPr>
            <p:spPr>
              <a:xfrm>
                <a:off x="5417024" y="2057400"/>
                <a:ext cx="60277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3435824" y="843998"/>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Agent</a:t>
                </a:r>
                <a:endParaRPr lang="en-US">
                  <a:solidFill>
                    <a:prstClr val="black"/>
                  </a:solidFill>
                </a:endParaRPr>
              </a:p>
            </p:txBody>
          </p:sp>
          <p:cxnSp>
            <p:nvCxnSpPr>
              <p:cNvPr id="16" name="Straight Connector 15"/>
              <p:cNvCxnSpPr>
                <a:stCxn id="15" idx="2"/>
                <a:endCxn id="9" idx="0"/>
              </p:cNvCxnSpPr>
              <p:nvPr/>
            </p:nvCxnSpPr>
            <p:spPr>
              <a:xfrm>
                <a:off x="4426424" y="1301198"/>
                <a:ext cx="0" cy="3752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3"/>
                <a:endCxn id="8" idx="0"/>
              </p:cNvCxnSpPr>
              <p:nvPr/>
            </p:nvCxnSpPr>
            <p:spPr>
              <a:xfrm flipH="1">
                <a:off x="1916373" y="1517986"/>
                <a:ext cx="210111" cy="310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3"/>
                <a:endCxn id="7" idx="0"/>
              </p:cNvCxnSpPr>
              <p:nvPr/>
            </p:nvCxnSpPr>
            <p:spPr>
              <a:xfrm flipH="1">
                <a:off x="7010400" y="1488444"/>
                <a:ext cx="210111" cy="340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 idx="2"/>
                <a:endCxn id="15" idx="3"/>
              </p:cNvCxnSpPr>
              <p:nvPr/>
            </p:nvCxnSpPr>
            <p:spPr>
              <a:xfrm flipH="1">
                <a:off x="5417024" y="1072598"/>
                <a:ext cx="2979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9" idx="2"/>
                <a:endCxn id="50" idx="0"/>
              </p:cNvCxnSpPr>
              <p:nvPr/>
            </p:nvCxnSpPr>
            <p:spPr>
              <a:xfrm>
                <a:off x="4426424" y="2438400"/>
                <a:ext cx="0" cy="201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9" idx="2"/>
                <a:endCxn id="48" idx="7"/>
              </p:cNvCxnSpPr>
              <p:nvPr/>
            </p:nvCxnSpPr>
            <p:spPr>
              <a:xfrm flipH="1">
                <a:off x="3640263" y="2438400"/>
                <a:ext cx="786161" cy="256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1"/>
                <a:endCxn id="9" idx="2"/>
              </p:cNvCxnSpPr>
              <p:nvPr/>
            </p:nvCxnSpPr>
            <p:spPr>
              <a:xfrm flipH="1" flipV="1">
                <a:off x="4426424" y="2438400"/>
                <a:ext cx="812887" cy="22898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1992573" y="1883531"/>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cid</a:t>
              </a:r>
            </a:p>
          </p:txBody>
        </p:sp>
        <p:sp>
          <p:nvSpPr>
            <p:cNvPr id="20" name="Oval 19"/>
            <p:cNvSpPr/>
            <p:nvPr/>
          </p:nvSpPr>
          <p:spPr>
            <a:xfrm>
              <a:off x="7086600" y="185398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pid</a:t>
              </a:r>
            </a:p>
          </p:txBody>
        </p:sp>
        <p:sp>
          <p:nvSpPr>
            <p:cNvPr id="21" name="Oval 20"/>
            <p:cNvSpPr/>
            <p:nvPr/>
          </p:nvSpPr>
          <p:spPr>
            <a:xfrm>
              <a:off x="5715000" y="1570797"/>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aid</a:t>
              </a:r>
            </a:p>
          </p:txBody>
        </p:sp>
        <p:sp>
          <p:nvSpPr>
            <p:cNvPr id="48" name="Oval 47"/>
            <p:cNvSpPr/>
            <p:nvPr/>
          </p:nvSpPr>
          <p:spPr>
            <a:xfrm>
              <a:off x="2859774" y="3325393"/>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cid</a:t>
              </a:r>
            </a:p>
          </p:txBody>
        </p:sp>
        <p:sp>
          <p:nvSpPr>
            <p:cNvPr id="50" name="Oval 49"/>
            <p:cNvSpPr/>
            <p:nvPr/>
          </p:nvSpPr>
          <p:spPr>
            <a:xfrm>
              <a:off x="3969224" y="3325393"/>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pid</a:t>
              </a:r>
            </a:p>
          </p:txBody>
        </p:sp>
        <p:sp>
          <p:nvSpPr>
            <p:cNvPr id="52" name="Oval 51"/>
            <p:cNvSpPr/>
            <p:nvPr/>
          </p:nvSpPr>
          <p:spPr>
            <a:xfrm>
              <a:off x="5105400" y="3298237"/>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aid</a:t>
              </a:r>
            </a:p>
          </p:txBody>
        </p:sp>
      </p:grpSp>
      <p:sp>
        <p:nvSpPr>
          <p:cNvPr id="63" name="&quot;No&quot; Symbol 62"/>
          <p:cNvSpPr/>
          <p:nvPr/>
        </p:nvSpPr>
        <p:spPr>
          <a:xfrm>
            <a:off x="3810000" y="2819400"/>
            <a:ext cx="1243361" cy="971416"/>
          </a:xfrm>
          <a:prstGeom prst="noSmoking">
            <a:avLst/>
          </a:prstGeom>
          <a:solidFill>
            <a:srgbClr val="C00000">
              <a:alpha val="29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8698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4724400"/>
            <a:ext cx="8229600" cy="1401763"/>
          </a:xfrm>
        </p:spPr>
        <p:txBody>
          <a:bodyPr>
            <a:normAutofit/>
          </a:bodyPr>
          <a:lstStyle/>
          <a:p>
            <a:pPr algn="just"/>
            <a:r>
              <a:rPr lang="en-US" sz="2800"/>
              <a:t>Dengan demikian tabel order akan lebih tepat sebagai </a:t>
            </a:r>
            <a:r>
              <a:rPr lang="en-US" sz="2800" b="1"/>
              <a:t>entity</a:t>
            </a:r>
            <a:r>
              <a:rPr lang="en-US" sz="2800"/>
              <a:t> dengan atribut identifier </a:t>
            </a:r>
            <a:r>
              <a:rPr lang="en-US" sz="2800" b="1"/>
              <a:t>ordNo</a:t>
            </a:r>
            <a:r>
              <a:rPr lang="en-US" sz="2800"/>
              <a:t>, daripada sebagai relationship.</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8</a:t>
            </a:fld>
            <a:endParaRPr dirty="0"/>
          </a:p>
        </p:txBody>
      </p:sp>
      <p:sp>
        <p:nvSpPr>
          <p:cNvPr id="18" name="Rectangle 17"/>
          <p:cNvSpPr/>
          <p:nvPr/>
        </p:nvSpPr>
        <p:spPr>
          <a:xfrm>
            <a:off x="466376" y="1447800"/>
            <a:ext cx="6678431" cy="523220"/>
          </a:xfrm>
          <a:prstGeom prst="rect">
            <a:avLst/>
          </a:prstGeom>
        </p:spPr>
        <p:txBody>
          <a:bodyPr wrap="none">
            <a:spAutoFit/>
          </a:bodyPr>
          <a:lstStyle/>
          <a:p>
            <a:r>
              <a:rPr lang="en-US" sz="2800" b="1">
                <a:solidFill>
                  <a:prstClr val="black"/>
                </a:solidFill>
              </a:rPr>
              <a:t>Contoh (perbaikan relationship yang salah):</a:t>
            </a:r>
          </a:p>
        </p:txBody>
      </p:sp>
      <p:grpSp>
        <p:nvGrpSpPr>
          <p:cNvPr id="53" name="Group 52"/>
          <p:cNvGrpSpPr/>
          <p:nvPr/>
        </p:nvGrpSpPr>
        <p:grpSpPr>
          <a:xfrm>
            <a:off x="925773" y="2248803"/>
            <a:ext cx="7075227" cy="2170797"/>
            <a:chOff x="925773" y="1529798"/>
            <a:chExt cx="7075227" cy="2170797"/>
          </a:xfrm>
        </p:grpSpPr>
        <p:grpSp>
          <p:nvGrpSpPr>
            <p:cNvPr id="17" name="Group 16"/>
            <p:cNvGrpSpPr/>
            <p:nvPr/>
          </p:nvGrpSpPr>
          <p:grpSpPr>
            <a:xfrm>
              <a:off x="925773" y="1529798"/>
              <a:ext cx="7075227" cy="1850542"/>
              <a:chOff x="925773" y="843998"/>
              <a:chExt cx="7075227" cy="1850542"/>
            </a:xfrm>
          </p:grpSpPr>
          <p:sp>
            <p:nvSpPr>
              <p:cNvPr id="7" name="Flowchart: Process 6"/>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Product</a:t>
                </a:r>
                <a:endParaRPr lang="en-US">
                  <a:solidFill>
                    <a:prstClr val="black"/>
                  </a:solidFill>
                </a:endParaRPr>
              </a:p>
            </p:txBody>
          </p:sp>
          <p:sp>
            <p:nvSpPr>
              <p:cNvPr id="8" name="Flowchart: Process 7"/>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Customer</a:t>
                </a:r>
                <a:endParaRPr lang="en-US">
                  <a:solidFill>
                    <a:prstClr val="black"/>
                  </a:solidFill>
                </a:endParaRPr>
              </a:p>
            </p:txBody>
          </p:sp>
          <p:sp>
            <p:nvSpPr>
              <p:cNvPr id="15" name="Flowchart: Process 14"/>
              <p:cNvSpPr/>
              <p:nvPr/>
            </p:nvSpPr>
            <p:spPr>
              <a:xfrm>
                <a:off x="3435824" y="843998"/>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Agent</a:t>
                </a:r>
                <a:endParaRPr lang="en-US">
                  <a:solidFill>
                    <a:prstClr val="black"/>
                  </a:solidFill>
                </a:endParaRPr>
              </a:p>
            </p:txBody>
          </p:sp>
          <p:cxnSp>
            <p:nvCxnSpPr>
              <p:cNvPr id="30" name="Straight Connector 29"/>
              <p:cNvCxnSpPr>
                <a:stCxn id="19" idx="3"/>
                <a:endCxn id="8" idx="0"/>
              </p:cNvCxnSpPr>
              <p:nvPr/>
            </p:nvCxnSpPr>
            <p:spPr>
              <a:xfrm flipH="1">
                <a:off x="1916373" y="1517986"/>
                <a:ext cx="210111" cy="310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3"/>
                <a:endCxn id="7" idx="0"/>
              </p:cNvCxnSpPr>
              <p:nvPr/>
            </p:nvCxnSpPr>
            <p:spPr>
              <a:xfrm flipH="1">
                <a:off x="7010400" y="1488444"/>
                <a:ext cx="210111" cy="340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 idx="2"/>
                <a:endCxn id="15" idx="3"/>
              </p:cNvCxnSpPr>
              <p:nvPr/>
            </p:nvCxnSpPr>
            <p:spPr>
              <a:xfrm flipH="1">
                <a:off x="5417024" y="1072598"/>
                <a:ext cx="2979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33" idx="2"/>
                <a:endCxn id="50" idx="0"/>
              </p:cNvCxnSpPr>
              <p:nvPr/>
            </p:nvCxnSpPr>
            <p:spPr>
              <a:xfrm>
                <a:off x="4426424" y="2286000"/>
                <a:ext cx="524301" cy="353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3" idx="2"/>
              </p:cNvCxnSpPr>
              <p:nvPr/>
            </p:nvCxnSpPr>
            <p:spPr>
              <a:xfrm flipH="1">
                <a:off x="3962400" y="2286000"/>
                <a:ext cx="464024" cy="408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0"/>
                <a:endCxn id="33" idx="2"/>
              </p:cNvCxnSpPr>
              <p:nvPr/>
            </p:nvCxnSpPr>
            <p:spPr>
              <a:xfrm flipH="1" flipV="1">
                <a:off x="4426424" y="2286000"/>
                <a:ext cx="1593376" cy="353593"/>
              </a:xfrm>
              <a:prstGeom prst="line">
                <a:avLst/>
              </a:prstGeom>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3435824" y="1828800"/>
                <a:ext cx="1981200" cy="457200"/>
              </a:xfrm>
              <a:prstGeom prst="flowChart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srgbClr val="FF0000"/>
                    </a:solidFill>
                  </a:rPr>
                  <a:t>Order</a:t>
                </a:r>
                <a:endParaRPr lang="en-US">
                  <a:solidFill>
                    <a:srgbClr val="FF0000"/>
                  </a:solidFill>
                </a:endParaRPr>
              </a:p>
            </p:txBody>
          </p:sp>
          <p:cxnSp>
            <p:nvCxnSpPr>
              <p:cNvPr id="45" name="Straight Connector 44"/>
              <p:cNvCxnSpPr>
                <a:stCxn id="39" idx="0"/>
                <a:endCxn id="33" idx="2"/>
              </p:cNvCxnSpPr>
              <p:nvPr/>
            </p:nvCxnSpPr>
            <p:spPr>
              <a:xfrm flipV="1">
                <a:off x="2621150" y="2286000"/>
                <a:ext cx="1805274" cy="353593"/>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1992573" y="1883531"/>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cid</a:t>
              </a:r>
            </a:p>
          </p:txBody>
        </p:sp>
        <p:sp>
          <p:nvSpPr>
            <p:cNvPr id="20" name="Oval 19"/>
            <p:cNvSpPr/>
            <p:nvPr/>
          </p:nvSpPr>
          <p:spPr>
            <a:xfrm>
              <a:off x="7086600" y="185398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pid</a:t>
              </a:r>
            </a:p>
          </p:txBody>
        </p:sp>
        <p:sp>
          <p:nvSpPr>
            <p:cNvPr id="21" name="Oval 20"/>
            <p:cNvSpPr/>
            <p:nvPr/>
          </p:nvSpPr>
          <p:spPr>
            <a:xfrm>
              <a:off x="5715000" y="1570797"/>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aid</a:t>
              </a:r>
            </a:p>
          </p:txBody>
        </p:sp>
        <p:sp>
          <p:nvSpPr>
            <p:cNvPr id="48" name="Oval 47"/>
            <p:cNvSpPr/>
            <p:nvPr/>
          </p:nvSpPr>
          <p:spPr>
            <a:xfrm>
              <a:off x="3435824" y="3325393"/>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cid</a:t>
              </a:r>
            </a:p>
          </p:txBody>
        </p:sp>
        <p:sp>
          <p:nvSpPr>
            <p:cNvPr id="50" name="Oval 49"/>
            <p:cNvSpPr/>
            <p:nvPr/>
          </p:nvSpPr>
          <p:spPr>
            <a:xfrm>
              <a:off x="4493525" y="3325393"/>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pid</a:t>
              </a:r>
            </a:p>
          </p:txBody>
        </p:sp>
        <p:sp>
          <p:nvSpPr>
            <p:cNvPr id="52" name="Oval 51"/>
            <p:cNvSpPr/>
            <p:nvPr/>
          </p:nvSpPr>
          <p:spPr>
            <a:xfrm>
              <a:off x="5562600" y="3325393"/>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aid</a:t>
              </a:r>
            </a:p>
          </p:txBody>
        </p:sp>
        <p:sp>
          <p:nvSpPr>
            <p:cNvPr id="39" name="Oval 38"/>
            <p:cNvSpPr/>
            <p:nvPr/>
          </p:nvSpPr>
          <p:spPr>
            <a:xfrm>
              <a:off x="2021428" y="3325393"/>
              <a:ext cx="1199444"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ordNo</a:t>
              </a:r>
            </a:p>
          </p:txBody>
        </p:sp>
      </p:grpSp>
    </p:spTree>
    <p:extLst>
      <p:ext uri="{BB962C8B-B14F-4D97-AF65-F5344CB8AC3E}">
        <p14:creationId xmlns:p14="http://schemas.microsoft.com/office/powerpoint/2010/main" val="408636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(Relationships Among Entities)</a:t>
            </a:r>
            <a:endParaRPr lang="en-US" dirty="0"/>
          </a:p>
        </p:txBody>
      </p:sp>
      <p:sp>
        <p:nvSpPr>
          <p:cNvPr id="3" name="Content Placeholder 2"/>
          <p:cNvSpPr>
            <a:spLocks noGrp="1"/>
          </p:cNvSpPr>
          <p:nvPr>
            <p:ph idx="1"/>
          </p:nvPr>
        </p:nvSpPr>
        <p:spPr>
          <a:xfrm>
            <a:off x="457200" y="5257800"/>
            <a:ext cx="8229600" cy="1143000"/>
          </a:xfrm>
        </p:spPr>
        <p:txBody>
          <a:bodyPr>
            <a:normAutofit fontScale="70000" lnSpcReduction="20000"/>
          </a:bodyPr>
          <a:lstStyle/>
          <a:p>
            <a:pPr algn="just"/>
            <a:r>
              <a:rPr lang="en-US" sz="2800"/>
              <a:t>Meskipun entity order tidak berkaitan langsung ke relationship, namun jelas bahwa terdapat sejumlah </a:t>
            </a:r>
            <a:r>
              <a:rPr lang="en-US" sz="2800" b="1"/>
              <a:t>relationship</a:t>
            </a:r>
            <a:r>
              <a:rPr lang="en-US" sz="2800"/>
              <a:t> yang mungkin bisa kita tentukan dalam hal entity </a:t>
            </a:r>
            <a:r>
              <a:rPr lang="en-US" sz="2800" b="1"/>
              <a:t>order</a:t>
            </a:r>
            <a:r>
              <a:rPr lang="en-US" sz="2800"/>
              <a:t>  dengan entity </a:t>
            </a:r>
            <a:r>
              <a:rPr lang="en-US" sz="2800" b="1"/>
              <a:t>Customer</a:t>
            </a:r>
            <a:r>
              <a:rPr lang="en-US" sz="2800"/>
              <a:t>, </a:t>
            </a:r>
            <a:r>
              <a:rPr lang="en-US" sz="2800" b="1"/>
              <a:t>Agent</a:t>
            </a:r>
            <a:r>
              <a:rPr lang="en-US" sz="2800"/>
              <a:t>, dan </a:t>
            </a:r>
            <a:r>
              <a:rPr lang="en-US" sz="2800" b="1"/>
              <a:t>Product</a:t>
            </a:r>
            <a:r>
              <a:rPr lang="en-US" sz="280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9</a:t>
            </a:fld>
            <a:endParaRPr dirty="0"/>
          </a:p>
        </p:txBody>
      </p:sp>
      <p:sp>
        <p:nvSpPr>
          <p:cNvPr id="18" name="Rectangle 17"/>
          <p:cNvSpPr/>
          <p:nvPr/>
        </p:nvSpPr>
        <p:spPr>
          <a:xfrm>
            <a:off x="466376" y="1447800"/>
            <a:ext cx="6678431" cy="523220"/>
          </a:xfrm>
          <a:prstGeom prst="rect">
            <a:avLst/>
          </a:prstGeom>
        </p:spPr>
        <p:txBody>
          <a:bodyPr wrap="none">
            <a:spAutoFit/>
          </a:bodyPr>
          <a:lstStyle/>
          <a:p>
            <a:r>
              <a:rPr lang="en-US" sz="2800" b="1">
                <a:solidFill>
                  <a:prstClr val="black"/>
                </a:solidFill>
              </a:rPr>
              <a:t>Contoh (perbaikan relationship yang salah):</a:t>
            </a:r>
          </a:p>
        </p:txBody>
      </p:sp>
      <p:grpSp>
        <p:nvGrpSpPr>
          <p:cNvPr id="67" name="Group 66"/>
          <p:cNvGrpSpPr/>
          <p:nvPr/>
        </p:nvGrpSpPr>
        <p:grpSpPr>
          <a:xfrm>
            <a:off x="861905" y="2026867"/>
            <a:ext cx="7139095" cy="3078533"/>
            <a:chOff x="861905" y="1730399"/>
            <a:chExt cx="7139095" cy="3078533"/>
          </a:xfrm>
        </p:grpSpPr>
        <p:grpSp>
          <p:nvGrpSpPr>
            <p:cNvPr id="53" name="Group 52"/>
            <p:cNvGrpSpPr/>
            <p:nvPr/>
          </p:nvGrpSpPr>
          <p:grpSpPr>
            <a:xfrm>
              <a:off x="861905" y="1730399"/>
              <a:ext cx="7139095" cy="3078533"/>
              <a:chOff x="861905" y="898729"/>
              <a:chExt cx="7139095" cy="3078533"/>
            </a:xfrm>
          </p:grpSpPr>
          <p:grpSp>
            <p:nvGrpSpPr>
              <p:cNvPr id="17" name="Group 16"/>
              <p:cNvGrpSpPr/>
              <p:nvPr/>
            </p:nvGrpSpPr>
            <p:grpSpPr>
              <a:xfrm>
                <a:off x="861905" y="1218984"/>
                <a:ext cx="7139095" cy="2383076"/>
                <a:chOff x="861905" y="533184"/>
                <a:chExt cx="7139095" cy="2383076"/>
              </a:xfrm>
            </p:grpSpPr>
            <p:sp>
              <p:nvSpPr>
                <p:cNvPr id="7" name="Flowchart: Process 6"/>
                <p:cNvSpPr/>
                <p:nvPr/>
              </p:nvSpPr>
              <p:spPr>
                <a:xfrm>
                  <a:off x="6019800" y="76853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Product</a:t>
                  </a:r>
                  <a:endParaRPr lang="en-US">
                    <a:solidFill>
                      <a:prstClr val="black"/>
                    </a:solidFill>
                  </a:endParaRPr>
                </a:p>
              </p:txBody>
            </p:sp>
            <p:sp>
              <p:nvSpPr>
                <p:cNvPr id="8" name="Flowchart: Process 7"/>
                <p:cNvSpPr/>
                <p:nvPr/>
              </p:nvSpPr>
              <p:spPr>
                <a:xfrm>
                  <a:off x="861905" y="76853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Customer</a:t>
                  </a:r>
                  <a:endParaRPr lang="en-US">
                    <a:solidFill>
                      <a:prstClr val="black"/>
                    </a:solidFill>
                  </a:endParaRPr>
                </a:p>
              </p:txBody>
            </p:sp>
            <p:sp>
              <p:nvSpPr>
                <p:cNvPr id="15" name="Flowchart: Process 14"/>
                <p:cNvSpPr/>
                <p:nvPr/>
              </p:nvSpPr>
              <p:spPr>
                <a:xfrm>
                  <a:off x="3435824" y="76853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Agent</a:t>
                  </a:r>
                  <a:endParaRPr lang="en-US">
                    <a:solidFill>
                      <a:prstClr val="black"/>
                    </a:solidFill>
                  </a:endParaRPr>
                </a:p>
              </p:txBody>
            </p:sp>
            <p:cxnSp>
              <p:nvCxnSpPr>
                <p:cNvPr id="30" name="Straight Connector 29"/>
                <p:cNvCxnSpPr>
                  <a:stCxn id="19" idx="3"/>
                  <a:endCxn id="8" idx="0"/>
                </p:cNvCxnSpPr>
                <p:nvPr/>
              </p:nvCxnSpPr>
              <p:spPr>
                <a:xfrm flipH="1">
                  <a:off x="1852505" y="533184"/>
                  <a:ext cx="233816" cy="235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0" idx="4"/>
                  <a:endCxn id="7" idx="0"/>
                </p:cNvCxnSpPr>
                <p:nvPr/>
              </p:nvCxnSpPr>
              <p:spPr>
                <a:xfrm>
                  <a:off x="7010400" y="588131"/>
                  <a:ext cx="0" cy="180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1" idx="4"/>
                  <a:endCxn id="15" idx="0"/>
                </p:cNvCxnSpPr>
                <p:nvPr/>
              </p:nvCxnSpPr>
              <p:spPr>
                <a:xfrm flipH="1">
                  <a:off x="4426424" y="588131"/>
                  <a:ext cx="568" cy="180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33" idx="2"/>
                  <a:endCxn id="50" idx="0"/>
                </p:cNvCxnSpPr>
                <p:nvPr/>
              </p:nvCxnSpPr>
              <p:spPr>
                <a:xfrm>
                  <a:off x="4426424" y="2673530"/>
                  <a:ext cx="461749" cy="2209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3" idx="2"/>
                  <a:endCxn id="48" idx="0"/>
                </p:cNvCxnSpPr>
                <p:nvPr/>
              </p:nvCxnSpPr>
              <p:spPr>
                <a:xfrm flipH="1">
                  <a:off x="3893024" y="2673530"/>
                  <a:ext cx="533400" cy="242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2" idx="0"/>
                  <a:endCxn id="33" idx="2"/>
                </p:cNvCxnSpPr>
                <p:nvPr/>
              </p:nvCxnSpPr>
              <p:spPr>
                <a:xfrm flipH="1" flipV="1">
                  <a:off x="4426424" y="2673530"/>
                  <a:ext cx="1447800" cy="242730"/>
                </a:xfrm>
                <a:prstGeom prst="line">
                  <a:avLst/>
                </a:prstGeom>
              </p:spPr>
              <p:style>
                <a:lnRef idx="1">
                  <a:schemeClr val="accent1"/>
                </a:lnRef>
                <a:fillRef idx="0">
                  <a:schemeClr val="accent1"/>
                </a:fillRef>
                <a:effectRef idx="0">
                  <a:schemeClr val="accent1"/>
                </a:effectRef>
                <a:fontRef idx="minor">
                  <a:schemeClr val="tx1"/>
                </a:fontRef>
              </p:style>
            </p:cxnSp>
            <p:sp>
              <p:nvSpPr>
                <p:cNvPr id="33" name="Flowchart: Process 32"/>
                <p:cNvSpPr/>
                <p:nvPr/>
              </p:nvSpPr>
              <p:spPr>
                <a:xfrm>
                  <a:off x="3435824" y="221633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Order</a:t>
                  </a:r>
                  <a:endParaRPr lang="en-US">
                    <a:solidFill>
                      <a:prstClr val="black"/>
                    </a:solidFill>
                  </a:endParaRPr>
                </a:p>
              </p:txBody>
            </p:sp>
            <p:cxnSp>
              <p:nvCxnSpPr>
                <p:cNvPr id="45" name="Straight Connector 44"/>
                <p:cNvCxnSpPr>
                  <a:stCxn id="39" idx="0"/>
                  <a:endCxn id="33" idx="2"/>
                </p:cNvCxnSpPr>
                <p:nvPr/>
              </p:nvCxnSpPr>
              <p:spPr>
                <a:xfrm flipV="1">
                  <a:off x="2686043" y="2673530"/>
                  <a:ext cx="1740381" cy="24273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Oval 18"/>
              <p:cNvSpPr/>
              <p:nvPr/>
            </p:nvSpPr>
            <p:spPr>
              <a:xfrm>
                <a:off x="1952410" y="89872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cid</a:t>
                </a:r>
              </a:p>
            </p:txBody>
          </p:sp>
          <p:sp>
            <p:nvSpPr>
              <p:cNvPr id="20" name="Oval 19"/>
              <p:cNvSpPr/>
              <p:nvPr/>
            </p:nvSpPr>
            <p:spPr>
              <a:xfrm>
                <a:off x="6553200" y="89872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pid</a:t>
                </a:r>
              </a:p>
            </p:txBody>
          </p:sp>
          <p:sp>
            <p:nvSpPr>
              <p:cNvPr id="21" name="Oval 20"/>
              <p:cNvSpPr/>
              <p:nvPr/>
            </p:nvSpPr>
            <p:spPr>
              <a:xfrm>
                <a:off x="3969792" y="89872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aid</a:t>
                </a:r>
              </a:p>
            </p:txBody>
          </p:sp>
          <p:sp>
            <p:nvSpPr>
              <p:cNvPr id="48" name="Oval 47"/>
              <p:cNvSpPr/>
              <p:nvPr/>
            </p:nvSpPr>
            <p:spPr>
              <a:xfrm>
                <a:off x="3435824" y="3602060"/>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cid</a:t>
                </a:r>
              </a:p>
            </p:txBody>
          </p:sp>
          <p:sp>
            <p:nvSpPr>
              <p:cNvPr id="50" name="Oval 49"/>
              <p:cNvSpPr/>
              <p:nvPr/>
            </p:nvSpPr>
            <p:spPr>
              <a:xfrm>
                <a:off x="4430973" y="3580269"/>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pid</a:t>
                </a:r>
              </a:p>
            </p:txBody>
          </p:sp>
          <p:sp>
            <p:nvSpPr>
              <p:cNvPr id="52" name="Oval 51"/>
              <p:cNvSpPr/>
              <p:nvPr/>
            </p:nvSpPr>
            <p:spPr>
              <a:xfrm>
                <a:off x="5417024" y="3602060"/>
                <a:ext cx="914400"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t>aid</a:t>
                </a:r>
              </a:p>
            </p:txBody>
          </p:sp>
          <p:sp>
            <p:nvSpPr>
              <p:cNvPr id="39" name="Oval 38"/>
              <p:cNvSpPr/>
              <p:nvPr/>
            </p:nvSpPr>
            <p:spPr>
              <a:xfrm>
                <a:off x="2086321" y="3602060"/>
                <a:ext cx="1199444" cy="3752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u="sng"/>
                  <a:t>ordNo</a:t>
                </a:r>
              </a:p>
            </p:txBody>
          </p:sp>
        </p:grpSp>
        <p:sp>
          <p:nvSpPr>
            <p:cNvPr id="25" name="Flowchart: Decision 24"/>
            <p:cNvSpPr/>
            <p:nvPr/>
          </p:nvSpPr>
          <p:spPr>
            <a:xfrm>
              <a:off x="1219200" y="2971800"/>
              <a:ext cx="1266610" cy="609600"/>
            </a:xfrm>
            <a:prstGeom prst="flowChartDecision">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solidFill>
                    <a:srgbClr val="FF0000"/>
                  </a:solidFill>
                </a:rPr>
                <a:t>put</a:t>
              </a:r>
            </a:p>
          </p:txBody>
        </p:sp>
        <p:sp>
          <p:nvSpPr>
            <p:cNvPr id="40" name="Flowchart: Decision 39"/>
            <p:cNvSpPr/>
            <p:nvPr/>
          </p:nvSpPr>
          <p:spPr>
            <a:xfrm>
              <a:off x="3793119" y="2971800"/>
              <a:ext cx="1266610" cy="609600"/>
            </a:xfrm>
            <a:prstGeom prst="flowChartDecision">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solidFill>
                    <a:srgbClr val="FF0000"/>
                  </a:solidFill>
                </a:rPr>
                <a:t>got</a:t>
              </a:r>
            </a:p>
          </p:txBody>
        </p:sp>
        <p:sp>
          <p:nvSpPr>
            <p:cNvPr id="49" name="Flowchart: Decision 48"/>
            <p:cNvSpPr/>
            <p:nvPr/>
          </p:nvSpPr>
          <p:spPr>
            <a:xfrm>
              <a:off x="6377095" y="2971800"/>
              <a:ext cx="1266610" cy="609600"/>
            </a:xfrm>
            <a:prstGeom prst="flowChartDecision">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solidFill>
                    <a:srgbClr val="FF0000"/>
                  </a:solidFill>
                </a:rPr>
                <a:t>in</a:t>
              </a:r>
            </a:p>
          </p:txBody>
        </p:sp>
        <p:cxnSp>
          <p:nvCxnSpPr>
            <p:cNvPr id="41" name="Elbow Connector 40"/>
            <p:cNvCxnSpPr>
              <a:stCxn id="33" idx="1"/>
              <a:endCxn id="25" idx="2"/>
            </p:cNvCxnSpPr>
            <p:nvPr/>
          </p:nvCxnSpPr>
          <p:spPr>
            <a:xfrm rot="10800000">
              <a:off x="1852506" y="3581400"/>
              <a:ext cx="1583319" cy="3810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49" idx="2"/>
              <a:endCxn id="33" idx="3"/>
            </p:cNvCxnSpPr>
            <p:nvPr/>
          </p:nvCxnSpPr>
          <p:spPr>
            <a:xfrm rot="5400000">
              <a:off x="6023212" y="2975212"/>
              <a:ext cx="381000" cy="159337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3" idx="0"/>
              <a:endCxn id="40" idx="2"/>
            </p:cNvCxnSpPr>
            <p:nvPr/>
          </p:nvCxnSpPr>
          <p:spPr>
            <a:xfrm flipV="1">
              <a:off x="4426424" y="35814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0" idx="0"/>
              <a:endCxn id="15" idx="2"/>
            </p:cNvCxnSpPr>
            <p:nvPr/>
          </p:nvCxnSpPr>
          <p:spPr>
            <a:xfrm flipV="1">
              <a:off x="4426424" y="2743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49" idx="0"/>
              <a:endCxn id="7" idx="2"/>
            </p:cNvCxnSpPr>
            <p:nvPr/>
          </p:nvCxnSpPr>
          <p:spPr>
            <a:xfrm flipV="1">
              <a:off x="7010400" y="2743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5" idx="0"/>
              <a:endCxn id="8" idx="2"/>
            </p:cNvCxnSpPr>
            <p:nvPr/>
          </p:nvCxnSpPr>
          <p:spPr>
            <a:xfrm flipV="1">
              <a:off x="1852505" y="2743200"/>
              <a:ext cx="0" cy="228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67420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46410</TotalTime>
  <Words>2511</Words>
  <Application>Microsoft Office PowerPoint</Application>
  <PresentationFormat>On-screen Show (4:3)</PresentationFormat>
  <Paragraphs>466</Paragraphs>
  <Slides>22</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Georgia</vt:lpstr>
      <vt:lpstr>PFGEG B+ Sabon</vt:lpstr>
      <vt:lpstr>Times New Roman</vt:lpstr>
      <vt:lpstr>Trebuchet MS</vt:lpstr>
      <vt:lpstr>Wingdings 2</vt:lpstr>
      <vt:lpstr>Urban</vt:lpstr>
      <vt:lpstr>ER Concept (Lanjutan)</vt:lpstr>
      <vt:lpstr>Tujuan Pertemuan</vt:lpstr>
      <vt:lpstr>ER Concept  (Relationships Among Entities)</vt:lpstr>
      <vt:lpstr>ER Concept  (Relationships Among Entities)</vt:lpstr>
      <vt:lpstr>ER Concept  (Relationships Among Entities)</vt:lpstr>
      <vt:lpstr>ER Concept  (Relationships Among Entities)</vt:lpstr>
      <vt:lpstr>ER Concept  (Relationships Among Entities)</vt:lpstr>
      <vt:lpstr>ER Concept  (Relationships Among Entities)</vt:lpstr>
      <vt:lpstr>ER Concept  (Relationships Among Entities)</vt:lpstr>
      <vt:lpstr>Intro ER Concept (Relationships Among Entities) </vt:lpstr>
      <vt:lpstr>ER Concept  (Relationships Among Entities)</vt:lpstr>
      <vt:lpstr>ER Concept  (Relationships Among Entities)</vt:lpstr>
      <vt:lpstr>ER Concept  (Kesimpulan)</vt:lpstr>
      <vt:lpstr>ER Concept  (Kesimpulan)</vt:lpstr>
      <vt:lpstr>ER Concept  (Kesimpulan)</vt:lpstr>
      <vt:lpstr>ER Concept  (Kesimpulan)</vt:lpstr>
      <vt:lpstr>Cardinality Partisipasi Entity dalam suatu Relationship</vt:lpstr>
      <vt:lpstr>Cardinality Partisipasi Entity dalam suatu Relationship</vt:lpstr>
      <vt:lpstr>Cardinality Partisipasi Entity dalam suatu Relationship</vt:lpstr>
      <vt:lpstr>Cardinality Partisipasi Entity dalam suatu Relationship</vt:lpstr>
      <vt:lpstr>Quiz</vt:lpstr>
      <vt:lpstr>See You Next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Marcello Singadji</cp:lastModifiedBy>
  <cp:revision>384</cp:revision>
  <dcterms:created xsi:type="dcterms:W3CDTF">2011-08-04T03:20:05Z</dcterms:created>
  <dcterms:modified xsi:type="dcterms:W3CDTF">2020-09-28T03:20:03Z</dcterms:modified>
</cp:coreProperties>
</file>