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handoutMasterIdLst>
    <p:handoutMasterId r:id="rId39"/>
  </p:handoutMasterIdLst>
  <p:sldIdLst>
    <p:sldId id="256" r:id="rId2"/>
    <p:sldId id="306" r:id="rId3"/>
    <p:sldId id="257" r:id="rId4"/>
    <p:sldId id="288" r:id="rId5"/>
    <p:sldId id="270" r:id="rId6"/>
    <p:sldId id="277" r:id="rId7"/>
    <p:sldId id="275" r:id="rId8"/>
    <p:sldId id="272" r:id="rId9"/>
    <p:sldId id="274" r:id="rId10"/>
    <p:sldId id="282" r:id="rId11"/>
    <p:sldId id="271" r:id="rId12"/>
    <p:sldId id="278" r:id="rId13"/>
    <p:sldId id="280" r:id="rId14"/>
    <p:sldId id="296" r:id="rId15"/>
    <p:sldId id="292" r:id="rId16"/>
    <p:sldId id="293" r:id="rId17"/>
    <p:sldId id="294" r:id="rId18"/>
    <p:sldId id="295" r:id="rId19"/>
    <p:sldId id="297" r:id="rId20"/>
    <p:sldId id="298" r:id="rId21"/>
    <p:sldId id="299" r:id="rId22"/>
    <p:sldId id="300" r:id="rId23"/>
    <p:sldId id="301" r:id="rId24"/>
    <p:sldId id="281" r:id="rId25"/>
    <p:sldId id="289" r:id="rId26"/>
    <p:sldId id="290" r:id="rId27"/>
    <p:sldId id="291" r:id="rId28"/>
    <p:sldId id="302" r:id="rId29"/>
    <p:sldId id="303" r:id="rId30"/>
    <p:sldId id="304" r:id="rId31"/>
    <p:sldId id="287" r:id="rId32"/>
    <p:sldId id="284" r:id="rId33"/>
    <p:sldId id="285" r:id="rId34"/>
    <p:sldId id="263" r:id="rId35"/>
    <p:sldId id="264"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71" autoAdjust="0"/>
  </p:normalViewPr>
  <p:slideViewPr>
    <p:cSldViewPr>
      <p:cViewPr varScale="1">
        <p:scale>
          <a:sx n="109" d="100"/>
          <a:sy n="109" d="100"/>
        </p:scale>
        <p:origin x="1602" y="10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o" userId="8bffbbdb-4fbc-4a87-b9c3-46ced084e620" providerId="ADAL" clId="{820C91D3-90B5-4135-81C4-F2309C1C8D97}"/>
    <pc:docChg chg="custSel modSld">
      <pc:chgData name="Marcello" userId="8bffbbdb-4fbc-4a87-b9c3-46ced084e620" providerId="ADAL" clId="{820C91D3-90B5-4135-81C4-F2309C1C8D97}" dt="2020-09-13T04:52:12.255" v="0" actId="478"/>
      <pc:docMkLst>
        <pc:docMk/>
      </pc:docMkLst>
      <pc:sldChg chg="delSp mod">
        <pc:chgData name="Marcello" userId="8bffbbdb-4fbc-4a87-b9c3-46ced084e620" providerId="ADAL" clId="{820C91D3-90B5-4135-81C4-F2309C1C8D97}" dt="2020-09-13T04:52:12.255" v="0" actId="478"/>
        <pc:sldMkLst>
          <pc:docMk/>
          <pc:sldMk cId="42525767" sldId="296"/>
        </pc:sldMkLst>
        <pc:spChg chg="del">
          <ac:chgData name="Marcello" userId="8bffbbdb-4fbc-4a87-b9c3-46ced084e620" providerId="ADAL" clId="{820C91D3-90B5-4135-81C4-F2309C1C8D97}" dt="2020-09-13T04:52:12.255" v="0" actId="478"/>
          <ac:spMkLst>
            <pc:docMk/>
            <pc:sldMk cId="42525767" sldId="296"/>
            <ac:spMk id="6" creationId="{00000000-0000-0000-0000-000000000000}"/>
          </ac:spMkLst>
        </pc:spChg>
      </pc:sldChg>
    </pc:docChg>
  </pc:docChgLst>
  <pc:docChgLst>
    <pc:chgData name="Marcello" userId="8bffbbdb-4fbc-4a87-b9c3-46ced084e620" providerId="ADAL" clId="{4C8B0720-33C4-4E56-9F27-7917E032947B}"/>
    <pc:docChg chg="undo redo custSel modSld delMainMaster modMainMaster">
      <pc:chgData name="Marcello" userId="8bffbbdb-4fbc-4a87-b9c3-46ced084e620" providerId="ADAL" clId="{4C8B0720-33C4-4E56-9F27-7917E032947B}" dt="2020-09-11T07:36:49.033" v="300" actId="478"/>
      <pc:docMkLst>
        <pc:docMk/>
      </pc:docMkLst>
      <pc:sldChg chg="delSp modSp mod">
        <pc:chgData name="Marcello" userId="8bffbbdb-4fbc-4a87-b9c3-46ced084e620" providerId="ADAL" clId="{4C8B0720-33C4-4E56-9F27-7917E032947B}" dt="2020-09-11T07:25:02.261" v="145" actId="478"/>
        <pc:sldMkLst>
          <pc:docMk/>
          <pc:sldMk cId="0" sldId="256"/>
        </pc:sldMkLst>
        <pc:spChg chg="mod">
          <ac:chgData name="Marcello" userId="8bffbbdb-4fbc-4a87-b9c3-46ced084e620" providerId="ADAL" clId="{4C8B0720-33C4-4E56-9F27-7917E032947B}" dt="2020-09-11T02:36:42.682" v="2"/>
          <ac:spMkLst>
            <pc:docMk/>
            <pc:sldMk cId="0" sldId="256"/>
            <ac:spMk id="2" creationId="{00000000-0000-0000-0000-000000000000}"/>
          </ac:spMkLst>
        </pc:spChg>
        <pc:spChg chg="mod">
          <ac:chgData name="Marcello" userId="8bffbbdb-4fbc-4a87-b9c3-46ced084e620" providerId="ADAL" clId="{4C8B0720-33C4-4E56-9F27-7917E032947B}" dt="2020-09-11T02:36:42.682" v="2"/>
          <ac:spMkLst>
            <pc:docMk/>
            <pc:sldMk cId="0" sldId="256"/>
            <ac:spMk id="3" creationId="{00000000-0000-0000-0000-000000000000}"/>
          </ac:spMkLst>
        </pc:spChg>
        <pc:spChg chg="del mod">
          <ac:chgData name="Marcello" userId="8bffbbdb-4fbc-4a87-b9c3-46ced084e620" providerId="ADAL" clId="{4C8B0720-33C4-4E56-9F27-7917E032947B}" dt="2020-09-11T07:25:02.261" v="145" actId="478"/>
          <ac:spMkLst>
            <pc:docMk/>
            <pc:sldMk cId="0" sldId="256"/>
            <ac:spMk id="10" creationId="{00000000-0000-0000-0000-000000000000}"/>
          </ac:spMkLst>
        </pc:spChg>
        <pc:spChg chg="mod">
          <ac:chgData name="Marcello" userId="8bffbbdb-4fbc-4a87-b9c3-46ced084e620" providerId="ADAL" clId="{4C8B0720-33C4-4E56-9F27-7917E032947B}" dt="2020-09-11T02:36:42.682" v="2"/>
          <ac:spMkLst>
            <pc:docMk/>
            <pc:sldMk cId="0" sldId="256"/>
            <ac:spMk id="11" creationId="{00000000-0000-0000-0000-000000000000}"/>
          </ac:spMkLst>
        </pc:spChg>
        <pc:spChg chg="del mod">
          <ac:chgData name="Marcello" userId="8bffbbdb-4fbc-4a87-b9c3-46ced084e620" providerId="ADAL" clId="{4C8B0720-33C4-4E56-9F27-7917E032947B}" dt="2020-09-11T07:25:00.253" v="144" actId="478"/>
          <ac:spMkLst>
            <pc:docMk/>
            <pc:sldMk cId="0" sldId="256"/>
            <ac:spMk id="12" creationId="{00000000-0000-0000-0000-000000000000}"/>
          </ac:spMkLst>
        </pc:spChg>
      </pc:sldChg>
      <pc:sldChg chg="delSp modSp mod">
        <pc:chgData name="Marcello" userId="8bffbbdb-4fbc-4a87-b9c3-46ced084e620" providerId="ADAL" clId="{4C8B0720-33C4-4E56-9F27-7917E032947B}" dt="2020-09-11T07:34:25.958" v="269" actId="478"/>
        <pc:sldMkLst>
          <pc:docMk/>
          <pc:sldMk cId="0" sldId="257"/>
        </pc:sldMkLst>
        <pc:spChg chg="mod">
          <ac:chgData name="Marcello" userId="8bffbbdb-4fbc-4a87-b9c3-46ced084e620" providerId="ADAL" clId="{4C8B0720-33C4-4E56-9F27-7917E032947B}" dt="2020-09-11T07:27:08.816" v="185" actId="27636"/>
          <ac:spMkLst>
            <pc:docMk/>
            <pc:sldMk cId="0" sldId="257"/>
            <ac:spMk id="2" creationId="{00000000-0000-0000-0000-000000000000}"/>
          </ac:spMkLst>
        </pc:spChg>
        <pc:spChg chg="mod">
          <ac:chgData name="Marcello" userId="8bffbbdb-4fbc-4a87-b9c3-46ced084e620" providerId="ADAL" clId="{4C8B0720-33C4-4E56-9F27-7917E032947B}" dt="2020-09-11T02:36:42.682" v="2"/>
          <ac:spMkLst>
            <pc:docMk/>
            <pc:sldMk cId="0" sldId="257"/>
            <ac:spMk id="3" creationId="{00000000-0000-0000-0000-000000000000}"/>
          </ac:spMkLst>
        </pc:spChg>
        <pc:spChg chg="del mod">
          <ac:chgData name="Marcello" userId="8bffbbdb-4fbc-4a87-b9c3-46ced084e620" providerId="ADAL" clId="{4C8B0720-33C4-4E56-9F27-7917E032947B}" dt="2020-09-11T07:25:10.139" v="146" actId="478"/>
          <ac:spMkLst>
            <pc:docMk/>
            <pc:sldMk cId="0" sldId="257"/>
            <ac:spMk id="7" creationId="{00000000-0000-0000-0000-000000000000}"/>
          </ac:spMkLst>
        </pc:spChg>
        <pc:spChg chg="del mod">
          <ac:chgData name="Marcello" userId="8bffbbdb-4fbc-4a87-b9c3-46ced084e620" providerId="ADAL" clId="{4C8B0720-33C4-4E56-9F27-7917E032947B}" dt="2020-09-11T07:34:25.958" v="269" actId="478"/>
          <ac:spMkLst>
            <pc:docMk/>
            <pc:sldMk cId="0" sldId="257"/>
            <ac:spMk id="8" creationId="{00000000-0000-0000-0000-000000000000}"/>
          </ac:spMkLst>
        </pc:spChg>
        <pc:spChg chg="del mod">
          <ac:chgData name="Marcello" userId="8bffbbdb-4fbc-4a87-b9c3-46ced084e620" providerId="ADAL" clId="{4C8B0720-33C4-4E56-9F27-7917E032947B}" dt="2020-09-11T07:25:10.139" v="146" actId="478"/>
          <ac:spMkLst>
            <pc:docMk/>
            <pc:sldMk cId="0" sldId="257"/>
            <ac:spMk id="9" creationId="{00000000-0000-0000-0000-000000000000}"/>
          </ac:spMkLst>
        </pc:spChg>
      </pc:sldChg>
      <pc:sldChg chg="delSp modSp mod">
        <pc:chgData name="Marcello" userId="8bffbbdb-4fbc-4a87-b9c3-46ced084e620" providerId="ADAL" clId="{4C8B0720-33C4-4E56-9F27-7917E032947B}" dt="2020-09-11T07:35:12.403" v="279" actId="478"/>
        <pc:sldMkLst>
          <pc:docMk/>
          <pc:sldMk cId="1677600513" sldId="263"/>
        </pc:sldMkLst>
        <pc:spChg chg="mod">
          <ac:chgData name="Marcello" userId="8bffbbdb-4fbc-4a87-b9c3-46ced084e620" providerId="ADAL" clId="{4C8B0720-33C4-4E56-9F27-7917E032947B}" dt="2020-09-11T07:27:09.055" v="214" actId="27636"/>
          <ac:spMkLst>
            <pc:docMk/>
            <pc:sldMk cId="1677600513" sldId="263"/>
            <ac:spMk id="2" creationId="{00000000-0000-0000-0000-000000000000}"/>
          </ac:spMkLst>
        </pc:spChg>
        <pc:spChg chg="mod">
          <ac:chgData name="Marcello" userId="8bffbbdb-4fbc-4a87-b9c3-46ced084e620" providerId="ADAL" clId="{4C8B0720-33C4-4E56-9F27-7917E032947B}" dt="2020-09-11T02:36:42.682" v="2"/>
          <ac:spMkLst>
            <pc:docMk/>
            <pc:sldMk cId="1677600513" sldId="263"/>
            <ac:spMk id="3" creationId="{00000000-0000-0000-0000-000000000000}"/>
          </ac:spMkLst>
        </pc:spChg>
        <pc:spChg chg="del mod">
          <ac:chgData name="Marcello" userId="8bffbbdb-4fbc-4a87-b9c3-46ced084e620" providerId="ADAL" clId="{4C8B0720-33C4-4E56-9F27-7917E032947B}" dt="2020-09-11T02:40:54.425" v="48" actId="478"/>
          <ac:spMkLst>
            <pc:docMk/>
            <pc:sldMk cId="1677600513" sldId="263"/>
            <ac:spMk id="4" creationId="{00000000-0000-0000-0000-000000000000}"/>
          </ac:spMkLst>
        </pc:spChg>
        <pc:spChg chg="del mod">
          <ac:chgData name="Marcello" userId="8bffbbdb-4fbc-4a87-b9c3-46ced084e620" providerId="ADAL" clId="{4C8B0720-33C4-4E56-9F27-7917E032947B}" dt="2020-09-11T02:40:54.425" v="48" actId="478"/>
          <ac:spMkLst>
            <pc:docMk/>
            <pc:sldMk cId="1677600513" sldId="263"/>
            <ac:spMk id="5" creationId="{00000000-0000-0000-0000-000000000000}"/>
          </ac:spMkLst>
        </pc:spChg>
        <pc:spChg chg="del mod">
          <ac:chgData name="Marcello" userId="8bffbbdb-4fbc-4a87-b9c3-46ced084e620" providerId="ADAL" clId="{4C8B0720-33C4-4E56-9F27-7917E032947B}" dt="2020-09-11T07:35:12.403" v="279" actId="478"/>
          <ac:spMkLst>
            <pc:docMk/>
            <pc:sldMk cId="1677600513" sldId="263"/>
            <ac:spMk id="6" creationId="{00000000-0000-0000-0000-000000000000}"/>
          </ac:spMkLst>
        </pc:spChg>
      </pc:sldChg>
      <pc:sldChg chg="delSp modSp mod">
        <pc:chgData name="Marcello" userId="8bffbbdb-4fbc-4a87-b9c3-46ced084e620" providerId="ADAL" clId="{4C8B0720-33C4-4E56-9F27-7917E032947B}" dt="2020-09-11T07:35:09.093" v="278" actId="478"/>
        <pc:sldMkLst>
          <pc:docMk/>
          <pc:sldMk cId="130626670" sldId="264"/>
        </pc:sldMkLst>
        <pc:spChg chg="mod">
          <ac:chgData name="Marcello" userId="8bffbbdb-4fbc-4a87-b9c3-46ced084e620" providerId="ADAL" clId="{4C8B0720-33C4-4E56-9F27-7917E032947B}" dt="2020-09-11T07:27:09.085" v="215" actId="27636"/>
          <ac:spMkLst>
            <pc:docMk/>
            <pc:sldMk cId="130626670" sldId="264"/>
            <ac:spMk id="2" creationId="{00000000-0000-0000-0000-000000000000}"/>
          </ac:spMkLst>
        </pc:spChg>
        <pc:spChg chg="mod">
          <ac:chgData name="Marcello" userId="8bffbbdb-4fbc-4a87-b9c3-46ced084e620" providerId="ADAL" clId="{4C8B0720-33C4-4E56-9F27-7917E032947B}" dt="2020-09-11T02:36:42.682" v="2"/>
          <ac:spMkLst>
            <pc:docMk/>
            <pc:sldMk cId="130626670" sldId="264"/>
            <ac:spMk id="3" creationId="{00000000-0000-0000-0000-000000000000}"/>
          </ac:spMkLst>
        </pc:spChg>
        <pc:spChg chg="del mod">
          <ac:chgData name="Marcello" userId="8bffbbdb-4fbc-4a87-b9c3-46ced084e620" providerId="ADAL" clId="{4C8B0720-33C4-4E56-9F27-7917E032947B}" dt="2020-09-11T02:40:45.408" v="46" actId="478"/>
          <ac:spMkLst>
            <pc:docMk/>
            <pc:sldMk cId="130626670" sldId="264"/>
            <ac:spMk id="4" creationId="{00000000-0000-0000-0000-000000000000}"/>
          </ac:spMkLst>
        </pc:spChg>
        <pc:spChg chg="del mod">
          <ac:chgData name="Marcello" userId="8bffbbdb-4fbc-4a87-b9c3-46ced084e620" providerId="ADAL" clId="{4C8B0720-33C4-4E56-9F27-7917E032947B}" dt="2020-09-11T02:40:43.701" v="45" actId="478"/>
          <ac:spMkLst>
            <pc:docMk/>
            <pc:sldMk cId="130626670" sldId="264"/>
            <ac:spMk id="5" creationId="{00000000-0000-0000-0000-000000000000}"/>
          </ac:spMkLst>
        </pc:spChg>
        <pc:spChg chg="del mod">
          <ac:chgData name="Marcello" userId="8bffbbdb-4fbc-4a87-b9c3-46ced084e620" providerId="ADAL" clId="{4C8B0720-33C4-4E56-9F27-7917E032947B}" dt="2020-09-11T07:35:09.093" v="278" actId="478"/>
          <ac:spMkLst>
            <pc:docMk/>
            <pc:sldMk cId="130626670" sldId="264"/>
            <ac:spMk id="6" creationId="{00000000-0000-0000-0000-000000000000}"/>
          </ac:spMkLst>
        </pc:spChg>
      </pc:sldChg>
      <pc:sldChg chg="delSp modSp mod">
        <pc:chgData name="Marcello" userId="8bffbbdb-4fbc-4a87-b9c3-46ced084e620" providerId="ADAL" clId="{4C8B0720-33C4-4E56-9F27-7917E032947B}" dt="2020-09-11T07:34:38.786" v="272" actId="478"/>
        <pc:sldMkLst>
          <pc:docMk/>
          <pc:sldMk cId="202705453" sldId="270"/>
        </pc:sldMkLst>
        <pc:spChg chg="mod">
          <ac:chgData name="Marcello" userId="8bffbbdb-4fbc-4a87-b9c3-46ced084e620" providerId="ADAL" clId="{4C8B0720-33C4-4E56-9F27-7917E032947B}" dt="2020-09-11T07:27:08.825" v="187" actId="27636"/>
          <ac:spMkLst>
            <pc:docMk/>
            <pc:sldMk cId="202705453" sldId="270"/>
            <ac:spMk id="2" creationId="{00000000-0000-0000-0000-000000000000}"/>
          </ac:spMkLst>
        </pc:spChg>
        <pc:spChg chg="mod">
          <ac:chgData name="Marcello" userId="8bffbbdb-4fbc-4a87-b9c3-46ced084e620" providerId="ADAL" clId="{4C8B0720-33C4-4E56-9F27-7917E032947B}" dt="2020-09-11T02:44:32.545" v="80" actId="27636"/>
          <ac:spMkLst>
            <pc:docMk/>
            <pc:sldMk cId="202705453" sldId="270"/>
            <ac:spMk id="3" creationId="{00000000-0000-0000-0000-000000000000}"/>
          </ac:spMkLst>
        </pc:spChg>
        <pc:spChg chg="del mod">
          <ac:chgData name="Marcello" userId="8bffbbdb-4fbc-4a87-b9c3-46ced084e620" providerId="ADAL" clId="{4C8B0720-33C4-4E56-9F27-7917E032947B}" dt="2020-09-11T07:25:31.357" v="150" actId="478"/>
          <ac:spMkLst>
            <pc:docMk/>
            <pc:sldMk cId="202705453" sldId="270"/>
            <ac:spMk id="4" creationId="{00000000-0000-0000-0000-000000000000}"/>
          </ac:spMkLst>
        </pc:spChg>
        <pc:spChg chg="del mod">
          <ac:chgData name="Marcello" userId="8bffbbdb-4fbc-4a87-b9c3-46ced084e620" providerId="ADAL" clId="{4C8B0720-33C4-4E56-9F27-7917E032947B}" dt="2020-09-11T07:25:31.357" v="150" actId="478"/>
          <ac:spMkLst>
            <pc:docMk/>
            <pc:sldMk cId="202705453" sldId="270"/>
            <ac:spMk id="5" creationId="{00000000-0000-0000-0000-000000000000}"/>
          </ac:spMkLst>
        </pc:spChg>
        <pc:spChg chg="del mod">
          <ac:chgData name="Marcello" userId="8bffbbdb-4fbc-4a87-b9c3-46ced084e620" providerId="ADAL" clId="{4C8B0720-33C4-4E56-9F27-7917E032947B}" dt="2020-09-11T07:34:38.786" v="272" actId="478"/>
          <ac:spMkLst>
            <pc:docMk/>
            <pc:sldMk cId="202705453" sldId="270"/>
            <ac:spMk id="6" creationId="{00000000-0000-0000-0000-000000000000}"/>
          </ac:spMkLst>
        </pc:spChg>
      </pc:sldChg>
      <pc:sldChg chg="delSp modSp mod">
        <pc:chgData name="Marcello" userId="8bffbbdb-4fbc-4a87-b9c3-46ced084e620" providerId="ADAL" clId="{4C8B0720-33C4-4E56-9F27-7917E032947B}" dt="2020-09-11T07:27:08.885" v="193" actId="27636"/>
        <pc:sldMkLst>
          <pc:docMk/>
          <pc:sldMk cId="3211273424" sldId="271"/>
        </pc:sldMkLst>
        <pc:spChg chg="mod">
          <ac:chgData name="Marcello" userId="8bffbbdb-4fbc-4a87-b9c3-46ced084e620" providerId="ADAL" clId="{4C8B0720-33C4-4E56-9F27-7917E032947B}" dt="2020-09-11T07:27:08.885" v="193" actId="27636"/>
          <ac:spMkLst>
            <pc:docMk/>
            <pc:sldMk cId="3211273424" sldId="271"/>
            <ac:spMk id="2" creationId="{00000000-0000-0000-0000-000000000000}"/>
          </ac:spMkLst>
        </pc:spChg>
        <pc:spChg chg="mod">
          <ac:chgData name="Marcello" userId="8bffbbdb-4fbc-4a87-b9c3-46ced084e620" providerId="ADAL" clId="{4C8B0720-33C4-4E56-9F27-7917E032947B}" dt="2020-09-11T07:26:53.363" v="177" actId="27636"/>
          <ac:spMkLst>
            <pc:docMk/>
            <pc:sldMk cId="3211273424" sldId="271"/>
            <ac:spMk id="3" creationId="{00000000-0000-0000-0000-000000000000}"/>
          </ac:spMkLst>
        </pc:spChg>
        <pc:spChg chg="del mod">
          <ac:chgData name="Marcello" userId="8bffbbdb-4fbc-4a87-b9c3-46ced084e620" providerId="ADAL" clId="{4C8B0720-33C4-4E56-9F27-7917E032947B}" dt="2020-09-11T07:26:00.022" v="154" actId="478"/>
          <ac:spMkLst>
            <pc:docMk/>
            <pc:sldMk cId="3211273424" sldId="271"/>
            <ac:spMk id="4" creationId="{00000000-0000-0000-0000-000000000000}"/>
          </ac:spMkLst>
        </pc:spChg>
        <pc:spChg chg="del mod">
          <ac:chgData name="Marcello" userId="8bffbbdb-4fbc-4a87-b9c3-46ced084e620" providerId="ADAL" clId="{4C8B0720-33C4-4E56-9F27-7917E032947B}" dt="2020-09-11T07:26:00.022" v="154" actId="478"/>
          <ac:spMkLst>
            <pc:docMk/>
            <pc:sldMk cId="3211273424" sldId="271"/>
            <ac:spMk id="5" creationId="{00000000-0000-0000-0000-000000000000}"/>
          </ac:spMkLst>
        </pc:spChg>
        <pc:spChg chg="mod">
          <ac:chgData name="Marcello" userId="8bffbbdb-4fbc-4a87-b9c3-46ced084e620" providerId="ADAL" clId="{4C8B0720-33C4-4E56-9F27-7917E032947B}" dt="2020-09-11T02:36:42.682" v="2"/>
          <ac:spMkLst>
            <pc:docMk/>
            <pc:sldMk cId="3211273424" sldId="271"/>
            <ac:spMk id="6" creationId="{00000000-0000-0000-0000-000000000000}"/>
          </ac:spMkLst>
        </pc:spChg>
      </pc:sldChg>
      <pc:sldChg chg="delSp modSp mod">
        <pc:chgData name="Marcello" userId="8bffbbdb-4fbc-4a87-b9c3-46ced084e620" providerId="ADAL" clId="{4C8B0720-33C4-4E56-9F27-7917E032947B}" dt="2020-09-11T07:34:49.635" v="274" actId="478"/>
        <pc:sldMkLst>
          <pc:docMk/>
          <pc:sldMk cId="670029321" sldId="272"/>
        </pc:sldMkLst>
        <pc:spChg chg="mod">
          <ac:chgData name="Marcello" userId="8bffbbdb-4fbc-4a87-b9c3-46ced084e620" providerId="ADAL" clId="{4C8B0720-33C4-4E56-9F27-7917E032947B}" dt="2020-09-11T07:27:08.860" v="190" actId="27636"/>
          <ac:spMkLst>
            <pc:docMk/>
            <pc:sldMk cId="670029321" sldId="272"/>
            <ac:spMk id="2" creationId="{00000000-0000-0000-0000-000000000000}"/>
          </ac:spMkLst>
        </pc:spChg>
        <pc:spChg chg="mod">
          <ac:chgData name="Marcello" userId="8bffbbdb-4fbc-4a87-b9c3-46ced084e620" providerId="ADAL" clId="{4C8B0720-33C4-4E56-9F27-7917E032947B}" dt="2020-09-11T02:36:42.682" v="2"/>
          <ac:spMkLst>
            <pc:docMk/>
            <pc:sldMk cId="670029321" sldId="272"/>
            <ac:spMk id="3" creationId="{00000000-0000-0000-0000-000000000000}"/>
          </ac:spMkLst>
        </pc:spChg>
        <pc:spChg chg="mod">
          <ac:chgData name="Marcello" userId="8bffbbdb-4fbc-4a87-b9c3-46ced084e620" providerId="ADAL" clId="{4C8B0720-33C4-4E56-9F27-7917E032947B}" dt="2020-09-11T02:36:42.682" v="2"/>
          <ac:spMkLst>
            <pc:docMk/>
            <pc:sldMk cId="670029321" sldId="272"/>
            <ac:spMk id="4" creationId="{00000000-0000-0000-0000-000000000000}"/>
          </ac:spMkLst>
        </pc:spChg>
        <pc:spChg chg="mod">
          <ac:chgData name="Marcello" userId="8bffbbdb-4fbc-4a87-b9c3-46ced084e620" providerId="ADAL" clId="{4C8B0720-33C4-4E56-9F27-7917E032947B}" dt="2020-09-11T02:36:42.682" v="2"/>
          <ac:spMkLst>
            <pc:docMk/>
            <pc:sldMk cId="670029321" sldId="272"/>
            <ac:spMk id="5" creationId="{00000000-0000-0000-0000-000000000000}"/>
          </ac:spMkLst>
        </pc:spChg>
        <pc:spChg chg="del mod">
          <ac:chgData name="Marcello" userId="8bffbbdb-4fbc-4a87-b9c3-46ced084e620" providerId="ADAL" clId="{4C8B0720-33C4-4E56-9F27-7917E032947B}" dt="2020-09-11T07:34:49.635" v="274" actId="478"/>
          <ac:spMkLst>
            <pc:docMk/>
            <pc:sldMk cId="670029321" sldId="272"/>
            <ac:spMk id="6" creationId="{00000000-0000-0000-0000-000000000000}"/>
          </ac:spMkLst>
        </pc:spChg>
      </pc:sldChg>
      <pc:sldChg chg="delSp modSp mod">
        <pc:chgData name="Marcello" userId="8bffbbdb-4fbc-4a87-b9c3-46ced084e620" providerId="ADAL" clId="{4C8B0720-33C4-4E56-9F27-7917E032947B}" dt="2020-09-11T07:34:56.306" v="275" actId="478"/>
        <pc:sldMkLst>
          <pc:docMk/>
          <pc:sldMk cId="3230429140" sldId="274"/>
        </pc:sldMkLst>
        <pc:spChg chg="mod">
          <ac:chgData name="Marcello" userId="8bffbbdb-4fbc-4a87-b9c3-46ced084e620" providerId="ADAL" clId="{4C8B0720-33C4-4E56-9F27-7917E032947B}" dt="2020-09-11T07:27:08.876" v="191" actId="27636"/>
          <ac:spMkLst>
            <pc:docMk/>
            <pc:sldMk cId="3230429140" sldId="274"/>
            <ac:spMk id="2" creationId="{00000000-0000-0000-0000-000000000000}"/>
          </ac:spMkLst>
        </pc:spChg>
        <pc:spChg chg="mod">
          <ac:chgData name="Marcello" userId="8bffbbdb-4fbc-4a87-b9c3-46ced084e620" providerId="ADAL" clId="{4C8B0720-33C4-4E56-9F27-7917E032947B}" dt="2020-09-11T07:26:53.332" v="175" actId="27636"/>
          <ac:spMkLst>
            <pc:docMk/>
            <pc:sldMk cId="3230429140" sldId="274"/>
            <ac:spMk id="3" creationId="{00000000-0000-0000-0000-000000000000}"/>
          </ac:spMkLst>
        </pc:spChg>
        <pc:spChg chg="del mod">
          <ac:chgData name="Marcello" userId="8bffbbdb-4fbc-4a87-b9c3-46ced084e620" providerId="ADAL" clId="{4C8B0720-33C4-4E56-9F27-7917E032947B}" dt="2020-09-11T07:25:49.935" v="152" actId="478"/>
          <ac:spMkLst>
            <pc:docMk/>
            <pc:sldMk cId="3230429140" sldId="274"/>
            <ac:spMk id="4" creationId="{00000000-0000-0000-0000-000000000000}"/>
          </ac:spMkLst>
        </pc:spChg>
        <pc:spChg chg="del mod">
          <ac:chgData name="Marcello" userId="8bffbbdb-4fbc-4a87-b9c3-46ced084e620" providerId="ADAL" clId="{4C8B0720-33C4-4E56-9F27-7917E032947B}" dt="2020-09-11T07:25:49.935" v="152" actId="478"/>
          <ac:spMkLst>
            <pc:docMk/>
            <pc:sldMk cId="3230429140" sldId="274"/>
            <ac:spMk id="5" creationId="{00000000-0000-0000-0000-000000000000}"/>
          </ac:spMkLst>
        </pc:spChg>
        <pc:spChg chg="del mod">
          <ac:chgData name="Marcello" userId="8bffbbdb-4fbc-4a87-b9c3-46ced084e620" providerId="ADAL" clId="{4C8B0720-33C4-4E56-9F27-7917E032947B}" dt="2020-09-11T07:34:56.306" v="275" actId="478"/>
          <ac:spMkLst>
            <pc:docMk/>
            <pc:sldMk cId="3230429140" sldId="274"/>
            <ac:spMk id="6" creationId="{00000000-0000-0000-0000-000000000000}"/>
          </ac:spMkLst>
        </pc:spChg>
      </pc:sldChg>
      <pc:sldChg chg="modSp mod">
        <pc:chgData name="Marcello" userId="8bffbbdb-4fbc-4a87-b9c3-46ced084e620" providerId="ADAL" clId="{4C8B0720-33C4-4E56-9F27-7917E032947B}" dt="2020-09-11T07:27:08.835" v="189" actId="27636"/>
        <pc:sldMkLst>
          <pc:docMk/>
          <pc:sldMk cId="1142679108" sldId="275"/>
        </pc:sldMkLst>
        <pc:spChg chg="mod">
          <ac:chgData name="Marcello" userId="8bffbbdb-4fbc-4a87-b9c3-46ced084e620" providerId="ADAL" clId="{4C8B0720-33C4-4E56-9F27-7917E032947B}" dt="2020-09-11T07:27:08.835" v="189" actId="27636"/>
          <ac:spMkLst>
            <pc:docMk/>
            <pc:sldMk cId="1142679108" sldId="275"/>
            <ac:spMk id="2" creationId="{00000000-0000-0000-0000-000000000000}"/>
          </ac:spMkLst>
        </pc:spChg>
        <pc:spChg chg="mod">
          <ac:chgData name="Marcello" userId="8bffbbdb-4fbc-4a87-b9c3-46ced084e620" providerId="ADAL" clId="{4C8B0720-33C4-4E56-9F27-7917E032947B}" dt="2020-09-11T02:36:42.682" v="2"/>
          <ac:spMkLst>
            <pc:docMk/>
            <pc:sldMk cId="1142679108" sldId="275"/>
            <ac:spMk id="4" creationId="{00000000-0000-0000-0000-000000000000}"/>
          </ac:spMkLst>
        </pc:spChg>
        <pc:spChg chg="mod">
          <ac:chgData name="Marcello" userId="8bffbbdb-4fbc-4a87-b9c3-46ced084e620" providerId="ADAL" clId="{4C8B0720-33C4-4E56-9F27-7917E032947B}" dt="2020-09-11T02:36:42.682" v="2"/>
          <ac:spMkLst>
            <pc:docMk/>
            <pc:sldMk cId="1142679108" sldId="275"/>
            <ac:spMk id="5" creationId="{00000000-0000-0000-0000-000000000000}"/>
          </ac:spMkLst>
        </pc:spChg>
        <pc:spChg chg="mod">
          <ac:chgData name="Marcello" userId="8bffbbdb-4fbc-4a87-b9c3-46ced084e620" providerId="ADAL" clId="{4C8B0720-33C4-4E56-9F27-7917E032947B}" dt="2020-09-11T02:36:42.682" v="2"/>
          <ac:spMkLst>
            <pc:docMk/>
            <pc:sldMk cId="1142679108" sldId="275"/>
            <ac:spMk id="6" creationId="{00000000-0000-0000-0000-000000000000}"/>
          </ac:spMkLst>
        </pc:spChg>
      </pc:sldChg>
      <pc:sldChg chg="addSp delSp modSp mod">
        <pc:chgData name="Marcello" userId="8bffbbdb-4fbc-4a87-b9c3-46ced084e620" providerId="ADAL" clId="{4C8B0720-33C4-4E56-9F27-7917E032947B}" dt="2020-09-11T07:27:43.257" v="220" actId="1076"/>
        <pc:sldMkLst>
          <pc:docMk/>
          <pc:sldMk cId="1361188208" sldId="276"/>
        </pc:sldMkLst>
        <pc:spChg chg="mod">
          <ac:chgData name="Marcello" userId="8bffbbdb-4fbc-4a87-b9c3-46ced084e620" providerId="ADAL" clId="{4C8B0720-33C4-4E56-9F27-7917E032947B}" dt="2020-09-11T07:27:08.895" v="194" actId="27636"/>
          <ac:spMkLst>
            <pc:docMk/>
            <pc:sldMk cId="1361188208" sldId="276"/>
            <ac:spMk id="2" creationId="{00000000-0000-0000-0000-000000000000}"/>
          </ac:spMkLst>
        </pc:spChg>
        <pc:spChg chg="add del mod">
          <ac:chgData name="Marcello" userId="8bffbbdb-4fbc-4a87-b9c3-46ced084e620" providerId="ADAL" clId="{4C8B0720-33C4-4E56-9F27-7917E032947B}" dt="2020-09-11T07:26:41.720" v="172" actId="478"/>
          <ac:spMkLst>
            <pc:docMk/>
            <pc:sldMk cId="1361188208" sldId="276"/>
            <ac:spMk id="4" creationId="{00000000-0000-0000-0000-000000000000}"/>
          </ac:spMkLst>
        </pc:spChg>
        <pc:spChg chg="add del mod">
          <ac:chgData name="Marcello" userId="8bffbbdb-4fbc-4a87-b9c3-46ced084e620" providerId="ADAL" clId="{4C8B0720-33C4-4E56-9F27-7917E032947B}" dt="2020-09-11T07:26:41.720" v="172" actId="478"/>
          <ac:spMkLst>
            <pc:docMk/>
            <pc:sldMk cId="1361188208" sldId="276"/>
            <ac:spMk id="5" creationId="{00000000-0000-0000-0000-000000000000}"/>
          </ac:spMkLst>
        </pc:spChg>
        <pc:spChg chg="mod">
          <ac:chgData name="Marcello" userId="8bffbbdb-4fbc-4a87-b9c3-46ced084e620" providerId="ADAL" clId="{4C8B0720-33C4-4E56-9F27-7917E032947B}" dt="2020-09-11T02:36:42.682" v="2"/>
          <ac:spMkLst>
            <pc:docMk/>
            <pc:sldMk cId="1361188208" sldId="276"/>
            <ac:spMk id="6" creationId="{00000000-0000-0000-0000-000000000000}"/>
          </ac:spMkLst>
        </pc:spChg>
        <pc:spChg chg="mod">
          <ac:chgData name="Marcello" userId="8bffbbdb-4fbc-4a87-b9c3-46ced084e620" providerId="ADAL" clId="{4C8B0720-33C4-4E56-9F27-7917E032947B}" dt="2020-09-11T02:36:42.682" v="2"/>
          <ac:spMkLst>
            <pc:docMk/>
            <pc:sldMk cId="1361188208" sldId="276"/>
            <ac:spMk id="8" creationId="{00000000-0000-0000-0000-000000000000}"/>
          </ac:spMkLst>
        </pc:spChg>
        <pc:graphicFrameChg chg="mod">
          <ac:chgData name="Marcello" userId="8bffbbdb-4fbc-4a87-b9c3-46ced084e620" providerId="ADAL" clId="{4C8B0720-33C4-4E56-9F27-7917E032947B}" dt="2020-09-11T07:27:40.904" v="219" actId="1076"/>
          <ac:graphicFrameMkLst>
            <pc:docMk/>
            <pc:sldMk cId="1361188208" sldId="276"/>
            <ac:graphicFrameMk id="7" creationId="{00000000-0000-0000-0000-000000000000}"/>
          </ac:graphicFrameMkLst>
        </pc:graphicFrameChg>
        <pc:graphicFrameChg chg="mod">
          <ac:chgData name="Marcello" userId="8bffbbdb-4fbc-4a87-b9c3-46ced084e620" providerId="ADAL" clId="{4C8B0720-33C4-4E56-9F27-7917E032947B}" dt="2020-09-11T07:27:43.257" v="220" actId="1076"/>
          <ac:graphicFrameMkLst>
            <pc:docMk/>
            <pc:sldMk cId="1361188208" sldId="276"/>
            <ac:graphicFrameMk id="9" creationId="{00000000-0000-0000-0000-000000000000}"/>
          </ac:graphicFrameMkLst>
        </pc:graphicFrameChg>
      </pc:sldChg>
      <pc:sldChg chg="delSp modSp mod">
        <pc:chgData name="Marcello" userId="8bffbbdb-4fbc-4a87-b9c3-46ced084e620" providerId="ADAL" clId="{4C8B0720-33C4-4E56-9F27-7917E032947B}" dt="2020-09-11T07:34:42.704" v="273" actId="478"/>
        <pc:sldMkLst>
          <pc:docMk/>
          <pc:sldMk cId="125477176" sldId="277"/>
        </pc:sldMkLst>
        <pc:spChg chg="mod">
          <ac:chgData name="Marcello" userId="8bffbbdb-4fbc-4a87-b9c3-46ced084e620" providerId="ADAL" clId="{4C8B0720-33C4-4E56-9F27-7917E032947B}" dt="2020-09-11T07:27:08.835" v="188" actId="27636"/>
          <ac:spMkLst>
            <pc:docMk/>
            <pc:sldMk cId="125477176" sldId="277"/>
            <ac:spMk id="2" creationId="{00000000-0000-0000-0000-000000000000}"/>
          </ac:spMkLst>
        </pc:spChg>
        <pc:spChg chg="mod">
          <ac:chgData name="Marcello" userId="8bffbbdb-4fbc-4a87-b9c3-46ced084e620" providerId="ADAL" clId="{4C8B0720-33C4-4E56-9F27-7917E032947B}" dt="2020-09-11T07:26:54.266" v="181" actId="27636"/>
          <ac:spMkLst>
            <pc:docMk/>
            <pc:sldMk cId="125477176" sldId="277"/>
            <ac:spMk id="3" creationId="{00000000-0000-0000-0000-000000000000}"/>
          </ac:spMkLst>
        </pc:spChg>
        <pc:spChg chg="del mod">
          <ac:chgData name="Marcello" userId="8bffbbdb-4fbc-4a87-b9c3-46ced084e620" providerId="ADAL" clId="{4C8B0720-33C4-4E56-9F27-7917E032947B}" dt="2020-09-11T07:25:42.600" v="151" actId="478"/>
          <ac:spMkLst>
            <pc:docMk/>
            <pc:sldMk cId="125477176" sldId="277"/>
            <ac:spMk id="4" creationId="{00000000-0000-0000-0000-000000000000}"/>
          </ac:spMkLst>
        </pc:spChg>
        <pc:spChg chg="del mod">
          <ac:chgData name="Marcello" userId="8bffbbdb-4fbc-4a87-b9c3-46ced084e620" providerId="ADAL" clId="{4C8B0720-33C4-4E56-9F27-7917E032947B}" dt="2020-09-11T07:25:42.600" v="151" actId="478"/>
          <ac:spMkLst>
            <pc:docMk/>
            <pc:sldMk cId="125477176" sldId="277"/>
            <ac:spMk id="5" creationId="{00000000-0000-0000-0000-000000000000}"/>
          </ac:spMkLst>
        </pc:spChg>
        <pc:spChg chg="del mod">
          <ac:chgData name="Marcello" userId="8bffbbdb-4fbc-4a87-b9c3-46ced084e620" providerId="ADAL" clId="{4C8B0720-33C4-4E56-9F27-7917E032947B}" dt="2020-09-11T07:34:42.704" v="273" actId="478"/>
          <ac:spMkLst>
            <pc:docMk/>
            <pc:sldMk cId="125477176" sldId="277"/>
            <ac:spMk id="6" creationId="{00000000-0000-0000-0000-000000000000}"/>
          </ac:spMkLst>
        </pc:spChg>
      </pc:sldChg>
      <pc:sldChg chg="addSp delSp modSp mod">
        <pc:chgData name="Marcello" userId="8bffbbdb-4fbc-4a87-b9c3-46ced084e620" providerId="ADAL" clId="{4C8B0720-33C4-4E56-9F27-7917E032947B}" dt="2020-09-11T07:29:56.262" v="234" actId="1076"/>
        <pc:sldMkLst>
          <pc:docMk/>
          <pc:sldMk cId="1891934704" sldId="278"/>
        </pc:sldMkLst>
        <pc:spChg chg="mod">
          <ac:chgData name="Marcello" userId="8bffbbdb-4fbc-4a87-b9c3-46ced084e620" providerId="ADAL" clId="{4C8B0720-33C4-4E56-9F27-7917E032947B}" dt="2020-09-11T07:27:08.904" v="195" actId="27636"/>
          <ac:spMkLst>
            <pc:docMk/>
            <pc:sldMk cId="1891934704" sldId="278"/>
            <ac:spMk id="2" creationId="{00000000-0000-0000-0000-000000000000}"/>
          </ac:spMkLst>
        </pc:spChg>
        <pc:spChg chg="mod">
          <ac:chgData name="Marcello" userId="8bffbbdb-4fbc-4a87-b9c3-46ced084e620" providerId="ADAL" clId="{4C8B0720-33C4-4E56-9F27-7917E032947B}" dt="2020-09-11T07:28:06" v="227" actId="404"/>
          <ac:spMkLst>
            <pc:docMk/>
            <pc:sldMk cId="1891934704" sldId="278"/>
            <ac:spMk id="3" creationId="{00000000-0000-0000-0000-000000000000}"/>
          </ac:spMkLst>
        </pc:spChg>
        <pc:spChg chg="add del mod">
          <ac:chgData name="Marcello" userId="8bffbbdb-4fbc-4a87-b9c3-46ced084e620" providerId="ADAL" clId="{4C8B0720-33C4-4E56-9F27-7917E032947B}" dt="2020-09-11T07:27:50.842" v="221" actId="478"/>
          <ac:spMkLst>
            <pc:docMk/>
            <pc:sldMk cId="1891934704" sldId="278"/>
            <ac:spMk id="4" creationId="{00000000-0000-0000-0000-000000000000}"/>
          </ac:spMkLst>
        </pc:spChg>
        <pc:spChg chg="add del mod">
          <ac:chgData name="Marcello" userId="8bffbbdb-4fbc-4a87-b9c3-46ced084e620" providerId="ADAL" clId="{4C8B0720-33C4-4E56-9F27-7917E032947B}" dt="2020-09-11T07:27:50.842" v="221" actId="478"/>
          <ac:spMkLst>
            <pc:docMk/>
            <pc:sldMk cId="1891934704" sldId="278"/>
            <ac:spMk id="5" creationId="{00000000-0000-0000-0000-000000000000}"/>
          </ac:spMkLst>
        </pc:spChg>
        <pc:spChg chg="mod">
          <ac:chgData name="Marcello" userId="8bffbbdb-4fbc-4a87-b9c3-46ced084e620" providerId="ADAL" clId="{4C8B0720-33C4-4E56-9F27-7917E032947B}" dt="2020-09-11T02:36:42.682" v="2"/>
          <ac:spMkLst>
            <pc:docMk/>
            <pc:sldMk cId="1891934704" sldId="278"/>
            <ac:spMk id="6" creationId="{00000000-0000-0000-0000-000000000000}"/>
          </ac:spMkLst>
        </pc:spChg>
        <pc:spChg chg="mod">
          <ac:chgData name="Marcello" userId="8bffbbdb-4fbc-4a87-b9c3-46ced084e620" providerId="ADAL" clId="{4C8B0720-33C4-4E56-9F27-7917E032947B}" dt="2020-09-11T07:29:56.262" v="234" actId="1076"/>
          <ac:spMkLst>
            <pc:docMk/>
            <pc:sldMk cId="1891934704" sldId="278"/>
            <ac:spMk id="7" creationId="{00000000-0000-0000-0000-000000000000}"/>
          </ac:spMkLst>
        </pc:spChg>
        <pc:spChg chg="mod">
          <ac:chgData name="Marcello" userId="8bffbbdb-4fbc-4a87-b9c3-46ced084e620" providerId="ADAL" clId="{4C8B0720-33C4-4E56-9F27-7917E032947B}" dt="2020-09-11T07:29:50.081" v="232" actId="404"/>
          <ac:spMkLst>
            <pc:docMk/>
            <pc:sldMk cId="1891934704" sldId="278"/>
            <ac:spMk id="12" creationId="{00000000-0000-0000-0000-000000000000}"/>
          </ac:spMkLst>
        </pc:spChg>
        <pc:picChg chg="mod">
          <ac:chgData name="Marcello" userId="8bffbbdb-4fbc-4a87-b9c3-46ced084e620" providerId="ADAL" clId="{4C8B0720-33C4-4E56-9F27-7917E032947B}" dt="2020-09-11T07:29:56.262" v="234" actId="1076"/>
          <ac:picMkLst>
            <pc:docMk/>
            <pc:sldMk cId="1891934704" sldId="278"/>
            <ac:picMk id="2050" creationId="{00000000-0000-0000-0000-000000000000}"/>
          </ac:picMkLst>
        </pc:picChg>
        <pc:picChg chg="mod">
          <ac:chgData name="Marcello" userId="8bffbbdb-4fbc-4a87-b9c3-46ced084e620" providerId="ADAL" clId="{4C8B0720-33C4-4E56-9F27-7917E032947B}" dt="2020-09-11T07:29:56.262" v="234" actId="1076"/>
          <ac:picMkLst>
            <pc:docMk/>
            <pc:sldMk cId="1891934704" sldId="278"/>
            <ac:picMk id="2052" creationId="{00000000-0000-0000-0000-000000000000}"/>
          </ac:picMkLst>
        </pc:picChg>
      </pc:sldChg>
      <pc:sldChg chg="delSp modSp mod">
        <pc:chgData name="Marcello" userId="8bffbbdb-4fbc-4a87-b9c3-46ced084e620" providerId="ADAL" clId="{4C8B0720-33C4-4E56-9F27-7917E032947B}" dt="2020-09-11T07:28:14.558" v="228" actId="478"/>
        <pc:sldMkLst>
          <pc:docMk/>
          <pc:sldMk cId="3205271283" sldId="280"/>
        </pc:sldMkLst>
        <pc:spChg chg="mod">
          <ac:chgData name="Marcello" userId="8bffbbdb-4fbc-4a87-b9c3-46ced084e620" providerId="ADAL" clId="{4C8B0720-33C4-4E56-9F27-7917E032947B}" dt="2020-09-11T07:27:08.905" v="196" actId="27636"/>
          <ac:spMkLst>
            <pc:docMk/>
            <pc:sldMk cId="3205271283" sldId="280"/>
            <ac:spMk id="2" creationId="{00000000-0000-0000-0000-000000000000}"/>
          </ac:spMkLst>
        </pc:spChg>
        <pc:spChg chg="mod">
          <ac:chgData name="Marcello" userId="8bffbbdb-4fbc-4a87-b9c3-46ced084e620" providerId="ADAL" clId="{4C8B0720-33C4-4E56-9F27-7917E032947B}" dt="2020-09-11T02:36:42.682" v="2"/>
          <ac:spMkLst>
            <pc:docMk/>
            <pc:sldMk cId="3205271283" sldId="280"/>
            <ac:spMk id="3" creationId="{00000000-0000-0000-0000-000000000000}"/>
          </ac:spMkLst>
        </pc:spChg>
        <pc:spChg chg="del mod">
          <ac:chgData name="Marcello" userId="8bffbbdb-4fbc-4a87-b9c3-46ced084e620" providerId="ADAL" clId="{4C8B0720-33C4-4E56-9F27-7917E032947B}" dt="2020-09-11T07:28:14.558" v="228" actId="478"/>
          <ac:spMkLst>
            <pc:docMk/>
            <pc:sldMk cId="3205271283" sldId="280"/>
            <ac:spMk id="4" creationId="{00000000-0000-0000-0000-000000000000}"/>
          </ac:spMkLst>
        </pc:spChg>
        <pc:spChg chg="del mod">
          <ac:chgData name="Marcello" userId="8bffbbdb-4fbc-4a87-b9c3-46ced084e620" providerId="ADAL" clId="{4C8B0720-33C4-4E56-9F27-7917E032947B}" dt="2020-09-11T07:28:14.558" v="228" actId="478"/>
          <ac:spMkLst>
            <pc:docMk/>
            <pc:sldMk cId="3205271283" sldId="280"/>
            <ac:spMk id="5" creationId="{00000000-0000-0000-0000-000000000000}"/>
          </ac:spMkLst>
        </pc:spChg>
        <pc:spChg chg="mod">
          <ac:chgData name="Marcello" userId="8bffbbdb-4fbc-4a87-b9c3-46ced084e620" providerId="ADAL" clId="{4C8B0720-33C4-4E56-9F27-7917E032947B}" dt="2020-09-11T02:36:42.682" v="2"/>
          <ac:spMkLst>
            <pc:docMk/>
            <pc:sldMk cId="3205271283" sldId="280"/>
            <ac:spMk id="6" creationId="{00000000-0000-0000-0000-000000000000}"/>
          </ac:spMkLst>
        </pc:spChg>
      </pc:sldChg>
      <pc:sldChg chg="delSp modSp mod">
        <pc:chgData name="Marcello" userId="8bffbbdb-4fbc-4a87-b9c3-46ced084e620" providerId="ADAL" clId="{4C8B0720-33C4-4E56-9F27-7917E032947B}" dt="2020-09-11T07:36:14.454" v="291" actId="478"/>
        <pc:sldMkLst>
          <pc:docMk/>
          <pc:sldMk cId="1871210860" sldId="281"/>
        </pc:sldMkLst>
        <pc:spChg chg="mod">
          <ac:chgData name="Marcello" userId="8bffbbdb-4fbc-4a87-b9c3-46ced084e620" providerId="ADAL" clId="{4C8B0720-33C4-4E56-9F27-7917E032947B}" dt="2020-09-11T07:27:08.992" v="205" actId="27636"/>
          <ac:spMkLst>
            <pc:docMk/>
            <pc:sldMk cId="1871210860" sldId="281"/>
            <ac:spMk id="2" creationId="{00000000-0000-0000-0000-000000000000}"/>
          </ac:spMkLst>
        </pc:spChg>
        <pc:spChg chg="mod">
          <ac:chgData name="Marcello" userId="8bffbbdb-4fbc-4a87-b9c3-46ced084e620" providerId="ADAL" clId="{4C8B0720-33C4-4E56-9F27-7917E032947B}" dt="2020-09-11T07:26:53.416" v="178" actId="27636"/>
          <ac:spMkLst>
            <pc:docMk/>
            <pc:sldMk cId="1871210860" sldId="281"/>
            <ac:spMk id="3" creationId="{00000000-0000-0000-0000-000000000000}"/>
          </ac:spMkLst>
        </pc:spChg>
        <pc:spChg chg="del mod">
          <ac:chgData name="Marcello" userId="8bffbbdb-4fbc-4a87-b9c3-46ced084e620" providerId="ADAL" clId="{4C8B0720-33C4-4E56-9F27-7917E032947B}" dt="2020-09-11T02:41:49.682" v="57" actId="478"/>
          <ac:spMkLst>
            <pc:docMk/>
            <pc:sldMk cId="1871210860" sldId="281"/>
            <ac:spMk id="4" creationId="{00000000-0000-0000-0000-000000000000}"/>
          </ac:spMkLst>
        </pc:spChg>
        <pc:spChg chg="del mod">
          <ac:chgData name="Marcello" userId="8bffbbdb-4fbc-4a87-b9c3-46ced084e620" providerId="ADAL" clId="{4C8B0720-33C4-4E56-9F27-7917E032947B}" dt="2020-09-11T02:41:49.682" v="57" actId="478"/>
          <ac:spMkLst>
            <pc:docMk/>
            <pc:sldMk cId="1871210860" sldId="281"/>
            <ac:spMk id="5" creationId="{00000000-0000-0000-0000-000000000000}"/>
          </ac:spMkLst>
        </pc:spChg>
        <pc:spChg chg="del mod">
          <ac:chgData name="Marcello" userId="8bffbbdb-4fbc-4a87-b9c3-46ced084e620" providerId="ADAL" clId="{4C8B0720-33C4-4E56-9F27-7917E032947B}" dt="2020-09-11T07:36:14.454" v="291" actId="478"/>
          <ac:spMkLst>
            <pc:docMk/>
            <pc:sldMk cId="1871210860" sldId="281"/>
            <ac:spMk id="6" creationId="{00000000-0000-0000-0000-000000000000}"/>
          </ac:spMkLst>
        </pc:spChg>
      </pc:sldChg>
      <pc:sldChg chg="delSp modSp mod">
        <pc:chgData name="Marcello" userId="8bffbbdb-4fbc-4a87-b9c3-46ced084e620" providerId="ADAL" clId="{4C8B0720-33C4-4E56-9F27-7917E032947B}" dt="2020-09-11T07:35:00.842" v="276" actId="478"/>
        <pc:sldMkLst>
          <pc:docMk/>
          <pc:sldMk cId="1673806613" sldId="282"/>
        </pc:sldMkLst>
        <pc:spChg chg="mod">
          <ac:chgData name="Marcello" userId="8bffbbdb-4fbc-4a87-b9c3-46ced084e620" providerId="ADAL" clId="{4C8B0720-33C4-4E56-9F27-7917E032947B}" dt="2020-09-11T07:27:08.881" v="192" actId="27636"/>
          <ac:spMkLst>
            <pc:docMk/>
            <pc:sldMk cId="1673806613" sldId="282"/>
            <ac:spMk id="2" creationId="{00000000-0000-0000-0000-000000000000}"/>
          </ac:spMkLst>
        </pc:spChg>
        <pc:spChg chg="mod">
          <ac:chgData name="Marcello" userId="8bffbbdb-4fbc-4a87-b9c3-46ced084e620" providerId="ADAL" clId="{4C8B0720-33C4-4E56-9F27-7917E032947B}" dt="2020-09-11T07:26:53.363" v="176" actId="27636"/>
          <ac:spMkLst>
            <pc:docMk/>
            <pc:sldMk cId="1673806613" sldId="282"/>
            <ac:spMk id="3" creationId="{00000000-0000-0000-0000-000000000000}"/>
          </ac:spMkLst>
        </pc:spChg>
        <pc:spChg chg="del mod">
          <ac:chgData name="Marcello" userId="8bffbbdb-4fbc-4a87-b9c3-46ced084e620" providerId="ADAL" clId="{4C8B0720-33C4-4E56-9F27-7917E032947B}" dt="2020-09-11T07:25:54.500" v="153" actId="478"/>
          <ac:spMkLst>
            <pc:docMk/>
            <pc:sldMk cId="1673806613" sldId="282"/>
            <ac:spMk id="4" creationId="{00000000-0000-0000-0000-000000000000}"/>
          </ac:spMkLst>
        </pc:spChg>
        <pc:spChg chg="del mod">
          <ac:chgData name="Marcello" userId="8bffbbdb-4fbc-4a87-b9c3-46ced084e620" providerId="ADAL" clId="{4C8B0720-33C4-4E56-9F27-7917E032947B}" dt="2020-09-11T07:25:54.500" v="153" actId="478"/>
          <ac:spMkLst>
            <pc:docMk/>
            <pc:sldMk cId="1673806613" sldId="282"/>
            <ac:spMk id="5" creationId="{00000000-0000-0000-0000-000000000000}"/>
          </ac:spMkLst>
        </pc:spChg>
        <pc:spChg chg="del mod">
          <ac:chgData name="Marcello" userId="8bffbbdb-4fbc-4a87-b9c3-46ced084e620" providerId="ADAL" clId="{4C8B0720-33C4-4E56-9F27-7917E032947B}" dt="2020-09-11T07:35:00.842" v="276" actId="478"/>
          <ac:spMkLst>
            <pc:docMk/>
            <pc:sldMk cId="1673806613" sldId="282"/>
            <ac:spMk id="6" creationId="{00000000-0000-0000-0000-000000000000}"/>
          </ac:spMkLst>
        </pc:spChg>
      </pc:sldChg>
      <pc:sldChg chg="delSp modSp mod">
        <pc:chgData name="Marcello" userId="8bffbbdb-4fbc-4a87-b9c3-46ced084e620" providerId="ADAL" clId="{4C8B0720-33C4-4E56-9F27-7917E032947B}" dt="2020-09-11T07:35:21.143" v="281" actId="478"/>
        <pc:sldMkLst>
          <pc:docMk/>
          <pc:sldMk cId="906378436" sldId="284"/>
        </pc:sldMkLst>
        <pc:spChg chg="mod">
          <ac:chgData name="Marcello" userId="8bffbbdb-4fbc-4a87-b9c3-46ced084e620" providerId="ADAL" clId="{4C8B0720-33C4-4E56-9F27-7917E032947B}" dt="2020-09-11T07:27:09.035" v="212" actId="27636"/>
          <ac:spMkLst>
            <pc:docMk/>
            <pc:sldMk cId="906378436" sldId="284"/>
            <ac:spMk id="2" creationId="{00000000-0000-0000-0000-000000000000}"/>
          </ac:spMkLst>
        </pc:spChg>
        <pc:spChg chg="mod">
          <ac:chgData name="Marcello" userId="8bffbbdb-4fbc-4a87-b9c3-46ced084e620" providerId="ADAL" clId="{4C8B0720-33C4-4E56-9F27-7917E032947B}" dt="2020-09-11T02:44:32.708" v="89" actId="27636"/>
          <ac:spMkLst>
            <pc:docMk/>
            <pc:sldMk cId="906378436" sldId="284"/>
            <ac:spMk id="3" creationId="{00000000-0000-0000-0000-000000000000}"/>
          </ac:spMkLst>
        </pc:spChg>
        <pc:spChg chg="del mod">
          <ac:chgData name="Marcello" userId="8bffbbdb-4fbc-4a87-b9c3-46ced084e620" providerId="ADAL" clId="{4C8B0720-33C4-4E56-9F27-7917E032947B}" dt="2020-09-11T02:41:02.523" v="50" actId="478"/>
          <ac:spMkLst>
            <pc:docMk/>
            <pc:sldMk cId="906378436" sldId="284"/>
            <ac:spMk id="4" creationId="{00000000-0000-0000-0000-000000000000}"/>
          </ac:spMkLst>
        </pc:spChg>
        <pc:spChg chg="del mod">
          <ac:chgData name="Marcello" userId="8bffbbdb-4fbc-4a87-b9c3-46ced084e620" providerId="ADAL" clId="{4C8B0720-33C4-4E56-9F27-7917E032947B}" dt="2020-09-11T02:41:02.523" v="50" actId="478"/>
          <ac:spMkLst>
            <pc:docMk/>
            <pc:sldMk cId="906378436" sldId="284"/>
            <ac:spMk id="5" creationId="{00000000-0000-0000-0000-000000000000}"/>
          </ac:spMkLst>
        </pc:spChg>
        <pc:spChg chg="del mod">
          <ac:chgData name="Marcello" userId="8bffbbdb-4fbc-4a87-b9c3-46ced084e620" providerId="ADAL" clId="{4C8B0720-33C4-4E56-9F27-7917E032947B}" dt="2020-09-11T07:35:21.143" v="281" actId="478"/>
          <ac:spMkLst>
            <pc:docMk/>
            <pc:sldMk cId="906378436" sldId="284"/>
            <ac:spMk id="6" creationId="{00000000-0000-0000-0000-000000000000}"/>
          </ac:spMkLst>
        </pc:spChg>
      </pc:sldChg>
      <pc:sldChg chg="delSp modSp mod">
        <pc:chgData name="Marcello" userId="8bffbbdb-4fbc-4a87-b9c3-46ced084e620" providerId="ADAL" clId="{4C8B0720-33C4-4E56-9F27-7917E032947B}" dt="2020-09-11T07:35:15.490" v="280" actId="478"/>
        <pc:sldMkLst>
          <pc:docMk/>
          <pc:sldMk cId="2087765652" sldId="285"/>
        </pc:sldMkLst>
        <pc:spChg chg="mod">
          <ac:chgData name="Marcello" userId="8bffbbdb-4fbc-4a87-b9c3-46ced084e620" providerId="ADAL" clId="{4C8B0720-33C4-4E56-9F27-7917E032947B}" dt="2020-09-11T07:27:09.045" v="213" actId="27636"/>
          <ac:spMkLst>
            <pc:docMk/>
            <pc:sldMk cId="2087765652" sldId="285"/>
            <ac:spMk id="2" creationId="{00000000-0000-0000-0000-000000000000}"/>
          </ac:spMkLst>
        </pc:spChg>
        <pc:spChg chg="mod">
          <ac:chgData name="Marcello" userId="8bffbbdb-4fbc-4a87-b9c3-46ced084e620" providerId="ADAL" clId="{4C8B0720-33C4-4E56-9F27-7917E032947B}" dt="2020-09-11T02:36:42.682" v="2"/>
          <ac:spMkLst>
            <pc:docMk/>
            <pc:sldMk cId="2087765652" sldId="285"/>
            <ac:spMk id="3" creationId="{00000000-0000-0000-0000-000000000000}"/>
          </ac:spMkLst>
        </pc:spChg>
        <pc:spChg chg="del mod">
          <ac:chgData name="Marcello" userId="8bffbbdb-4fbc-4a87-b9c3-46ced084e620" providerId="ADAL" clId="{4C8B0720-33C4-4E56-9F27-7917E032947B}" dt="2020-09-11T02:40:58.021" v="49" actId="478"/>
          <ac:spMkLst>
            <pc:docMk/>
            <pc:sldMk cId="2087765652" sldId="285"/>
            <ac:spMk id="4" creationId="{00000000-0000-0000-0000-000000000000}"/>
          </ac:spMkLst>
        </pc:spChg>
        <pc:spChg chg="del mod">
          <ac:chgData name="Marcello" userId="8bffbbdb-4fbc-4a87-b9c3-46ced084e620" providerId="ADAL" clId="{4C8B0720-33C4-4E56-9F27-7917E032947B}" dt="2020-09-11T02:40:58.021" v="49" actId="478"/>
          <ac:spMkLst>
            <pc:docMk/>
            <pc:sldMk cId="2087765652" sldId="285"/>
            <ac:spMk id="5" creationId="{00000000-0000-0000-0000-000000000000}"/>
          </ac:spMkLst>
        </pc:spChg>
        <pc:spChg chg="del mod">
          <ac:chgData name="Marcello" userId="8bffbbdb-4fbc-4a87-b9c3-46ced084e620" providerId="ADAL" clId="{4C8B0720-33C4-4E56-9F27-7917E032947B}" dt="2020-09-11T07:35:15.490" v="280" actId="478"/>
          <ac:spMkLst>
            <pc:docMk/>
            <pc:sldMk cId="2087765652" sldId="285"/>
            <ac:spMk id="6" creationId="{00000000-0000-0000-0000-000000000000}"/>
          </ac:spMkLst>
        </pc:spChg>
      </pc:sldChg>
      <pc:sldChg chg="delSp modSp mod">
        <pc:chgData name="Marcello" userId="8bffbbdb-4fbc-4a87-b9c3-46ced084e620" providerId="ADAL" clId="{4C8B0720-33C4-4E56-9F27-7917E032947B}" dt="2020-09-11T07:35:24.282" v="282" actId="478"/>
        <pc:sldMkLst>
          <pc:docMk/>
          <pc:sldMk cId="1827913103" sldId="287"/>
        </pc:sldMkLst>
        <pc:spChg chg="mod">
          <ac:chgData name="Marcello" userId="8bffbbdb-4fbc-4a87-b9c3-46ced084e620" providerId="ADAL" clId="{4C8B0720-33C4-4E56-9F27-7917E032947B}" dt="2020-09-11T07:27:09.025" v="211" actId="27636"/>
          <ac:spMkLst>
            <pc:docMk/>
            <pc:sldMk cId="1827913103" sldId="287"/>
            <ac:spMk id="2" creationId="{00000000-0000-0000-0000-000000000000}"/>
          </ac:spMkLst>
        </pc:spChg>
        <pc:spChg chg="mod">
          <ac:chgData name="Marcello" userId="8bffbbdb-4fbc-4a87-b9c3-46ced084e620" providerId="ADAL" clId="{4C8B0720-33C4-4E56-9F27-7917E032947B}" dt="2020-09-11T02:36:42.682" v="2"/>
          <ac:spMkLst>
            <pc:docMk/>
            <pc:sldMk cId="1827913103" sldId="287"/>
            <ac:spMk id="3" creationId="{00000000-0000-0000-0000-000000000000}"/>
          </ac:spMkLst>
        </pc:spChg>
        <pc:spChg chg="del mod">
          <ac:chgData name="Marcello" userId="8bffbbdb-4fbc-4a87-b9c3-46ced084e620" providerId="ADAL" clId="{4C8B0720-33C4-4E56-9F27-7917E032947B}" dt="2020-09-11T02:41:06.454" v="51" actId="478"/>
          <ac:spMkLst>
            <pc:docMk/>
            <pc:sldMk cId="1827913103" sldId="287"/>
            <ac:spMk id="4" creationId="{00000000-0000-0000-0000-000000000000}"/>
          </ac:spMkLst>
        </pc:spChg>
        <pc:spChg chg="del mod">
          <ac:chgData name="Marcello" userId="8bffbbdb-4fbc-4a87-b9c3-46ced084e620" providerId="ADAL" clId="{4C8B0720-33C4-4E56-9F27-7917E032947B}" dt="2020-09-11T02:41:06.454" v="51" actId="478"/>
          <ac:spMkLst>
            <pc:docMk/>
            <pc:sldMk cId="1827913103" sldId="287"/>
            <ac:spMk id="5" creationId="{00000000-0000-0000-0000-000000000000}"/>
          </ac:spMkLst>
        </pc:spChg>
        <pc:spChg chg="del mod">
          <ac:chgData name="Marcello" userId="8bffbbdb-4fbc-4a87-b9c3-46ced084e620" providerId="ADAL" clId="{4C8B0720-33C4-4E56-9F27-7917E032947B}" dt="2020-09-11T07:35:24.282" v="282" actId="478"/>
          <ac:spMkLst>
            <pc:docMk/>
            <pc:sldMk cId="1827913103" sldId="287"/>
            <ac:spMk id="6" creationId="{00000000-0000-0000-0000-000000000000}"/>
          </ac:spMkLst>
        </pc:spChg>
      </pc:sldChg>
      <pc:sldChg chg="addSp delSp modSp mod">
        <pc:chgData name="Marcello" userId="8bffbbdb-4fbc-4a87-b9c3-46ced084e620" providerId="ADAL" clId="{4C8B0720-33C4-4E56-9F27-7917E032947B}" dt="2020-09-11T07:34:30.565" v="271" actId="478"/>
        <pc:sldMkLst>
          <pc:docMk/>
          <pc:sldMk cId="2395316451" sldId="288"/>
        </pc:sldMkLst>
        <pc:spChg chg="mod">
          <ac:chgData name="Marcello" userId="8bffbbdb-4fbc-4a87-b9c3-46ced084e620" providerId="ADAL" clId="{4C8B0720-33C4-4E56-9F27-7917E032947B}" dt="2020-09-11T07:27:08.825" v="186" actId="27636"/>
          <ac:spMkLst>
            <pc:docMk/>
            <pc:sldMk cId="2395316451" sldId="288"/>
            <ac:spMk id="2" creationId="{00000000-0000-0000-0000-000000000000}"/>
          </ac:spMkLst>
        </pc:spChg>
        <pc:spChg chg="mod">
          <ac:chgData name="Marcello" userId="8bffbbdb-4fbc-4a87-b9c3-46ced084e620" providerId="ADAL" clId="{4C8B0720-33C4-4E56-9F27-7917E032947B}" dt="2020-09-11T02:36:42.682" v="2"/>
          <ac:spMkLst>
            <pc:docMk/>
            <pc:sldMk cId="2395316451" sldId="288"/>
            <ac:spMk id="3" creationId="{00000000-0000-0000-0000-000000000000}"/>
          </ac:spMkLst>
        </pc:spChg>
        <pc:spChg chg="del mod">
          <ac:chgData name="Marcello" userId="8bffbbdb-4fbc-4a87-b9c3-46ced084e620" providerId="ADAL" clId="{4C8B0720-33C4-4E56-9F27-7917E032947B}" dt="2020-09-11T07:25:20.868" v="147" actId="478"/>
          <ac:spMkLst>
            <pc:docMk/>
            <pc:sldMk cId="2395316451" sldId="288"/>
            <ac:spMk id="4" creationId="{00000000-0000-0000-0000-000000000000}"/>
          </ac:spMkLst>
        </pc:spChg>
        <pc:spChg chg="del mod">
          <ac:chgData name="Marcello" userId="8bffbbdb-4fbc-4a87-b9c3-46ced084e620" providerId="ADAL" clId="{4C8B0720-33C4-4E56-9F27-7917E032947B}" dt="2020-09-11T07:25:20.868" v="147" actId="478"/>
          <ac:spMkLst>
            <pc:docMk/>
            <pc:sldMk cId="2395316451" sldId="288"/>
            <ac:spMk id="5" creationId="{00000000-0000-0000-0000-000000000000}"/>
          </ac:spMkLst>
        </pc:spChg>
        <pc:spChg chg="del mod">
          <ac:chgData name="Marcello" userId="8bffbbdb-4fbc-4a87-b9c3-46ced084e620" providerId="ADAL" clId="{4C8B0720-33C4-4E56-9F27-7917E032947B}" dt="2020-09-11T07:34:30.565" v="271" actId="478"/>
          <ac:spMkLst>
            <pc:docMk/>
            <pc:sldMk cId="2395316451" sldId="288"/>
            <ac:spMk id="6" creationId="{00000000-0000-0000-0000-000000000000}"/>
          </ac:spMkLst>
        </pc:spChg>
        <pc:graphicFrameChg chg="add del modGraphic">
          <ac:chgData name="Marcello" userId="8bffbbdb-4fbc-4a87-b9c3-46ced084e620" providerId="ADAL" clId="{4C8B0720-33C4-4E56-9F27-7917E032947B}" dt="2020-09-11T07:25:27.267" v="149" actId="27309"/>
          <ac:graphicFrameMkLst>
            <pc:docMk/>
            <pc:sldMk cId="2395316451" sldId="288"/>
            <ac:graphicFrameMk id="8" creationId="{49FCAB45-1396-4EEA-A846-B7DA33AFA224}"/>
          </ac:graphicFrameMkLst>
        </pc:graphicFrameChg>
      </pc:sldChg>
      <pc:sldChg chg="delSp modSp mod">
        <pc:chgData name="Marcello" userId="8bffbbdb-4fbc-4a87-b9c3-46ced084e620" providerId="ADAL" clId="{4C8B0720-33C4-4E56-9F27-7917E032947B}" dt="2020-09-11T07:36:09.133" v="288" actId="478"/>
        <pc:sldMkLst>
          <pc:docMk/>
          <pc:sldMk cId="536831482" sldId="289"/>
        </pc:sldMkLst>
        <pc:spChg chg="del mod">
          <ac:chgData name="Marcello" userId="8bffbbdb-4fbc-4a87-b9c3-46ced084e620" providerId="ADAL" clId="{4C8B0720-33C4-4E56-9F27-7917E032947B}" dt="2020-09-11T02:40:12.422" v="44" actId="478"/>
          <ac:spMkLst>
            <pc:docMk/>
            <pc:sldMk cId="536831482" sldId="289"/>
            <ac:spMk id="4" creationId="{00000000-0000-0000-0000-000000000000}"/>
          </ac:spMkLst>
        </pc:spChg>
        <pc:spChg chg="del mod">
          <ac:chgData name="Marcello" userId="8bffbbdb-4fbc-4a87-b9c3-46ced084e620" providerId="ADAL" clId="{4C8B0720-33C4-4E56-9F27-7917E032947B}" dt="2020-09-11T02:40:10.918" v="43" actId="478"/>
          <ac:spMkLst>
            <pc:docMk/>
            <pc:sldMk cId="536831482" sldId="289"/>
            <ac:spMk id="5" creationId="{00000000-0000-0000-0000-000000000000}"/>
          </ac:spMkLst>
        </pc:spChg>
        <pc:spChg chg="del mod">
          <ac:chgData name="Marcello" userId="8bffbbdb-4fbc-4a87-b9c3-46ced084e620" providerId="ADAL" clId="{4C8B0720-33C4-4E56-9F27-7917E032947B}" dt="2020-09-11T07:36:09.133" v="288" actId="478"/>
          <ac:spMkLst>
            <pc:docMk/>
            <pc:sldMk cId="536831482" sldId="289"/>
            <ac:spMk id="6" creationId="{00000000-0000-0000-0000-000000000000}"/>
          </ac:spMkLst>
        </pc:spChg>
      </pc:sldChg>
      <pc:sldChg chg="delSp modSp mod">
        <pc:chgData name="Marcello" userId="8bffbbdb-4fbc-4a87-b9c3-46ced084e620" providerId="ADAL" clId="{4C8B0720-33C4-4E56-9F27-7917E032947B}" dt="2020-09-11T07:36:05.198" v="287" actId="478"/>
        <pc:sldMkLst>
          <pc:docMk/>
          <pc:sldMk cId="704791227" sldId="290"/>
        </pc:sldMkLst>
        <pc:spChg chg="mod">
          <ac:chgData name="Marcello" userId="8bffbbdb-4fbc-4a87-b9c3-46ced084e620" providerId="ADAL" clId="{4C8B0720-33C4-4E56-9F27-7917E032947B}" dt="2020-09-11T07:27:08.997" v="206" actId="27636"/>
          <ac:spMkLst>
            <pc:docMk/>
            <pc:sldMk cId="704791227" sldId="290"/>
            <ac:spMk id="2" creationId="{00000000-0000-0000-0000-000000000000}"/>
          </ac:spMkLst>
        </pc:spChg>
        <pc:spChg chg="mod">
          <ac:chgData name="Marcello" userId="8bffbbdb-4fbc-4a87-b9c3-46ced084e620" providerId="ADAL" clId="{4C8B0720-33C4-4E56-9F27-7917E032947B}" dt="2020-09-11T02:36:42.682" v="2"/>
          <ac:spMkLst>
            <pc:docMk/>
            <pc:sldMk cId="704791227" sldId="290"/>
            <ac:spMk id="3" creationId="{00000000-0000-0000-0000-000000000000}"/>
          </ac:spMkLst>
        </pc:spChg>
        <pc:spChg chg="del mod">
          <ac:chgData name="Marcello" userId="8bffbbdb-4fbc-4a87-b9c3-46ced084e620" providerId="ADAL" clId="{4C8B0720-33C4-4E56-9F27-7917E032947B}" dt="2020-09-11T02:41:21.769" v="52" actId="478"/>
          <ac:spMkLst>
            <pc:docMk/>
            <pc:sldMk cId="704791227" sldId="290"/>
            <ac:spMk id="4" creationId="{00000000-0000-0000-0000-000000000000}"/>
          </ac:spMkLst>
        </pc:spChg>
        <pc:spChg chg="del mod">
          <ac:chgData name="Marcello" userId="8bffbbdb-4fbc-4a87-b9c3-46ced084e620" providerId="ADAL" clId="{4C8B0720-33C4-4E56-9F27-7917E032947B}" dt="2020-09-11T02:41:21.769" v="52" actId="478"/>
          <ac:spMkLst>
            <pc:docMk/>
            <pc:sldMk cId="704791227" sldId="290"/>
            <ac:spMk id="5" creationId="{00000000-0000-0000-0000-000000000000}"/>
          </ac:spMkLst>
        </pc:spChg>
        <pc:spChg chg="del mod">
          <ac:chgData name="Marcello" userId="8bffbbdb-4fbc-4a87-b9c3-46ced084e620" providerId="ADAL" clId="{4C8B0720-33C4-4E56-9F27-7917E032947B}" dt="2020-09-11T07:36:05.198" v="287" actId="478"/>
          <ac:spMkLst>
            <pc:docMk/>
            <pc:sldMk cId="704791227" sldId="290"/>
            <ac:spMk id="6" creationId="{00000000-0000-0000-0000-000000000000}"/>
          </ac:spMkLst>
        </pc:spChg>
      </pc:sldChg>
      <pc:sldChg chg="delSp modSp mod">
        <pc:chgData name="Marcello" userId="8bffbbdb-4fbc-4a87-b9c3-46ced084e620" providerId="ADAL" clId="{4C8B0720-33C4-4E56-9F27-7917E032947B}" dt="2020-09-11T07:36:00.886" v="286" actId="478"/>
        <pc:sldMkLst>
          <pc:docMk/>
          <pc:sldMk cId="2422082698" sldId="291"/>
        </pc:sldMkLst>
        <pc:spChg chg="mod">
          <ac:chgData name="Marcello" userId="8bffbbdb-4fbc-4a87-b9c3-46ced084e620" providerId="ADAL" clId="{4C8B0720-33C4-4E56-9F27-7917E032947B}" dt="2020-09-11T07:27:09.007" v="207" actId="27636"/>
          <ac:spMkLst>
            <pc:docMk/>
            <pc:sldMk cId="2422082698" sldId="291"/>
            <ac:spMk id="2" creationId="{00000000-0000-0000-0000-000000000000}"/>
          </ac:spMkLst>
        </pc:spChg>
        <pc:spChg chg="mod">
          <ac:chgData name="Marcello" userId="8bffbbdb-4fbc-4a87-b9c3-46ced084e620" providerId="ADAL" clId="{4C8B0720-33C4-4E56-9F27-7917E032947B}" dt="2020-09-11T02:36:42.682" v="2"/>
          <ac:spMkLst>
            <pc:docMk/>
            <pc:sldMk cId="2422082698" sldId="291"/>
            <ac:spMk id="3" creationId="{00000000-0000-0000-0000-000000000000}"/>
          </ac:spMkLst>
        </pc:spChg>
        <pc:spChg chg="del mod">
          <ac:chgData name="Marcello" userId="8bffbbdb-4fbc-4a87-b9c3-46ced084e620" providerId="ADAL" clId="{4C8B0720-33C4-4E56-9F27-7917E032947B}" dt="2020-09-11T02:41:25.528" v="53" actId="478"/>
          <ac:spMkLst>
            <pc:docMk/>
            <pc:sldMk cId="2422082698" sldId="291"/>
            <ac:spMk id="4" creationId="{00000000-0000-0000-0000-000000000000}"/>
          </ac:spMkLst>
        </pc:spChg>
        <pc:spChg chg="del mod">
          <ac:chgData name="Marcello" userId="8bffbbdb-4fbc-4a87-b9c3-46ced084e620" providerId="ADAL" clId="{4C8B0720-33C4-4E56-9F27-7917E032947B}" dt="2020-09-11T02:41:25.528" v="53" actId="478"/>
          <ac:spMkLst>
            <pc:docMk/>
            <pc:sldMk cId="2422082698" sldId="291"/>
            <ac:spMk id="5" creationId="{00000000-0000-0000-0000-000000000000}"/>
          </ac:spMkLst>
        </pc:spChg>
        <pc:spChg chg="del mod">
          <ac:chgData name="Marcello" userId="8bffbbdb-4fbc-4a87-b9c3-46ced084e620" providerId="ADAL" clId="{4C8B0720-33C4-4E56-9F27-7917E032947B}" dt="2020-09-11T07:36:00.886" v="286" actId="478"/>
          <ac:spMkLst>
            <pc:docMk/>
            <pc:sldMk cId="2422082698" sldId="291"/>
            <ac:spMk id="6" creationId="{00000000-0000-0000-0000-000000000000}"/>
          </ac:spMkLst>
        </pc:spChg>
      </pc:sldChg>
      <pc:sldChg chg="addSp delSp modSp mod modClrScheme chgLayout">
        <pc:chgData name="Marcello" userId="8bffbbdb-4fbc-4a87-b9c3-46ced084e620" providerId="ADAL" clId="{4C8B0720-33C4-4E56-9F27-7917E032947B}" dt="2020-09-11T07:36:49.033" v="300" actId="478"/>
        <pc:sldMkLst>
          <pc:docMk/>
          <pc:sldMk cId="652639744" sldId="292"/>
        </pc:sldMkLst>
        <pc:spChg chg="mod ord">
          <ac:chgData name="Marcello" userId="8bffbbdb-4fbc-4a87-b9c3-46ced084e620" providerId="ADAL" clId="{4C8B0720-33C4-4E56-9F27-7917E032947B}" dt="2020-09-11T07:27:08.924" v="198" actId="27636"/>
          <ac:spMkLst>
            <pc:docMk/>
            <pc:sldMk cId="652639744" sldId="292"/>
            <ac:spMk id="2" creationId="{00000000-0000-0000-0000-000000000000}"/>
          </ac:spMkLst>
        </pc:spChg>
        <pc:spChg chg="add mod ord">
          <ac:chgData name="Marcello" userId="8bffbbdb-4fbc-4a87-b9c3-46ced084e620" providerId="ADAL" clId="{4C8B0720-33C4-4E56-9F27-7917E032947B}" dt="2020-09-11T02:37:18.430" v="10" actId="700"/>
          <ac:spMkLst>
            <pc:docMk/>
            <pc:sldMk cId="652639744" sldId="292"/>
            <ac:spMk id="3" creationId="{5C5500D6-DB1C-419B-9702-D76BDEC77934}"/>
          </ac:spMkLst>
        </pc:spChg>
        <pc:spChg chg="del mod ord">
          <ac:chgData name="Marcello" userId="8bffbbdb-4fbc-4a87-b9c3-46ced084e620" providerId="ADAL" clId="{4C8B0720-33C4-4E56-9F27-7917E032947B}" dt="2020-09-11T07:31:36.240" v="236" actId="478"/>
          <ac:spMkLst>
            <pc:docMk/>
            <pc:sldMk cId="652639744" sldId="292"/>
            <ac:spMk id="4" creationId="{00000000-0000-0000-0000-000000000000}"/>
          </ac:spMkLst>
        </pc:spChg>
        <pc:spChg chg="del mod ord">
          <ac:chgData name="Marcello" userId="8bffbbdb-4fbc-4a87-b9c3-46ced084e620" providerId="ADAL" clId="{4C8B0720-33C4-4E56-9F27-7917E032947B}" dt="2020-09-11T07:31:36.240" v="236" actId="478"/>
          <ac:spMkLst>
            <pc:docMk/>
            <pc:sldMk cId="652639744" sldId="292"/>
            <ac:spMk id="5" creationId="{00000000-0000-0000-0000-000000000000}"/>
          </ac:spMkLst>
        </pc:spChg>
        <pc:spChg chg="del mod ord">
          <ac:chgData name="Marcello" userId="8bffbbdb-4fbc-4a87-b9c3-46ced084e620" providerId="ADAL" clId="{4C8B0720-33C4-4E56-9F27-7917E032947B}" dt="2020-09-11T07:36:49.033" v="300" actId="478"/>
          <ac:spMkLst>
            <pc:docMk/>
            <pc:sldMk cId="652639744" sldId="292"/>
            <ac:spMk id="6" creationId="{00000000-0000-0000-0000-000000000000}"/>
          </ac:spMkLst>
        </pc:spChg>
        <pc:picChg chg="mod">
          <ac:chgData name="Marcello" userId="8bffbbdb-4fbc-4a87-b9c3-46ced084e620" providerId="ADAL" clId="{4C8B0720-33C4-4E56-9F27-7917E032947B}" dt="2020-09-11T02:31:49.244" v="1" actId="1076"/>
          <ac:picMkLst>
            <pc:docMk/>
            <pc:sldMk cId="652639744" sldId="292"/>
            <ac:picMk id="1026" creationId="{00000000-0000-0000-0000-000000000000}"/>
          </ac:picMkLst>
        </pc:picChg>
      </pc:sldChg>
      <pc:sldChg chg="delSp modSp mod">
        <pc:chgData name="Marcello" userId="8bffbbdb-4fbc-4a87-b9c3-46ced084e620" providerId="ADAL" clId="{4C8B0720-33C4-4E56-9F27-7917E032947B}" dt="2020-09-11T07:36:45.590" v="299" actId="478"/>
        <pc:sldMkLst>
          <pc:docMk/>
          <pc:sldMk cId="2227471793" sldId="293"/>
        </pc:sldMkLst>
        <pc:spChg chg="mod">
          <ac:chgData name="Marcello" userId="8bffbbdb-4fbc-4a87-b9c3-46ced084e620" providerId="ADAL" clId="{4C8B0720-33C4-4E56-9F27-7917E032947B}" dt="2020-09-11T07:31:56.451" v="249" actId="404"/>
          <ac:spMkLst>
            <pc:docMk/>
            <pc:sldMk cId="2227471793" sldId="293"/>
            <ac:spMk id="2" creationId="{00000000-0000-0000-0000-000000000000}"/>
          </ac:spMkLst>
        </pc:spChg>
        <pc:spChg chg="mod">
          <ac:chgData name="Marcello" userId="8bffbbdb-4fbc-4a87-b9c3-46ced084e620" providerId="ADAL" clId="{4C8B0720-33C4-4E56-9F27-7917E032947B}" dt="2020-09-11T02:44:32.630" v="84" actId="27636"/>
          <ac:spMkLst>
            <pc:docMk/>
            <pc:sldMk cId="2227471793" sldId="293"/>
            <ac:spMk id="3" creationId="{00000000-0000-0000-0000-000000000000}"/>
          </ac:spMkLst>
        </pc:spChg>
        <pc:spChg chg="del mod">
          <ac:chgData name="Marcello" userId="8bffbbdb-4fbc-4a87-b9c3-46ced084e620" providerId="ADAL" clId="{4C8B0720-33C4-4E56-9F27-7917E032947B}" dt="2020-09-11T07:31:42.358" v="237" actId="478"/>
          <ac:spMkLst>
            <pc:docMk/>
            <pc:sldMk cId="2227471793" sldId="293"/>
            <ac:spMk id="4" creationId="{00000000-0000-0000-0000-000000000000}"/>
          </ac:spMkLst>
        </pc:spChg>
        <pc:spChg chg="del mod">
          <ac:chgData name="Marcello" userId="8bffbbdb-4fbc-4a87-b9c3-46ced084e620" providerId="ADAL" clId="{4C8B0720-33C4-4E56-9F27-7917E032947B}" dt="2020-09-11T07:31:42.358" v="237" actId="478"/>
          <ac:spMkLst>
            <pc:docMk/>
            <pc:sldMk cId="2227471793" sldId="293"/>
            <ac:spMk id="5" creationId="{00000000-0000-0000-0000-000000000000}"/>
          </ac:spMkLst>
        </pc:spChg>
        <pc:spChg chg="del mod">
          <ac:chgData name="Marcello" userId="8bffbbdb-4fbc-4a87-b9c3-46ced084e620" providerId="ADAL" clId="{4C8B0720-33C4-4E56-9F27-7917E032947B}" dt="2020-09-11T07:36:45.590" v="299" actId="478"/>
          <ac:spMkLst>
            <pc:docMk/>
            <pc:sldMk cId="2227471793" sldId="293"/>
            <ac:spMk id="6" creationId="{00000000-0000-0000-0000-000000000000}"/>
          </ac:spMkLst>
        </pc:spChg>
      </pc:sldChg>
      <pc:sldChg chg="delSp modSp mod">
        <pc:chgData name="Marcello" userId="8bffbbdb-4fbc-4a87-b9c3-46ced084e620" providerId="ADAL" clId="{4C8B0720-33C4-4E56-9F27-7917E032947B}" dt="2020-09-11T07:36:42.457" v="298" actId="478"/>
        <pc:sldMkLst>
          <pc:docMk/>
          <pc:sldMk cId="3987265812" sldId="294"/>
        </pc:sldMkLst>
        <pc:spChg chg="mod">
          <ac:chgData name="Marcello" userId="8bffbbdb-4fbc-4a87-b9c3-46ced084e620" providerId="ADAL" clId="{4C8B0720-33C4-4E56-9F27-7917E032947B}" dt="2020-09-11T07:32:02.471" v="250" actId="14100"/>
          <ac:spMkLst>
            <pc:docMk/>
            <pc:sldMk cId="3987265812" sldId="294"/>
            <ac:spMk id="2" creationId="{00000000-0000-0000-0000-000000000000}"/>
          </ac:spMkLst>
        </pc:spChg>
        <pc:spChg chg="mod">
          <ac:chgData name="Marcello" userId="8bffbbdb-4fbc-4a87-b9c3-46ced084e620" providerId="ADAL" clId="{4C8B0720-33C4-4E56-9F27-7917E032947B}" dt="2020-09-11T02:39:31.273" v="28"/>
          <ac:spMkLst>
            <pc:docMk/>
            <pc:sldMk cId="3987265812" sldId="294"/>
            <ac:spMk id="3" creationId="{00000000-0000-0000-0000-000000000000}"/>
          </ac:spMkLst>
        </pc:spChg>
        <pc:spChg chg="mod">
          <ac:chgData name="Marcello" userId="8bffbbdb-4fbc-4a87-b9c3-46ced084e620" providerId="ADAL" clId="{4C8B0720-33C4-4E56-9F27-7917E032947B}" dt="2020-09-11T02:39:31.273" v="28"/>
          <ac:spMkLst>
            <pc:docMk/>
            <pc:sldMk cId="3987265812" sldId="294"/>
            <ac:spMk id="4" creationId="{00000000-0000-0000-0000-000000000000}"/>
          </ac:spMkLst>
        </pc:spChg>
        <pc:spChg chg="mod">
          <ac:chgData name="Marcello" userId="8bffbbdb-4fbc-4a87-b9c3-46ced084e620" providerId="ADAL" clId="{4C8B0720-33C4-4E56-9F27-7917E032947B}" dt="2020-09-11T02:39:31.273" v="28"/>
          <ac:spMkLst>
            <pc:docMk/>
            <pc:sldMk cId="3987265812" sldId="294"/>
            <ac:spMk id="5" creationId="{00000000-0000-0000-0000-000000000000}"/>
          </ac:spMkLst>
        </pc:spChg>
        <pc:spChg chg="del mod">
          <ac:chgData name="Marcello" userId="8bffbbdb-4fbc-4a87-b9c3-46ced084e620" providerId="ADAL" clId="{4C8B0720-33C4-4E56-9F27-7917E032947B}" dt="2020-09-11T07:36:42.457" v="298" actId="478"/>
          <ac:spMkLst>
            <pc:docMk/>
            <pc:sldMk cId="3987265812" sldId="294"/>
            <ac:spMk id="6" creationId="{00000000-0000-0000-0000-000000000000}"/>
          </ac:spMkLst>
        </pc:spChg>
      </pc:sldChg>
      <pc:sldChg chg="delSp modSp mod">
        <pc:chgData name="Marcello" userId="8bffbbdb-4fbc-4a87-b9c3-46ced084e620" providerId="ADAL" clId="{4C8B0720-33C4-4E56-9F27-7917E032947B}" dt="2020-09-11T07:36:39.107" v="297" actId="478"/>
        <pc:sldMkLst>
          <pc:docMk/>
          <pc:sldMk cId="770362194" sldId="295"/>
        </pc:sldMkLst>
        <pc:spChg chg="mod">
          <ac:chgData name="Marcello" userId="8bffbbdb-4fbc-4a87-b9c3-46ced084e620" providerId="ADAL" clId="{4C8B0720-33C4-4E56-9F27-7917E032947B}" dt="2020-09-11T07:32:07.375" v="251" actId="14100"/>
          <ac:spMkLst>
            <pc:docMk/>
            <pc:sldMk cId="770362194" sldId="295"/>
            <ac:spMk id="2" creationId="{00000000-0000-0000-0000-000000000000}"/>
          </ac:spMkLst>
        </pc:spChg>
        <pc:spChg chg="mod">
          <ac:chgData name="Marcello" userId="8bffbbdb-4fbc-4a87-b9c3-46ced084e620" providerId="ADAL" clId="{4C8B0720-33C4-4E56-9F27-7917E032947B}" dt="2020-09-11T02:44:32.646" v="85" actId="27636"/>
          <ac:spMkLst>
            <pc:docMk/>
            <pc:sldMk cId="770362194" sldId="295"/>
            <ac:spMk id="3" creationId="{00000000-0000-0000-0000-000000000000}"/>
          </ac:spMkLst>
        </pc:spChg>
        <pc:spChg chg="del mod">
          <ac:chgData name="Marcello" userId="8bffbbdb-4fbc-4a87-b9c3-46ced084e620" providerId="ADAL" clId="{4C8B0720-33C4-4E56-9F27-7917E032947B}" dt="2020-09-11T02:42:00.046" v="58" actId="478"/>
          <ac:spMkLst>
            <pc:docMk/>
            <pc:sldMk cId="770362194" sldId="295"/>
            <ac:spMk id="4" creationId="{00000000-0000-0000-0000-000000000000}"/>
          </ac:spMkLst>
        </pc:spChg>
        <pc:spChg chg="del mod">
          <ac:chgData name="Marcello" userId="8bffbbdb-4fbc-4a87-b9c3-46ced084e620" providerId="ADAL" clId="{4C8B0720-33C4-4E56-9F27-7917E032947B}" dt="2020-09-11T02:42:00.046" v="58" actId="478"/>
          <ac:spMkLst>
            <pc:docMk/>
            <pc:sldMk cId="770362194" sldId="295"/>
            <ac:spMk id="5" creationId="{00000000-0000-0000-0000-000000000000}"/>
          </ac:spMkLst>
        </pc:spChg>
        <pc:spChg chg="del mod">
          <ac:chgData name="Marcello" userId="8bffbbdb-4fbc-4a87-b9c3-46ced084e620" providerId="ADAL" clId="{4C8B0720-33C4-4E56-9F27-7917E032947B}" dt="2020-09-11T07:36:39.107" v="297" actId="478"/>
          <ac:spMkLst>
            <pc:docMk/>
            <pc:sldMk cId="770362194" sldId="295"/>
            <ac:spMk id="6" creationId="{00000000-0000-0000-0000-000000000000}"/>
          </ac:spMkLst>
        </pc:spChg>
      </pc:sldChg>
      <pc:sldChg chg="delSp modSp mod">
        <pc:chgData name="Marcello" userId="8bffbbdb-4fbc-4a87-b9c3-46ced084e620" providerId="ADAL" clId="{4C8B0720-33C4-4E56-9F27-7917E032947B}" dt="2020-09-11T07:31:30.607" v="235" actId="478"/>
        <pc:sldMkLst>
          <pc:docMk/>
          <pc:sldMk cId="42525767" sldId="296"/>
        </pc:sldMkLst>
        <pc:spChg chg="mod">
          <ac:chgData name="Marcello" userId="8bffbbdb-4fbc-4a87-b9c3-46ced084e620" providerId="ADAL" clId="{4C8B0720-33C4-4E56-9F27-7917E032947B}" dt="2020-09-11T07:27:08.915" v="197" actId="27636"/>
          <ac:spMkLst>
            <pc:docMk/>
            <pc:sldMk cId="42525767" sldId="296"/>
            <ac:spMk id="2" creationId="{00000000-0000-0000-0000-000000000000}"/>
          </ac:spMkLst>
        </pc:spChg>
        <pc:spChg chg="mod">
          <ac:chgData name="Marcello" userId="8bffbbdb-4fbc-4a87-b9c3-46ced084e620" providerId="ADAL" clId="{4C8B0720-33C4-4E56-9F27-7917E032947B}" dt="2020-09-11T02:36:43.243" v="7" actId="27636"/>
          <ac:spMkLst>
            <pc:docMk/>
            <pc:sldMk cId="42525767" sldId="296"/>
            <ac:spMk id="3" creationId="{00000000-0000-0000-0000-000000000000}"/>
          </ac:spMkLst>
        </pc:spChg>
        <pc:spChg chg="del mod">
          <ac:chgData name="Marcello" userId="8bffbbdb-4fbc-4a87-b9c3-46ced084e620" providerId="ADAL" clId="{4C8B0720-33C4-4E56-9F27-7917E032947B}" dt="2020-09-11T07:31:30.607" v="235" actId="478"/>
          <ac:spMkLst>
            <pc:docMk/>
            <pc:sldMk cId="42525767" sldId="296"/>
            <ac:spMk id="4" creationId="{00000000-0000-0000-0000-000000000000}"/>
          </ac:spMkLst>
        </pc:spChg>
        <pc:spChg chg="del mod">
          <ac:chgData name="Marcello" userId="8bffbbdb-4fbc-4a87-b9c3-46ced084e620" providerId="ADAL" clId="{4C8B0720-33C4-4E56-9F27-7917E032947B}" dt="2020-09-11T07:31:30.607" v="235" actId="478"/>
          <ac:spMkLst>
            <pc:docMk/>
            <pc:sldMk cId="42525767" sldId="296"/>
            <ac:spMk id="5" creationId="{00000000-0000-0000-0000-000000000000}"/>
          </ac:spMkLst>
        </pc:spChg>
        <pc:spChg chg="mod">
          <ac:chgData name="Marcello" userId="8bffbbdb-4fbc-4a87-b9c3-46ced084e620" providerId="ADAL" clId="{4C8B0720-33C4-4E56-9F27-7917E032947B}" dt="2020-09-11T02:36:42.682" v="2"/>
          <ac:spMkLst>
            <pc:docMk/>
            <pc:sldMk cId="42525767" sldId="296"/>
            <ac:spMk id="6" creationId="{00000000-0000-0000-0000-000000000000}"/>
          </ac:spMkLst>
        </pc:spChg>
      </pc:sldChg>
      <pc:sldChg chg="delSp modSp mod">
        <pc:chgData name="Marcello" userId="8bffbbdb-4fbc-4a87-b9c3-46ced084e620" providerId="ADAL" clId="{4C8B0720-33C4-4E56-9F27-7917E032947B}" dt="2020-09-11T07:36:34.573" v="296" actId="478"/>
        <pc:sldMkLst>
          <pc:docMk/>
          <pc:sldMk cId="3379211580" sldId="297"/>
        </pc:sldMkLst>
        <pc:spChg chg="mod">
          <ac:chgData name="Marcello" userId="8bffbbdb-4fbc-4a87-b9c3-46ced084e620" providerId="ADAL" clId="{4C8B0720-33C4-4E56-9F27-7917E032947B}" dt="2020-09-11T07:32:12.365" v="252" actId="14100"/>
          <ac:spMkLst>
            <pc:docMk/>
            <pc:sldMk cId="3379211580" sldId="297"/>
            <ac:spMk id="2" creationId="{00000000-0000-0000-0000-000000000000}"/>
          </ac:spMkLst>
        </pc:spChg>
        <pc:spChg chg="del mod">
          <ac:chgData name="Marcello" userId="8bffbbdb-4fbc-4a87-b9c3-46ced084e620" providerId="ADAL" clId="{4C8B0720-33C4-4E56-9F27-7917E032947B}" dt="2020-09-11T02:42:03.942" v="59" actId="478"/>
          <ac:spMkLst>
            <pc:docMk/>
            <pc:sldMk cId="3379211580" sldId="297"/>
            <ac:spMk id="4" creationId="{00000000-0000-0000-0000-000000000000}"/>
          </ac:spMkLst>
        </pc:spChg>
        <pc:spChg chg="del mod">
          <ac:chgData name="Marcello" userId="8bffbbdb-4fbc-4a87-b9c3-46ced084e620" providerId="ADAL" clId="{4C8B0720-33C4-4E56-9F27-7917E032947B}" dt="2020-09-11T02:42:03.942" v="59" actId="478"/>
          <ac:spMkLst>
            <pc:docMk/>
            <pc:sldMk cId="3379211580" sldId="297"/>
            <ac:spMk id="5" creationId="{00000000-0000-0000-0000-000000000000}"/>
          </ac:spMkLst>
        </pc:spChg>
        <pc:spChg chg="del mod">
          <ac:chgData name="Marcello" userId="8bffbbdb-4fbc-4a87-b9c3-46ced084e620" providerId="ADAL" clId="{4C8B0720-33C4-4E56-9F27-7917E032947B}" dt="2020-09-11T07:36:34.573" v="296" actId="478"/>
          <ac:spMkLst>
            <pc:docMk/>
            <pc:sldMk cId="3379211580" sldId="297"/>
            <ac:spMk id="6" creationId="{00000000-0000-0000-0000-000000000000}"/>
          </ac:spMkLst>
        </pc:spChg>
      </pc:sldChg>
      <pc:sldChg chg="delSp modSp mod">
        <pc:chgData name="Marcello" userId="8bffbbdb-4fbc-4a87-b9c3-46ced084e620" providerId="ADAL" clId="{4C8B0720-33C4-4E56-9F27-7917E032947B}" dt="2020-09-11T07:36:30.313" v="295" actId="478"/>
        <pc:sldMkLst>
          <pc:docMk/>
          <pc:sldMk cId="1923364830" sldId="298"/>
        </pc:sldMkLst>
        <pc:spChg chg="mod">
          <ac:chgData name="Marcello" userId="8bffbbdb-4fbc-4a87-b9c3-46ced084e620" providerId="ADAL" clId="{4C8B0720-33C4-4E56-9F27-7917E032947B}" dt="2020-09-11T07:32:24.757" v="254" actId="14100"/>
          <ac:spMkLst>
            <pc:docMk/>
            <pc:sldMk cId="1923364830" sldId="298"/>
            <ac:spMk id="2" creationId="{00000000-0000-0000-0000-000000000000}"/>
          </ac:spMkLst>
        </pc:spChg>
        <pc:spChg chg="mod">
          <ac:chgData name="Marcello" userId="8bffbbdb-4fbc-4a87-b9c3-46ced084e620" providerId="ADAL" clId="{4C8B0720-33C4-4E56-9F27-7917E032947B}" dt="2020-09-11T02:44:32.661" v="86" actId="27636"/>
          <ac:spMkLst>
            <pc:docMk/>
            <pc:sldMk cId="1923364830" sldId="298"/>
            <ac:spMk id="3" creationId="{00000000-0000-0000-0000-000000000000}"/>
          </ac:spMkLst>
        </pc:spChg>
        <pc:spChg chg="del mod">
          <ac:chgData name="Marcello" userId="8bffbbdb-4fbc-4a87-b9c3-46ced084e620" providerId="ADAL" clId="{4C8B0720-33C4-4E56-9F27-7917E032947B}" dt="2020-09-11T02:42:19.810" v="61" actId="478"/>
          <ac:spMkLst>
            <pc:docMk/>
            <pc:sldMk cId="1923364830" sldId="298"/>
            <ac:spMk id="4" creationId="{00000000-0000-0000-0000-000000000000}"/>
          </ac:spMkLst>
        </pc:spChg>
        <pc:spChg chg="del mod">
          <ac:chgData name="Marcello" userId="8bffbbdb-4fbc-4a87-b9c3-46ced084e620" providerId="ADAL" clId="{4C8B0720-33C4-4E56-9F27-7917E032947B}" dt="2020-09-11T02:42:19.810" v="61" actId="478"/>
          <ac:spMkLst>
            <pc:docMk/>
            <pc:sldMk cId="1923364830" sldId="298"/>
            <ac:spMk id="5" creationId="{00000000-0000-0000-0000-000000000000}"/>
          </ac:spMkLst>
        </pc:spChg>
        <pc:spChg chg="del mod">
          <ac:chgData name="Marcello" userId="8bffbbdb-4fbc-4a87-b9c3-46ced084e620" providerId="ADAL" clId="{4C8B0720-33C4-4E56-9F27-7917E032947B}" dt="2020-09-11T07:36:30.313" v="295" actId="478"/>
          <ac:spMkLst>
            <pc:docMk/>
            <pc:sldMk cId="1923364830" sldId="298"/>
            <ac:spMk id="6" creationId="{00000000-0000-0000-0000-000000000000}"/>
          </ac:spMkLst>
        </pc:spChg>
      </pc:sldChg>
      <pc:sldChg chg="delSp modSp mod">
        <pc:chgData name="Marcello" userId="8bffbbdb-4fbc-4a87-b9c3-46ced084e620" providerId="ADAL" clId="{4C8B0720-33C4-4E56-9F27-7917E032947B}" dt="2020-09-11T07:36:26.049" v="294" actId="478"/>
        <pc:sldMkLst>
          <pc:docMk/>
          <pc:sldMk cId="2818397879" sldId="299"/>
        </pc:sldMkLst>
        <pc:spChg chg="mod">
          <ac:chgData name="Marcello" userId="8bffbbdb-4fbc-4a87-b9c3-46ced084e620" providerId="ADAL" clId="{4C8B0720-33C4-4E56-9F27-7917E032947B}" dt="2020-09-11T07:27:08.975" v="204" actId="27636"/>
          <ac:spMkLst>
            <pc:docMk/>
            <pc:sldMk cId="2818397879" sldId="299"/>
            <ac:spMk id="2" creationId="{00000000-0000-0000-0000-000000000000}"/>
          </ac:spMkLst>
        </pc:spChg>
        <pc:spChg chg="mod">
          <ac:chgData name="Marcello" userId="8bffbbdb-4fbc-4a87-b9c3-46ced084e620" providerId="ADAL" clId="{4C8B0720-33C4-4E56-9F27-7917E032947B}" dt="2020-09-11T02:42:46.174" v="66" actId="14100"/>
          <ac:spMkLst>
            <pc:docMk/>
            <pc:sldMk cId="2818397879" sldId="299"/>
            <ac:spMk id="3" creationId="{00000000-0000-0000-0000-000000000000}"/>
          </ac:spMkLst>
        </pc:spChg>
        <pc:spChg chg="del mod">
          <ac:chgData name="Marcello" userId="8bffbbdb-4fbc-4a87-b9c3-46ced084e620" providerId="ADAL" clId="{4C8B0720-33C4-4E56-9F27-7917E032947B}" dt="2020-09-11T02:42:15.201" v="60" actId="478"/>
          <ac:spMkLst>
            <pc:docMk/>
            <pc:sldMk cId="2818397879" sldId="299"/>
            <ac:spMk id="4" creationId="{00000000-0000-0000-0000-000000000000}"/>
          </ac:spMkLst>
        </pc:spChg>
        <pc:spChg chg="del mod">
          <ac:chgData name="Marcello" userId="8bffbbdb-4fbc-4a87-b9c3-46ced084e620" providerId="ADAL" clId="{4C8B0720-33C4-4E56-9F27-7917E032947B}" dt="2020-09-11T02:42:15.201" v="60" actId="478"/>
          <ac:spMkLst>
            <pc:docMk/>
            <pc:sldMk cId="2818397879" sldId="299"/>
            <ac:spMk id="5" creationId="{00000000-0000-0000-0000-000000000000}"/>
          </ac:spMkLst>
        </pc:spChg>
        <pc:spChg chg="del mod">
          <ac:chgData name="Marcello" userId="8bffbbdb-4fbc-4a87-b9c3-46ced084e620" providerId="ADAL" clId="{4C8B0720-33C4-4E56-9F27-7917E032947B}" dt="2020-09-11T07:36:26.049" v="294" actId="478"/>
          <ac:spMkLst>
            <pc:docMk/>
            <pc:sldMk cId="2818397879" sldId="299"/>
            <ac:spMk id="6" creationId="{00000000-0000-0000-0000-000000000000}"/>
          </ac:spMkLst>
        </pc:spChg>
      </pc:sldChg>
      <pc:sldChg chg="delSp modSp mod">
        <pc:chgData name="Marcello" userId="8bffbbdb-4fbc-4a87-b9c3-46ced084e620" providerId="ADAL" clId="{4C8B0720-33C4-4E56-9F27-7917E032947B}" dt="2020-09-11T07:36:22.196" v="293" actId="478"/>
        <pc:sldMkLst>
          <pc:docMk/>
          <pc:sldMk cId="3172453662" sldId="300"/>
        </pc:sldMkLst>
        <pc:spChg chg="mod">
          <ac:chgData name="Marcello" userId="8bffbbdb-4fbc-4a87-b9c3-46ced084e620" providerId="ADAL" clId="{4C8B0720-33C4-4E56-9F27-7917E032947B}" dt="2020-09-11T07:32:31.957" v="255" actId="14100"/>
          <ac:spMkLst>
            <pc:docMk/>
            <pc:sldMk cId="3172453662" sldId="300"/>
            <ac:spMk id="2" creationId="{00000000-0000-0000-0000-000000000000}"/>
          </ac:spMkLst>
        </pc:spChg>
        <pc:spChg chg="del mod">
          <ac:chgData name="Marcello" userId="8bffbbdb-4fbc-4a87-b9c3-46ced084e620" providerId="ADAL" clId="{4C8B0720-33C4-4E56-9F27-7917E032947B}" dt="2020-09-11T07:32:52.169" v="258" actId="478"/>
          <ac:spMkLst>
            <pc:docMk/>
            <pc:sldMk cId="3172453662" sldId="300"/>
            <ac:spMk id="4" creationId="{00000000-0000-0000-0000-000000000000}"/>
          </ac:spMkLst>
        </pc:spChg>
        <pc:spChg chg="del mod">
          <ac:chgData name="Marcello" userId="8bffbbdb-4fbc-4a87-b9c3-46ced084e620" providerId="ADAL" clId="{4C8B0720-33C4-4E56-9F27-7917E032947B}" dt="2020-09-11T07:32:52.169" v="258" actId="478"/>
          <ac:spMkLst>
            <pc:docMk/>
            <pc:sldMk cId="3172453662" sldId="300"/>
            <ac:spMk id="5" creationId="{00000000-0000-0000-0000-000000000000}"/>
          </ac:spMkLst>
        </pc:spChg>
        <pc:spChg chg="del mod">
          <ac:chgData name="Marcello" userId="8bffbbdb-4fbc-4a87-b9c3-46ced084e620" providerId="ADAL" clId="{4C8B0720-33C4-4E56-9F27-7917E032947B}" dt="2020-09-11T07:36:22.196" v="293" actId="478"/>
          <ac:spMkLst>
            <pc:docMk/>
            <pc:sldMk cId="3172453662" sldId="300"/>
            <ac:spMk id="6" creationId="{00000000-0000-0000-0000-000000000000}"/>
          </ac:spMkLst>
        </pc:spChg>
      </pc:sldChg>
      <pc:sldChg chg="delSp modSp mod">
        <pc:chgData name="Marcello" userId="8bffbbdb-4fbc-4a87-b9c3-46ced084e620" providerId="ADAL" clId="{4C8B0720-33C4-4E56-9F27-7917E032947B}" dt="2020-09-11T07:36:18.968" v="292" actId="478"/>
        <pc:sldMkLst>
          <pc:docMk/>
          <pc:sldMk cId="2555713431" sldId="301"/>
        </pc:sldMkLst>
        <pc:spChg chg="mod">
          <ac:chgData name="Marcello" userId="8bffbbdb-4fbc-4a87-b9c3-46ced084e620" providerId="ADAL" clId="{4C8B0720-33C4-4E56-9F27-7917E032947B}" dt="2020-09-11T07:32:38.366" v="256" actId="14100"/>
          <ac:spMkLst>
            <pc:docMk/>
            <pc:sldMk cId="2555713431" sldId="301"/>
            <ac:spMk id="2" creationId="{00000000-0000-0000-0000-000000000000}"/>
          </ac:spMkLst>
        </pc:spChg>
        <pc:spChg chg="del mod">
          <ac:chgData name="Marcello" userId="8bffbbdb-4fbc-4a87-b9c3-46ced084e620" providerId="ADAL" clId="{4C8B0720-33C4-4E56-9F27-7917E032947B}" dt="2020-09-11T07:32:45.198" v="257" actId="478"/>
          <ac:spMkLst>
            <pc:docMk/>
            <pc:sldMk cId="2555713431" sldId="301"/>
            <ac:spMk id="4" creationId="{00000000-0000-0000-0000-000000000000}"/>
          </ac:spMkLst>
        </pc:spChg>
        <pc:spChg chg="del mod">
          <ac:chgData name="Marcello" userId="8bffbbdb-4fbc-4a87-b9c3-46ced084e620" providerId="ADAL" clId="{4C8B0720-33C4-4E56-9F27-7917E032947B}" dt="2020-09-11T07:32:45.198" v="257" actId="478"/>
          <ac:spMkLst>
            <pc:docMk/>
            <pc:sldMk cId="2555713431" sldId="301"/>
            <ac:spMk id="5" creationId="{00000000-0000-0000-0000-000000000000}"/>
          </ac:spMkLst>
        </pc:spChg>
        <pc:spChg chg="del mod">
          <ac:chgData name="Marcello" userId="8bffbbdb-4fbc-4a87-b9c3-46ced084e620" providerId="ADAL" clId="{4C8B0720-33C4-4E56-9F27-7917E032947B}" dt="2020-09-11T07:36:18.968" v="292" actId="478"/>
          <ac:spMkLst>
            <pc:docMk/>
            <pc:sldMk cId="2555713431" sldId="301"/>
            <ac:spMk id="6" creationId="{00000000-0000-0000-0000-000000000000}"/>
          </ac:spMkLst>
        </pc:spChg>
      </pc:sldChg>
      <pc:sldChg chg="delSp modSp mod">
        <pc:chgData name="Marcello" userId="8bffbbdb-4fbc-4a87-b9c3-46ced084e620" providerId="ADAL" clId="{4C8B0720-33C4-4E56-9F27-7917E032947B}" dt="2020-09-11T07:35:57.585" v="285" actId="478"/>
        <pc:sldMkLst>
          <pc:docMk/>
          <pc:sldMk cId="2393247756" sldId="302"/>
        </pc:sldMkLst>
        <pc:spChg chg="mod">
          <ac:chgData name="Marcello" userId="8bffbbdb-4fbc-4a87-b9c3-46ced084e620" providerId="ADAL" clId="{4C8B0720-33C4-4E56-9F27-7917E032947B}" dt="2020-09-11T07:27:09.012" v="208" actId="27636"/>
          <ac:spMkLst>
            <pc:docMk/>
            <pc:sldMk cId="2393247756" sldId="302"/>
            <ac:spMk id="2" creationId="{00000000-0000-0000-0000-000000000000}"/>
          </ac:spMkLst>
        </pc:spChg>
        <pc:spChg chg="del mod">
          <ac:chgData name="Marcello" userId="8bffbbdb-4fbc-4a87-b9c3-46ced084e620" providerId="ADAL" clId="{4C8B0720-33C4-4E56-9F27-7917E032947B}" dt="2020-09-11T02:41:29.401" v="54" actId="478"/>
          <ac:spMkLst>
            <pc:docMk/>
            <pc:sldMk cId="2393247756" sldId="302"/>
            <ac:spMk id="4" creationId="{00000000-0000-0000-0000-000000000000}"/>
          </ac:spMkLst>
        </pc:spChg>
        <pc:spChg chg="del mod">
          <ac:chgData name="Marcello" userId="8bffbbdb-4fbc-4a87-b9c3-46ced084e620" providerId="ADAL" clId="{4C8B0720-33C4-4E56-9F27-7917E032947B}" dt="2020-09-11T02:41:29.401" v="54" actId="478"/>
          <ac:spMkLst>
            <pc:docMk/>
            <pc:sldMk cId="2393247756" sldId="302"/>
            <ac:spMk id="5" creationId="{00000000-0000-0000-0000-000000000000}"/>
          </ac:spMkLst>
        </pc:spChg>
        <pc:spChg chg="del mod">
          <ac:chgData name="Marcello" userId="8bffbbdb-4fbc-4a87-b9c3-46ced084e620" providerId="ADAL" clId="{4C8B0720-33C4-4E56-9F27-7917E032947B}" dt="2020-09-11T07:35:57.585" v="285" actId="478"/>
          <ac:spMkLst>
            <pc:docMk/>
            <pc:sldMk cId="2393247756" sldId="302"/>
            <ac:spMk id="6" creationId="{00000000-0000-0000-0000-000000000000}"/>
          </ac:spMkLst>
        </pc:spChg>
      </pc:sldChg>
      <pc:sldChg chg="delSp modSp mod">
        <pc:chgData name="Marcello" userId="8bffbbdb-4fbc-4a87-b9c3-46ced084e620" providerId="ADAL" clId="{4C8B0720-33C4-4E56-9F27-7917E032947B}" dt="2020-09-11T07:35:47.434" v="284" actId="478"/>
        <pc:sldMkLst>
          <pc:docMk/>
          <pc:sldMk cId="4210407925" sldId="303"/>
        </pc:sldMkLst>
        <pc:spChg chg="mod">
          <ac:chgData name="Marcello" userId="8bffbbdb-4fbc-4a87-b9c3-46ced084e620" providerId="ADAL" clId="{4C8B0720-33C4-4E56-9F27-7917E032947B}" dt="2020-09-11T07:27:09.021" v="209" actId="27636"/>
          <ac:spMkLst>
            <pc:docMk/>
            <pc:sldMk cId="4210407925" sldId="303"/>
            <ac:spMk id="2" creationId="{00000000-0000-0000-0000-000000000000}"/>
          </ac:spMkLst>
        </pc:spChg>
        <pc:spChg chg="mod">
          <ac:chgData name="Marcello" userId="8bffbbdb-4fbc-4a87-b9c3-46ced084e620" providerId="ADAL" clId="{4C8B0720-33C4-4E56-9F27-7917E032947B}" dt="2020-09-11T07:26:53.432" v="179" actId="27636"/>
          <ac:spMkLst>
            <pc:docMk/>
            <pc:sldMk cId="4210407925" sldId="303"/>
            <ac:spMk id="3" creationId="{00000000-0000-0000-0000-000000000000}"/>
          </ac:spMkLst>
        </pc:spChg>
        <pc:spChg chg="del mod">
          <ac:chgData name="Marcello" userId="8bffbbdb-4fbc-4a87-b9c3-46ced084e620" providerId="ADAL" clId="{4C8B0720-33C4-4E56-9F27-7917E032947B}" dt="2020-09-11T02:41:33.297" v="55" actId="478"/>
          <ac:spMkLst>
            <pc:docMk/>
            <pc:sldMk cId="4210407925" sldId="303"/>
            <ac:spMk id="4" creationId="{00000000-0000-0000-0000-000000000000}"/>
          </ac:spMkLst>
        </pc:spChg>
        <pc:spChg chg="del mod">
          <ac:chgData name="Marcello" userId="8bffbbdb-4fbc-4a87-b9c3-46ced084e620" providerId="ADAL" clId="{4C8B0720-33C4-4E56-9F27-7917E032947B}" dt="2020-09-11T02:41:33.297" v="55" actId="478"/>
          <ac:spMkLst>
            <pc:docMk/>
            <pc:sldMk cId="4210407925" sldId="303"/>
            <ac:spMk id="5" creationId="{00000000-0000-0000-0000-000000000000}"/>
          </ac:spMkLst>
        </pc:spChg>
        <pc:spChg chg="del mod">
          <ac:chgData name="Marcello" userId="8bffbbdb-4fbc-4a87-b9c3-46ced084e620" providerId="ADAL" clId="{4C8B0720-33C4-4E56-9F27-7917E032947B}" dt="2020-09-11T07:35:47.434" v="284" actId="478"/>
          <ac:spMkLst>
            <pc:docMk/>
            <pc:sldMk cId="4210407925" sldId="303"/>
            <ac:spMk id="6" creationId="{00000000-0000-0000-0000-000000000000}"/>
          </ac:spMkLst>
        </pc:spChg>
      </pc:sldChg>
      <pc:sldChg chg="delSp modSp mod">
        <pc:chgData name="Marcello" userId="8bffbbdb-4fbc-4a87-b9c3-46ced084e620" providerId="ADAL" clId="{4C8B0720-33C4-4E56-9F27-7917E032947B}" dt="2020-09-11T07:35:42.663" v="283" actId="478"/>
        <pc:sldMkLst>
          <pc:docMk/>
          <pc:sldMk cId="2115914355" sldId="304"/>
        </pc:sldMkLst>
        <pc:spChg chg="mod">
          <ac:chgData name="Marcello" userId="8bffbbdb-4fbc-4a87-b9c3-46ced084e620" providerId="ADAL" clId="{4C8B0720-33C4-4E56-9F27-7917E032947B}" dt="2020-09-11T07:27:09.025" v="210" actId="27636"/>
          <ac:spMkLst>
            <pc:docMk/>
            <pc:sldMk cId="2115914355" sldId="304"/>
            <ac:spMk id="2" creationId="{00000000-0000-0000-0000-000000000000}"/>
          </ac:spMkLst>
        </pc:spChg>
        <pc:spChg chg="del mod">
          <ac:chgData name="Marcello" userId="8bffbbdb-4fbc-4a87-b9c3-46ced084e620" providerId="ADAL" clId="{4C8B0720-33C4-4E56-9F27-7917E032947B}" dt="2020-09-11T02:41:38.159" v="56" actId="478"/>
          <ac:spMkLst>
            <pc:docMk/>
            <pc:sldMk cId="2115914355" sldId="304"/>
            <ac:spMk id="4" creationId="{00000000-0000-0000-0000-000000000000}"/>
          </ac:spMkLst>
        </pc:spChg>
        <pc:spChg chg="del mod">
          <ac:chgData name="Marcello" userId="8bffbbdb-4fbc-4a87-b9c3-46ced084e620" providerId="ADAL" clId="{4C8B0720-33C4-4E56-9F27-7917E032947B}" dt="2020-09-11T02:41:38.159" v="56" actId="478"/>
          <ac:spMkLst>
            <pc:docMk/>
            <pc:sldMk cId="2115914355" sldId="304"/>
            <ac:spMk id="5" creationId="{00000000-0000-0000-0000-000000000000}"/>
          </ac:spMkLst>
        </pc:spChg>
        <pc:spChg chg="del mod">
          <ac:chgData name="Marcello" userId="8bffbbdb-4fbc-4a87-b9c3-46ced084e620" providerId="ADAL" clId="{4C8B0720-33C4-4E56-9F27-7917E032947B}" dt="2020-09-11T07:35:42.663" v="283" actId="478"/>
          <ac:spMkLst>
            <pc:docMk/>
            <pc:sldMk cId="2115914355" sldId="304"/>
            <ac:spMk id="6" creationId="{00000000-0000-0000-0000-000000000000}"/>
          </ac:spMkLst>
        </pc:spChg>
      </pc:sldChg>
      <pc:sldChg chg="delSp modSp mod">
        <pc:chgData name="Marcello" userId="8bffbbdb-4fbc-4a87-b9c3-46ced084e620" providerId="ADAL" clId="{4C8B0720-33C4-4E56-9F27-7917E032947B}" dt="2020-09-11T07:35:06.345" v="277" actId="478"/>
        <pc:sldMkLst>
          <pc:docMk/>
          <pc:sldMk cId="2285121342" sldId="305"/>
        </pc:sldMkLst>
        <pc:spChg chg="mod">
          <ac:chgData name="Marcello" userId="8bffbbdb-4fbc-4a87-b9c3-46ced084e620" providerId="ADAL" clId="{4C8B0720-33C4-4E56-9F27-7917E032947B}" dt="2020-09-11T07:27:09.095" v="216" actId="27636"/>
          <ac:spMkLst>
            <pc:docMk/>
            <pc:sldMk cId="2285121342" sldId="305"/>
            <ac:spMk id="2" creationId="{00000000-0000-0000-0000-000000000000}"/>
          </ac:spMkLst>
        </pc:spChg>
        <pc:spChg chg="mod">
          <ac:chgData name="Marcello" userId="8bffbbdb-4fbc-4a87-b9c3-46ced084e620" providerId="ADAL" clId="{4C8B0720-33C4-4E56-9F27-7917E032947B}" dt="2020-09-11T02:36:42.682" v="2"/>
          <ac:spMkLst>
            <pc:docMk/>
            <pc:sldMk cId="2285121342" sldId="305"/>
            <ac:spMk id="3" creationId="{00000000-0000-0000-0000-000000000000}"/>
          </ac:spMkLst>
        </pc:spChg>
        <pc:spChg chg="del mod">
          <ac:chgData name="Marcello" userId="8bffbbdb-4fbc-4a87-b9c3-46ced084e620" providerId="ADAL" clId="{4C8B0720-33C4-4E56-9F27-7917E032947B}" dt="2020-09-11T02:40:50.696" v="47" actId="478"/>
          <ac:spMkLst>
            <pc:docMk/>
            <pc:sldMk cId="2285121342" sldId="305"/>
            <ac:spMk id="4" creationId="{00000000-0000-0000-0000-000000000000}"/>
          </ac:spMkLst>
        </pc:spChg>
        <pc:spChg chg="del mod">
          <ac:chgData name="Marcello" userId="8bffbbdb-4fbc-4a87-b9c3-46ced084e620" providerId="ADAL" clId="{4C8B0720-33C4-4E56-9F27-7917E032947B}" dt="2020-09-11T02:40:50.696" v="47" actId="478"/>
          <ac:spMkLst>
            <pc:docMk/>
            <pc:sldMk cId="2285121342" sldId="305"/>
            <ac:spMk id="5" creationId="{00000000-0000-0000-0000-000000000000}"/>
          </ac:spMkLst>
        </pc:spChg>
        <pc:spChg chg="del mod">
          <ac:chgData name="Marcello" userId="8bffbbdb-4fbc-4a87-b9c3-46ced084e620" providerId="ADAL" clId="{4C8B0720-33C4-4E56-9F27-7917E032947B}" dt="2020-09-11T07:35:06.345" v="277" actId="478"/>
          <ac:spMkLst>
            <pc:docMk/>
            <pc:sldMk cId="2285121342" sldId="305"/>
            <ac:spMk id="6" creationId="{00000000-0000-0000-0000-000000000000}"/>
          </ac:spMkLst>
        </pc:spChg>
      </pc:sldChg>
      <pc:sldChg chg="delSp modSp mod">
        <pc:chgData name="Marcello" userId="8bffbbdb-4fbc-4a87-b9c3-46ced084e620" providerId="ADAL" clId="{4C8B0720-33C4-4E56-9F27-7917E032947B}" dt="2020-09-11T07:34:19.372" v="268" actId="478"/>
        <pc:sldMkLst>
          <pc:docMk/>
          <pc:sldMk cId="2514539163" sldId="306"/>
        </pc:sldMkLst>
        <pc:spChg chg="mod">
          <ac:chgData name="Marcello" userId="8bffbbdb-4fbc-4a87-b9c3-46ced084e620" providerId="ADAL" clId="{4C8B0720-33C4-4E56-9F27-7917E032947B}" dt="2020-09-11T07:27:08.812" v="184" actId="27636"/>
          <ac:spMkLst>
            <pc:docMk/>
            <pc:sldMk cId="2514539163" sldId="306"/>
            <ac:spMk id="2" creationId="{00000000-0000-0000-0000-000000000000}"/>
          </ac:spMkLst>
        </pc:spChg>
        <pc:spChg chg="del mod">
          <ac:chgData name="Marcello" userId="8bffbbdb-4fbc-4a87-b9c3-46ced084e620" providerId="ADAL" clId="{4C8B0720-33C4-4E56-9F27-7917E032947B}" dt="2020-09-11T02:45:07.867" v="91" actId="478"/>
          <ac:spMkLst>
            <pc:docMk/>
            <pc:sldMk cId="2514539163" sldId="306"/>
            <ac:spMk id="4" creationId="{00000000-0000-0000-0000-000000000000}"/>
          </ac:spMkLst>
        </pc:spChg>
        <pc:spChg chg="del mod">
          <ac:chgData name="Marcello" userId="8bffbbdb-4fbc-4a87-b9c3-46ced084e620" providerId="ADAL" clId="{4C8B0720-33C4-4E56-9F27-7917E032947B}" dt="2020-09-11T02:45:06.886" v="90" actId="478"/>
          <ac:spMkLst>
            <pc:docMk/>
            <pc:sldMk cId="2514539163" sldId="306"/>
            <ac:spMk id="5" creationId="{00000000-0000-0000-0000-000000000000}"/>
          </ac:spMkLst>
        </pc:spChg>
        <pc:spChg chg="del mod">
          <ac:chgData name="Marcello" userId="8bffbbdb-4fbc-4a87-b9c3-46ced084e620" providerId="ADAL" clId="{4C8B0720-33C4-4E56-9F27-7917E032947B}" dt="2020-09-11T07:34:19.372" v="268" actId="478"/>
          <ac:spMkLst>
            <pc:docMk/>
            <pc:sldMk cId="2514539163" sldId="306"/>
            <ac:spMk id="6" creationId="{00000000-0000-0000-0000-000000000000}"/>
          </ac:spMkLst>
        </pc:spChg>
      </pc:sldChg>
      <pc:sldMasterChg chg="del delSldLayout">
        <pc:chgData name="Marcello" userId="8bffbbdb-4fbc-4a87-b9c3-46ced084e620" providerId="ADAL" clId="{4C8B0720-33C4-4E56-9F27-7917E032947B}" dt="2020-09-11T02:37:18.430" v="10" actId="700"/>
        <pc:sldMasterMkLst>
          <pc:docMk/>
          <pc:sldMasterMk cId="3593772998" sldId="2147483660"/>
        </pc:sldMasterMkLst>
        <pc:sldLayoutChg chg="del">
          <pc:chgData name="Marcello" userId="8bffbbdb-4fbc-4a87-b9c3-46ced084e620" providerId="ADAL" clId="{4C8B0720-33C4-4E56-9F27-7917E032947B}" dt="2020-09-11T02:37:18.430" v="10" actId="700"/>
          <pc:sldLayoutMkLst>
            <pc:docMk/>
            <pc:sldMasterMk cId="3593772998" sldId="2147483660"/>
            <pc:sldLayoutMk cId="2956981050" sldId="2147483661"/>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409350054" sldId="2147483662"/>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2055048550" sldId="2147483663"/>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1005806132" sldId="2147483664"/>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1795795469" sldId="2147483665"/>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3423706198" sldId="2147483666"/>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2212778338" sldId="2147483667"/>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3184423913" sldId="2147483668"/>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225424859" sldId="2147483669"/>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775545022" sldId="2147483670"/>
          </pc:sldLayoutMkLst>
        </pc:sldLayoutChg>
        <pc:sldLayoutChg chg="del">
          <pc:chgData name="Marcello" userId="8bffbbdb-4fbc-4a87-b9c3-46ced084e620" providerId="ADAL" clId="{4C8B0720-33C4-4E56-9F27-7917E032947B}" dt="2020-09-11T02:37:18.430" v="10" actId="700"/>
          <pc:sldLayoutMkLst>
            <pc:docMk/>
            <pc:sldMasterMk cId="3593772998" sldId="2147483660"/>
            <pc:sldLayoutMk cId="3987364791" sldId="2147483671"/>
          </pc:sldLayoutMkLst>
        </pc:sldLayoutChg>
      </pc:sldMasterChg>
      <pc:sldMasterChg chg="delSp modSp mod modSldLayout">
        <pc:chgData name="Marcello" userId="8bffbbdb-4fbc-4a87-b9c3-46ced084e620" providerId="ADAL" clId="{4C8B0720-33C4-4E56-9F27-7917E032947B}" dt="2020-09-11T07:34:02.619" v="266" actId="478"/>
        <pc:sldMasterMkLst>
          <pc:docMk/>
          <pc:sldMasterMk cId="2227309444" sldId="2147483720"/>
        </pc:sldMasterMkLst>
        <pc:spChg chg="del mod">
          <ac:chgData name="Marcello" userId="8bffbbdb-4fbc-4a87-b9c3-46ced084e620" providerId="ADAL" clId="{4C8B0720-33C4-4E56-9F27-7917E032947B}" dt="2020-09-11T02:37:57.189" v="12" actId="478"/>
          <ac:spMkLst>
            <pc:docMk/>
            <pc:sldMasterMk cId="2227309444" sldId="2147483720"/>
            <ac:spMk id="3" creationId="{00000000-0000-0000-0000-000000000000}"/>
          </ac:spMkLst>
        </pc:spChg>
        <pc:spChg chg="mod">
          <ac:chgData name="Marcello" userId="8bffbbdb-4fbc-4a87-b9c3-46ced084e620" providerId="ADAL" clId="{4C8B0720-33C4-4E56-9F27-7917E032947B}" dt="2020-09-11T07:27:14.095" v="217" actId="14100"/>
          <ac:spMkLst>
            <pc:docMk/>
            <pc:sldMasterMk cId="2227309444" sldId="2147483720"/>
            <ac:spMk id="13" creationId="{00000000-0000-0000-0000-000000000000}"/>
          </ac:spMkLst>
        </pc:spChg>
        <pc:spChg chg="del">
          <ac:chgData name="Marcello" userId="8bffbbdb-4fbc-4a87-b9c3-46ced084e620" providerId="ADAL" clId="{4C8B0720-33C4-4E56-9F27-7917E032947B}" dt="2020-09-11T02:37:58.611" v="13" actId="478"/>
          <ac:spMkLst>
            <pc:docMk/>
            <pc:sldMasterMk cId="2227309444" sldId="2147483720"/>
            <ac:spMk id="14" creationId="{00000000-0000-0000-0000-000000000000}"/>
          </ac:spMkLst>
        </pc:spChg>
        <pc:spChg chg="mod">
          <ac:chgData name="Marcello" userId="8bffbbdb-4fbc-4a87-b9c3-46ced084e620" providerId="ADAL" clId="{4C8B0720-33C4-4E56-9F27-7917E032947B}" dt="2020-09-11T07:27:08.796" v="183" actId="14100"/>
          <ac:spMkLst>
            <pc:docMk/>
            <pc:sldMasterMk cId="2227309444" sldId="2147483720"/>
            <ac:spMk id="22" creationId="{00000000-0000-0000-0000-000000000000}"/>
          </ac:spMkLst>
        </pc:spChg>
        <pc:spChg chg="del">
          <ac:chgData name="Marcello" userId="8bffbbdb-4fbc-4a87-b9c3-46ced084e620" providerId="ADAL" clId="{4C8B0720-33C4-4E56-9F27-7917E032947B}" dt="2020-09-11T07:33:37.866" v="260" actId="478"/>
          <ac:spMkLst>
            <pc:docMk/>
            <pc:sldMasterMk cId="2227309444" sldId="2147483720"/>
            <ac:spMk id="23" creationId="{00000000-0000-0000-0000-000000000000}"/>
          </ac:spMkLst>
        </pc:spChg>
        <pc:sldLayoutChg chg="delSp mod">
          <pc:chgData name="Marcello" userId="8bffbbdb-4fbc-4a87-b9c3-46ced084e620" providerId="ADAL" clId="{4C8B0720-33C4-4E56-9F27-7917E032947B}" dt="2020-09-11T07:33:41.778" v="261" actId="478"/>
          <pc:sldLayoutMkLst>
            <pc:docMk/>
            <pc:sldMasterMk cId="2227309444" sldId="2147483720"/>
            <pc:sldLayoutMk cId="1664965927" sldId="2147483721"/>
          </pc:sldLayoutMkLst>
          <pc:spChg chg="del">
            <ac:chgData name="Marcello" userId="8bffbbdb-4fbc-4a87-b9c3-46ced084e620" providerId="ADAL" clId="{4C8B0720-33C4-4E56-9F27-7917E032947B}" dt="2020-09-11T02:38:03.429" v="14" actId="478"/>
            <ac:spMkLst>
              <pc:docMk/>
              <pc:sldMasterMk cId="2227309444" sldId="2147483720"/>
              <pc:sldLayoutMk cId="1664965927" sldId="2147483721"/>
              <ac:spMk id="17" creationId="{00000000-0000-0000-0000-000000000000}"/>
            </ac:spMkLst>
          </pc:spChg>
          <pc:spChg chg="del">
            <ac:chgData name="Marcello" userId="8bffbbdb-4fbc-4a87-b9c3-46ced084e620" providerId="ADAL" clId="{4C8B0720-33C4-4E56-9F27-7917E032947B}" dt="2020-09-11T02:38:04.966" v="15" actId="478"/>
            <ac:spMkLst>
              <pc:docMk/>
              <pc:sldMasterMk cId="2227309444" sldId="2147483720"/>
              <pc:sldLayoutMk cId="1664965927" sldId="2147483721"/>
              <ac:spMk id="28" creationId="{00000000-0000-0000-0000-000000000000}"/>
            </ac:spMkLst>
          </pc:spChg>
          <pc:spChg chg="del">
            <ac:chgData name="Marcello" userId="8bffbbdb-4fbc-4a87-b9c3-46ced084e620" providerId="ADAL" clId="{4C8B0720-33C4-4E56-9F27-7917E032947B}" dt="2020-09-11T07:33:41.778" v="261" actId="478"/>
            <ac:spMkLst>
              <pc:docMk/>
              <pc:sldMasterMk cId="2227309444" sldId="2147483720"/>
              <pc:sldLayoutMk cId="1664965927" sldId="2147483721"/>
              <ac:spMk id="29" creationId="{00000000-0000-0000-0000-000000000000}"/>
            </ac:spMkLst>
          </pc:spChg>
        </pc:sldLayoutChg>
        <pc:sldLayoutChg chg="delSp modSp mod">
          <pc:chgData name="Marcello" userId="8bffbbdb-4fbc-4a87-b9c3-46ced084e620" providerId="ADAL" clId="{4C8B0720-33C4-4E56-9F27-7917E032947B}" dt="2020-09-11T07:33:44.620" v="262" actId="478"/>
          <pc:sldLayoutMkLst>
            <pc:docMk/>
            <pc:sldMasterMk cId="2227309444" sldId="2147483720"/>
            <pc:sldLayoutMk cId="2741005201" sldId="2147483722"/>
          </pc:sldLayoutMkLst>
          <pc:spChg chg="mod">
            <ac:chgData name="Marcello" userId="8bffbbdb-4fbc-4a87-b9c3-46ced084e620" providerId="ADAL" clId="{4C8B0720-33C4-4E56-9F27-7917E032947B}" dt="2020-09-11T07:26:29.138" v="164" actId="404"/>
            <ac:spMkLst>
              <pc:docMk/>
              <pc:sldMasterMk cId="2227309444" sldId="2147483720"/>
              <pc:sldLayoutMk cId="2741005201" sldId="2147483722"/>
              <ac:spMk id="2" creationId="{00000000-0000-0000-0000-000000000000}"/>
            </ac:spMkLst>
          </pc:spChg>
          <pc:spChg chg="mod">
            <ac:chgData name="Marcello" userId="8bffbbdb-4fbc-4a87-b9c3-46ced084e620" providerId="ADAL" clId="{4C8B0720-33C4-4E56-9F27-7917E032947B}" dt="2020-09-11T07:26:29.138" v="164" actId="404"/>
            <ac:spMkLst>
              <pc:docMk/>
              <pc:sldMasterMk cId="2227309444" sldId="2147483720"/>
              <pc:sldLayoutMk cId="2741005201" sldId="2147483722"/>
              <ac:spMk id="3" creationId="{00000000-0000-0000-0000-000000000000}"/>
            </ac:spMkLst>
          </pc:spChg>
          <pc:spChg chg="del">
            <ac:chgData name="Marcello" userId="8bffbbdb-4fbc-4a87-b9c3-46ced084e620" providerId="ADAL" clId="{4C8B0720-33C4-4E56-9F27-7917E032947B}" dt="2020-09-11T02:38:11.386" v="17" actId="478"/>
            <ac:spMkLst>
              <pc:docMk/>
              <pc:sldMasterMk cId="2227309444" sldId="2147483720"/>
              <pc:sldLayoutMk cId="2741005201" sldId="2147483722"/>
              <ac:spMk id="4" creationId="{00000000-0000-0000-0000-000000000000}"/>
            </ac:spMkLst>
          </pc:spChg>
          <pc:spChg chg="del">
            <ac:chgData name="Marcello" userId="8bffbbdb-4fbc-4a87-b9c3-46ced084e620" providerId="ADAL" clId="{4C8B0720-33C4-4E56-9F27-7917E032947B}" dt="2020-09-11T02:38:09.720" v="16" actId="478"/>
            <ac:spMkLst>
              <pc:docMk/>
              <pc:sldMasterMk cId="2227309444" sldId="2147483720"/>
              <pc:sldLayoutMk cId="2741005201" sldId="2147483722"/>
              <ac:spMk id="5" creationId="{00000000-0000-0000-0000-000000000000}"/>
            </ac:spMkLst>
          </pc:spChg>
          <pc:spChg chg="del">
            <ac:chgData name="Marcello" userId="8bffbbdb-4fbc-4a87-b9c3-46ced084e620" providerId="ADAL" clId="{4C8B0720-33C4-4E56-9F27-7917E032947B}" dt="2020-09-11T07:33:44.620" v="262" actId="478"/>
            <ac:spMkLst>
              <pc:docMk/>
              <pc:sldMasterMk cId="2227309444" sldId="2147483720"/>
              <pc:sldLayoutMk cId="2741005201" sldId="2147483722"/>
              <ac:spMk id="6" creationId="{00000000-0000-0000-0000-000000000000}"/>
            </ac:spMkLst>
          </pc:spChg>
          <pc:spChg chg="mod">
            <ac:chgData name="Marcello" userId="8bffbbdb-4fbc-4a87-b9c3-46ced084e620" providerId="ADAL" clId="{4C8B0720-33C4-4E56-9F27-7917E032947B}" dt="2020-09-11T07:22:56.894" v="143" actId="20577"/>
            <ac:spMkLst>
              <pc:docMk/>
              <pc:sldMasterMk cId="2227309444" sldId="2147483720"/>
              <pc:sldLayoutMk cId="2741005201" sldId="2147483722"/>
              <ac:spMk id="7" creationId="{00000000-0000-0000-0000-000000000000}"/>
            </ac:spMkLst>
          </pc:spChg>
        </pc:sldLayoutChg>
        <pc:sldLayoutChg chg="delSp mod">
          <pc:chgData name="Marcello" userId="8bffbbdb-4fbc-4a87-b9c3-46ced084e620" providerId="ADAL" clId="{4C8B0720-33C4-4E56-9F27-7917E032947B}" dt="2020-09-11T07:33:51.451" v="263" actId="478"/>
          <pc:sldLayoutMkLst>
            <pc:docMk/>
            <pc:sldMasterMk cId="2227309444" sldId="2147483720"/>
            <pc:sldLayoutMk cId="2236477677" sldId="2147483723"/>
          </pc:sldLayoutMkLst>
          <pc:spChg chg="del">
            <ac:chgData name="Marcello" userId="8bffbbdb-4fbc-4a87-b9c3-46ced084e620" providerId="ADAL" clId="{4C8B0720-33C4-4E56-9F27-7917E032947B}" dt="2020-09-11T02:38:47.846" v="19" actId="478"/>
            <ac:spMkLst>
              <pc:docMk/>
              <pc:sldMasterMk cId="2227309444" sldId="2147483720"/>
              <pc:sldLayoutMk cId="2236477677" sldId="2147483723"/>
              <ac:spMk id="4" creationId="{00000000-0000-0000-0000-000000000000}"/>
            </ac:spMkLst>
          </pc:spChg>
          <pc:spChg chg="del">
            <ac:chgData name="Marcello" userId="8bffbbdb-4fbc-4a87-b9c3-46ced084e620" providerId="ADAL" clId="{4C8B0720-33C4-4E56-9F27-7917E032947B}" dt="2020-09-11T02:38:46.124" v="18" actId="478"/>
            <ac:spMkLst>
              <pc:docMk/>
              <pc:sldMasterMk cId="2227309444" sldId="2147483720"/>
              <pc:sldLayoutMk cId="2236477677" sldId="2147483723"/>
              <ac:spMk id="5" creationId="{00000000-0000-0000-0000-000000000000}"/>
            </ac:spMkLst>
          </pc:spChg>
          <pc:spChg chg="del">
            <ac:chgData name="Marcello" userId="8bffbbdb-4fbc-4a87-b9c3-46ced084e620" providerId="ADAL" clId="{4C8B0720-33C4-4E56-9F27-7917E032947B}" dt="2020-09-11T07:33:51.451" v="263" actId="478"/>
            <ac:spMkLst>
              <pc:docMk/>
              <pc:sldMasterMk cId="2227309444" sldId="2147483720"/>
              <pc:sldLayoutMk cId="2236477677" sldId="2147483723"/>
              <ac:spMk id="6" creationId="{00000000-0000-0000-0000-000000000000}"/>
            </ac:spMkLst>
          </pc:spChg>
        </pc:sldLayoutChg>
        <pc:sldLayoutChg chg="delSp mod">
          <pc:chgData name="Marcello" userId="8bffbbdb-4fbc-4a87-b9c3-46ced084e620" providerId="ADAL" clId="{4C8B0720-33C4-4E56-9F27-7917E032947B}" dt="2020-09-11T07:33:54.196" v="264" actId="478"/>
          <pc:sldLayoutMkLst>
            <pc:docMk/>
            <pc:sldMasterMk cId="2227309444" sldId="2147483720"/>
            <pc:sldLayoutMk cId="4262113645" sldId="2147483724"/>
          </pc:sldLayoutMkLst>
          <pc:spChg chg="del">
            <ac:chgData name="Marcello" userId="8bffbbdb-4fbc-4a87-b9c3-46ced084e620" providerId="ADAL" clId="{4C8B0720-33C4-4E56-9F27-7917E032947B}" dt="2020-09-11T02:38:52.919" v="21" actId="478"/>
            <ac:spMkLst>
              <pc:docMk/>
              <pc:sldMasterMk cId="2227309444" sldId="2147483720"/>
              <pc:sldLayoutMk cId="4262113645" sldId="2147483724"/>
              <ac:spMk id="5" creationId="{00000000-0000-0000-0000-000000000000}"/>
            </ac:spMkLst>
          </pc:spChg>
          <pc:spChg chg="del">
            <ac:chgData name="Marcello" userId="8bffbbdb-4fbc-4a87-b9c3-46ced084e620" providerId="ADAL" clId="{4C8B0720-33C4-4E56-9F27-7917E032947B}" dt="2020-09-11T02:38:51.848" v="20" actId="478"/>
            <ac:spMkLst>
              <pc:docMk/>
              <pc:sldMasterMk cId="2227309444" sldId="2147483720"/>
              <pc:sldLayoutMk cId="4262113645" sldId="2147483724"/>
              <ac:spMk id="6" creationId="{00000000-0000-0000-0000-000000000000}"/>
            </ac:spMkLst>
          </pc:spChg>
          <pc:spChg chg="del">
            <ac:chgData name="Marcello" userId="8bffbbdb-4fbc-4a87-b9c3-46ced084e620" providerId="ADAL" clId="{4C8B0720-33C4-4E56-9F27-7917E032947B}" dt="2020-09-11T07:33:54.196" v="264" actId="478"/>
            <ac:spMkLst>
              <pc:docMk/>
              <pc:sldMasterMk cId="2227309444" sldId="2147483720"/>
              <pc:sldLayoutMk cId="4262113645" sldId="2147483724"/>
              <ac:spMk id="7" creationId="{00000000-0000-0000-0000-000000000000}"/>
            </ac:spMkLst>
          </pc:spChg>
        </pc:sldLayoutChg>
        <pc:sldLayoutChg chg="delSp mod">
          <pc:chgData name="Marcello" userId="8bffbbdb-4fbc-4a87-b9c3-46ced084e620" providerId="ADAL" clId="{4C8B0720-33C4-4E56-9F27-7917E032947B}" dt="2020-09-11T07:33:57.494" v="265" actId="478"/>
          <pc:sldLayoutMkLst>
            <pc:docMk/>
            <pc:sldMasterMk cId="2227309444" sldId="2147483720"/>
            <pc:sldLayoutMk cId="195924498" sldId="2147483725"/>
          </pc:sldLayoutMkLst>
          <pc:spChg chg="del">
            <ac:chgData name="Marcello" userId="8bffbbdb-4fbc-4a87-b9c3-46ced084e620" providerId="ADAL" clId="{4C8B0720-33C4-4E56-9F27-7917E032947B}" dt="2020-09-11T02:38:58.745" v="23" actId="478"/>
            <ac:spMkLst>
              <pc:docMk/>
              <pc:sldMasterMk cId="2227309444" sldId="2147483720"/>
              <pc:sldLayoutMk cId="195924498" sldId="2147483725"/>
              <ac:spMk id="26" creationId="{00000000-0000-0000-0000-000000000000}"/>
            </ac:spMkLst>
          </pc:spChg>
          <pc:spChg chg="del">
            <ac:chgData name="Marcello" userId="8bffbbdb-4fbc-4a87-b9c3-46ced084e620" providerId="ADAL" clId="{4C8B0720-33C4-4E56-9F27-7917E032947B}" dt="2020-09-11T07:33:57.494" v="265" actId="478"/>
            <ac:spMkLst>
              <pc:docMk/>
              <pc:sldMasterMk cId="2227309444" sldId="2147483720"/>
              <pc:sldLayoutMk cId="195924498" sldId="2147483725"/>
              <ac:spMk id="27" creationId="{00000000-0000-0000-0000-000000000000}"/>
            </ac:spMkLst>
          </pc:spChg>
          <pc:spChg chg="del">
            <ac:chgData name="Marcello" userId="8bffbbdb-4fbc-4a87-b9c3-46ced084e620" providerId="ADAL" clId="{4C8B0720-33C4-4E56-9F27-7917E032947B}" dt="2020-09-11T02:38:56.730" v="22" actId="478"/>
            <ac:spMkLst>
              <pc:docMk/>
              <pc:sldMasterMk cId="2227309444" sldId="2147483720"/>
              <pc:sldLayoutMk cId="195924498" sldId="2147483725"/>
              <ac:spMk id="28" creationId="{00000000-0000-0000-0000-000000000000}"/>
            </ac:spMkLst>
          </pc:spChg>
        </pc:sldLayoutChg>
        <pc:sldLayoutChg chg="delSp modSp mod">
          <pc:chgData name="Marcello" userId="8bffbbdb-4fbc-4a87-b9c3-46ced084e620" providerId="ADAL" clId="{4C8B0720-33C4-4E56-9F27-7917E032947B}" dt="2020-09-11T07:34:02.619" v="266" actId="478"/>
          <pc:sldLayoutMkLst>
            <pc:docMk/>
            <pc:sldMasterMk cId="2227309444" sldId="2147483720"/>
            <pc:sldLayoutMk cId="3989737279" sldId="2147483726"/>
          </pc:sldLayoutMkLst>
          <pc:spChg chg="mod">
            <ac:chgData name="Marcello" userId="8bffbbdb-4fbc-4a87-b9c3-46ced084e620" providerId="ADAL" clId="{4C8B0720-33C4-4E56-9F27-7917E032947B}" dt="2020-09-11T02:39:02.895" v="25" actId="1076"/>
            <ac:spMkLst>
              <pc:docMk/>
              <pc:sldMasterMk cId="2227309444" sldId="2147483720"/>
              <pc:sldLayoutMk cId="3989737279" sldId="2147483726"/>
              <ac:spMk id="2" creationId="{00000000-0000-0000-0000-000000000000}"/>
            </ac:spMkLst>
          </pc:spChg>
          <pc:spChg chg="del">
            <ac:chgData name="Marcello" userId="8bffbbdb-4fbc-4a87-b9c3-46ced084e620" providerId="ADAL" clId="{4C8B0720-33C4-4E56-9F27-7917E032947B}" dt="2020-09-11T02:39:05.303" v="26" actId="478"/>
            <ac:spMkLst>
              <pc:docMk/>
              <pc:sldMasterMk cId="2227309444" sldId="2147483720"/>
              <pc:sldLayoutMk cId="3989737279" sldId="2147483726"/>
              <ac:spMk id="3" creationId="{00000000-0000-0000-0000-000000000000}"/>
            </ac:spMkLst>
          </pc:spChg>
          <pc:spChg chg="del">
            <ac:chgData name="Marcello" userId="8bffbbdb-4fbc-4a87-b9c3-46ced084e620" providerId="ADAL" clId="{4C8B0720-33C4-4E56-9F27-7917E032947B}" dt="2020-09-11T02:39:07.379" v="27" actId="478"/>
            <ac:spMkLst>
              <pc:docMk/>
              <pc:sldMasterMk cId="2227309444" sldId="2147483720"/>
              <pc:sldLayoutMk cId="3989737279" sldId="2147483726"/>
              <ac:spMk id="4" creationId="{00000000-0000-0000-0000-000000000000}"/>
            </ac:spMkLst>
          </pc:spChg>
          <pc:spChg chg="del">
            <ac:chgData name="Marcello" userId="8bffbbdb-4fbc-4a87-b9c3-46ced084e620" providerId="ADAL" clId="{4C8B0720-33C4-4E56-9F27-7917E032947B}" dt="2020-09-11T07:34:02.619" v="266" actId="478"/>
            <ac:spMkLst>
              <pc:docMk/>
              <pc:sldMasterMk cId="2227309444" sldId="2147483720"/>
              <pc:sldLayoutMk cId="3989737279" sldId="2147483726"/>
              <ac:spMk id="5" creationId="{00000000-0000-0000-0000-000000000000}"/>
            </ac:spMkLst>
          </pc:spChg>
        </pc:sldLayoutChg>
        <pc:sldLayoutChg chg="delSp mod">
          <pc:chgData name="Marcello" userId="8bffbbdb-4fbc-4a87-b9c3-46ced084e620" providerId="ADAL" clId="{4C8B0720-33C4-4E56-9F27-7917E032947B}" dt="2020-09-11T02:39:42.098" v="35" actId="478"/>
          <pc:sldLayoutMkLst>
            <pc:docMk/>
            <pc:sldMasterMk cId="2227309444" sldId="2147483720"/>
            <pc:sldLayoutMk cId="3407317727" sldId="2147483728"/>
          </pc:sldLayoutMkLst>
          <pc:spChg chg="del">
            <ac:chgData name="Marcello" userId="8bffbbdb-4fbc-4a87-b9c3-46ced084e620" providerId="ADAL" clId="{4C8B0720-33C4-4E56-9F27-7917E032947B}" dt="2020-09-11T02:39:42.098" v="35" actId="478"/>
            <ac:spMkLst>
              <pc:docMk/>
              <pc:sldMasterMk cId="2227309444" sldId="2147483720"/>
              <pc:sldLayoutMk cId="3407317727" sldId="2147483728"/>
              <ac:spMk id="5" creationId="{00000000-0000-0000-0000-000000000000}"/>
            </ac:spMkLst>
          </pc:spChg>
          <pc:spChg chg="del">
            <ac:chgData name="Marcello" userId="8bffbbdb-4fbc-4a87-b9c3-46ced084e620" providerId="ADAL" clId="{4C8B0720-33C4-4E56-9F27-7917E032947B}" dt="2020-09-11T02:39:41.359" v="34" actId="478"/>
            <ac:spMkLst>
              <pc:docMk/>
              <pc:sldMasterMk cId="2227309444" sldId="2147483720"/>
              <pc:sldLayoutMk cId="3407317727" sldId="2147483728"/>
              <ac:spMk id="6" creationId="{00000000-0000-0000-0000-000000000000}"/>
            </ac:spMkLst>
          </pc:spChg>
        </pc:sldLayoutChg>
        <pc:sldLayoutChg chg="delSp mod">
          <pc:chgData name="Marcello" userId="8bffbbdb-4fbc-4a87-b9c3-46ced084e620" providerId="ADAL" clId="{4C8B0720-33C4-4E56-9F27-7917E032947B}" dt="2020-09-11T02:39:46.312" v="37" actId="478"/>
          <pc:sldLayoutMkLst>
            <pc:docMk/>
            <pc:sldMasterMk cId="2227309444" sldId="2147483720"/>
            <pc:sldLayoutMk cId="523294785" sldId="2147483729"/>
          </pc:sldLayoutMkLst>
          <pc:spChg chg="del">
            <ac:chgData name="Marcello" userId="8bffbbdb-4fbc-4a87-b9c3-46ced084e620" providerId="ADAL" clId="{4C8B0720-33C4-4E56-9F27-7917E032947B}" dt="2020-09-11T02:39:46.312" v="37" actId="478"/>
            <ac:spMkLst>
              <pc:docMk/>
              <pc:sldMasterMk cId="2227309444" sldId="2147483720"/>
              <pc:sldLayoutMk cId="523294785" sldId="2147483729"/>
              <ac:spMk id="5" creationId="{00000000-0000-0000-0000-000000000000}"/>
            </ac:spMkLst>
          </pc:spChg>
          <pc:spChg chg="del">
            <ac:chgData name="Marcello" userId="8bffbbdb-4fbc-4a87-b9c3-46ced084e620" providerId="ADAL" clId="{4C8B0720-33C4-4E56-9F27-7917E032947B}" dt="2020-09-11T02:39:45.579" v="36" actId="478"/>
            <ac:spMkLst>
              <pc:docMk/>
              <pc:sldMasterMk cId="2227309444" sldId="2147483720"/>
              <pc:sldLayoutMk cId="523294785" sldId="2147483729"/>
              <ac:spMk id="6" creationId="{00000000-0000-0000-0000-000000000000}"/>
            </ac:spMkLst>
          </pc:spChg>
        </pc:sldLayoutChg>
        <pc:sldLayoutChg chg="delSp mod">
          <pc:chgData name="Marcello" userId="8bffbbdb-4fbc-4a87-b9c3-46ced084e620" providerId="ADAL" clId="{4C8B0720-33C4-4E56-9F27-7917E032947B}" dt="2020-09-11T02:39:51.235" v="39" actId="478"/>
          <pc:sldLayoutMkLst>
            <pc:docMk/>
            <pc:sldMasterMk cId="2227309444" sldId="2147483720"/>
            <pc:sldLayoutMk cId="1727884108" sldId="2147483730"/>
          </pc:sldLayoutMkLst>
          <pc:spChg chg="del">
            <ac:chgData name="Marcello" userId="8bffbbdb-4fbc-4a87-b9c3-46ced084e620" providerId="ADAL" clId="{4C8B0720-33C4-4E56-9F27-7917E032947B}" dt="2020-09-11T02:39:51.235" v="39" actId="478"/>
            <ac:spMkLst>
              <pc:docMk/>
              <pc:sldMasterMk cId="2227309444" sldId="2147483720"/>
              <pc:sldLayoutMk cId="1727884108" sldId="2147483730"/>
              <ac:spMk id="4" creationId="{00000000-0000-0000-0000-000000000000}"/>
            </ac:spMkLst>
          </pc:spChg>
          <pc:spChg chg="del">
            <ac:chgData name="Marcello" userId="8bffbbdb-4fbc-4a87-b9c3-46ced084e620" providerId="ADAL" clId="{4C8B0720-33C4-4E56-9F27-7917E032947B}" dt="2020-09-11T02:39:50.148" v="38" actId="478"/>
            <ac:spMkLst>
              <pc:docMk/>
              <pc:sldMasterMk cId="2227309444" sldId="2147483720"/>
              <pc:sldLayoutMk cId="1727884108" sldId="2147483730"/>
              <ac:spMk id="5" creationId="{00000000-0000-0000-0000-000000000000}"/>
            </ac:spMkLst>
          </pc:spChg>
        </pc:sldLayoutChg>
        <pc:sldLayoutChg chg="delSp modSp mod">
          <pc:chgData name="Marcello" userId="8bffbbdb-4fbc-4a87-b9c3-46ced084e620" providerId="ADAL" clId="{4C8B0720-33C4-4E56-9F27-7917E032947B}" dt="2020-09-11T02:39:58.332" v="42" actId="478"/>
          <pc:sldLayoutMkLst>
            <pc:docMk/>
            <pc:sldMasterMk cId="2227309444" sldId="2147483720"/>
            <pc:sldLayoutMk cId="4103938540" sldId="2147483731"/>
          </pc:sldLayoutMkLst>
          <pc:spChg chg="del mod">
            <ac:chgData name="Marcello" userId="8bffbbdb-4fbc-4a87-b9c3-46ced084e620" providerId="ADAL" clId="{4C8B0720-33C4-4E56-9F27-7917E032947B}" dt="2020-09-11T02:39:57.291" v="41" actId="478"/>
            <ac:spMkLst>
              <pc:docMk/>
              <pc:sldMasterMk cId="2227309444" sldId="2147483720"/>
              <pc:sldLayoutMk cId="4103938540" sldId="2147483731"/>
              <ac:spMk id="4" creationId="{00000000-0000-0000-0000-000000000000}"/>
            </ac:spMkLst>
          </pc:spChg>
          <pc:spChg chg="del">
            <ac:chgData name="Marcello" userId="8bffbbdb-4fbc-4a87-b9c3-46ced084e620" providerId="ADAL" clId="{4C8B0720-33C4-4E56-9F27-7917E032947B}" dt="2020-09-11T02:39:58.332" v="42" actId="478"/>
            <ac:spMkLst>
              <pc:docMk/>
              <pc:sldMasterMk cId="2227309444" sldId="2147483720"/>
              <pc:sldLayoutMk cId="4103938540" sldId="2147483731"/>
              <ac:spMk id="5"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750C2-04DD-4C4D-9567-79A9FFB93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4B440C17-A966-4729-AEDE-1306073ABF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0FE58-A911-4C94-A68B-A85922A6FDB4}" type="datetimeFigureOut">
              <a:rPr lang="id-ID" smtClean="0"/>
              <a:t>18/01/2021</a:t>
            </a:fld>
            <a:endParaRPr lang="id-ID"/>
          </a:p>
        </p:txBody>
      </p:sp>
      <p:sp>
        <p:nvSpPr>
          <p:cNvPr id="4" name="Footer Placeholder 3">
            <a:extLst>
              <a:ext uri="{FF2B5EF4-FFF2-40B4-BE49-F238E27FC236}">
                <a16:creationId xmlns:a16="http://schemas.microsoft.com/office/drawing/2014/main" id="{66CDA491-F8EF-45A4-9D40-80D05C04C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20270D39-CBF7-49F6-9C53-F772DAA91E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B34A08-D9A2-4CAC-9FCC-42A731C528A4}" type="slidenum">
              <a:rPr lang="id-ID" smtClean="0"/>
              <a:t>‹#›</a:t>
            </a:fld>
            <a:endParaRPr lang="id-ID"/>
          </a:p>
        </p:txBody>
      </p:sp>
    </p:spTree>
    <p:extLst>
      <p:ext uri="{BB962C8B-B14F-4D97-AF65-F5344CB8AC3E}">
        <p14:creationId xmlns:p14="http://schemas.microsoft.com/office/powerpoint/2010/main" val="205151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768C1-09E0-429C-8B60-FE9F2DBAF374}" type="datetimeFigureOut">
              <a:rPr lang="en-US" smtClean="0"/>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819B2-0548-43D2-9E90-69853082FE47}" type="slidenum">
              <a:rPr lang="en-US" smtClean="0"/>
              <a:t>‹#›</a:t>
            </a:fld>
            <a:endParaRPr lang="en-US"/>
          </a:p>
        </p:txBody>
      </p:sp>
    </p:spTree>
    <p:extLst>
      <p:ext uri="{BB962C8B-B14F-4D97-AF65-F5344CB8AC3E}">
        <p14:creationId xmlns:p14="http://schemas.microsoft.com/office/powerpoint/2010/main" val="121764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Sebagai contoh, perhatikan; nama, nomor telepon, dan alamat dari orang yang Anda kenal. Anda mungkin telah mencatat data ini dalam sebuah buku alamat diindeks, atau Anda mungkin telah disimpan pada hard drive, dengan menggunakan personal komputer dan perangkat lunak seperti Microsoft Access, atau Excel. </a:t>
            </a:r>
          </a:p>
          <a:p>
            <a:r>
              <a:rPr lang="en-US" sz="1200" b="0" i="0" u="none" strike="noStrike" kern="1200" baseline="0">
                <a:solidFill>
                  <a:schemeClr val="tx1"/>
                </a:solidFill>
                <a:latin typeface="+mn-lt"/>
                <a:ea typeface="+mn-ea"/>
                <a:cs typeface="+mn-cs"/>
              </a:rPr>
              <a:t>Ini adalah kumpulan data terkait dengan makna implisit dan karenanya adalah database.</a:t>
            </a:r>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5</a:t>
            </a:fld>
            <a:endParaRPr lang="en-US"/>
          </a:p>
        </p:txBody>
      </p:sp>
    </p:spTree>
    <p:extLst>
      <p:ext uri="{BB962C8B-B14F-4D97-AF65-F5344CB8AC3E}">
        <p14:creationId xmlns:p14="http://schemas.microsoft.com/office/powerpoint/2010/main" val="395332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Defining</a:t>
            </a:r>
            <a:r>
              <a:rPr lang="en-US" sz="1200" b="0" i="0" u="none" strike="noStrike" kern="1200" baseline="0">
                <a:solidFill>
                  <a:schemeClr val="tx1"/>
                </a:solidFill>
                <a:latin typeface="+mn-lt"/>
                <a:ea typeface="+mn-ea"/>
                <a:cs typeface="+mn-cs"/>
              </a:rPr>
              <a:t> a database involves specifying the data types, structures, and constraints for the data to be stored in the database.</a:t>
            </a:r>
          </a:p>
          <a:p>
            <a:r>
              <a:rPr lang="en-US" sz="1200" b="1" i="0" u="none" strike="noStrike" kern="1200" baseline="0">
                <a:solidFill>
                  <a:schemeClr val="tx1"/>
                </a:solidFill>
                <a:latin typeface="+mn-lt"/>
                <a:ea typeface="+mn-ea"/>
                <a:cs typeface="+mn-cs"/>
              </a:rPr>
              <a:t>Constructing</a:t>
            </a:r>
            <a:r>
              <a:rPr lang="en-US" sz="1200" b="0" i="0" u="none" strike="noStrike" kern="1200" baseline="0">
                <a:solidFill>
                  <a:schemeClr val="tx1"/>
                </a:solidFill>
                <a:latin typeface="+mn-lt"/>
                <a:ea typeface="+mn-ea"/>
                <a:cs typeface="+mn-cs"/>
              </a:rPr>
              <a:t> the database is the process of storing the data itself on some storage medium that is controlled by the DBMS. </a:t>
            </a:r>
          </a:p>
          <a:p>
            <a:r>
              <a:rPr lang="en-US" sz="1200" b="1" i="0" u="none" strike="noStrike" kern="1200" baseline="0">
                <a:solidFill>
                  <a:schemeClr val="tx1"/>
                </a:solidFill>
                <a:latin typeface="+mn-lt"/>
                <a:ea typeface="+mn-ea"/>
                <a:cs typeface="+mn-cs"/>
              </a:rPr>
              <a:t>Manipulating</a:t>
            </a:r>
            <a:r>
              <a:rPr lang="en-US" sz="1200" b="0" i="0" u="none" strike="noStrike" kern="1200" baseline="0">
                <a:solidFill>
                  <a:schemeClr val="tx1"/>
                </a:solidFill>
                <a:latin typeface="+mn-lt"/>
                <a:ea typeface="+mn-ea"/>
                <a:cs typeface="+mn-cs"/>
              </a:rPr>
              <a:t> a database includes such functions as querying the database to retrieve specific data, updating the database to reflect changes</a:t>
            </a:r>
          </a:p>
          <a:p>
            <a:r>
              <a:rPr lang="en-US" sz="1200" b="0" i="0" u="none" strike="noStrike" kern="1200" baseline="0">
                <a:solidFill>
                  <a:schemeClr val="tx1"/>
                </a:solidFill>
                <a:latin typeface="+mn-lt"/>
                <a:ea typeface="+mn-ea"/>
                <a:cs typeface="+mn-cs"/>
              </a:rPr>
              <a:t>in the miniworld, and generating reports from the data. </a:t>
            </a:r>
          </a:p>
          <a:p>
            <a:r>
              <a:rPr lang="en-US" sz="1200" b="1" i="0" u="none" strike="noStrike" kern="1200" baseline="0">
                <a:solidFill>
                  <a:schemeClr val="tx1"/>
                </a:solidFill>
                <a:latin typeface="+mn-lt"/>
                <a:ea typeface="+mn-ea"/>
                <a:cs typeface="+mn-cs"/>
              </a:rPr>
              <a:t>Sharing</a:t>
            </a:r>
            <a:r>
              <a:rPr lang="en-US" sz="1200" b="0" i="0" u="none" strike="noStrike" kern="1200" baseline="0">
                <a:solidFill>
                  <a:schemeClr val="tx1"/>
                </a:solidFill>
                <a:latin typeface="+mn-lt"/>
                <a:ea typeface="+mn-ea"/>
                <a:cs typeface="+mn-cs"/>
              </a:rPr>
              <a:t> a database allows multiple users and programs to access the database concurrently.</a:t>
            </a:r>
            <a:endParaRPr lang="en-US"/>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6</a:t>
            </a:fld>
            <a:endParaRPr lang="en-US"/>
          </a:p>
        </p:txBody>
      </p:sp>
    </p:spTree>
    <p:extLst>
      <p:ext uri="{BB962C8B-B14F-4D97-AF65-F5344CB8AC3E}">
        <p14:creationId xmlns:p14="http://schemas.microsoft.com/office/powerpoint/2010/main" val="269891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12</a:t>
            </a:fld>
            <a:endParaRPr lang="en-US"/>
          </a:p>
        </p:txBody>
      </p:sp>
    </p:spTree>
    <p:extLst>
      <p:ext uri="{BB962C8B-B14F-4D97-AF65-F5344CB8AC3E}">
        <p14:creationId xmlns:p14="http://schemas.microsoft.com/office/powerpoint/2010/main" val="202831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concept of database schemas and instances can be understood by analogy to a program written in a programming language. </a:t>
            </a:r>
          </a:p>
          <a:p>
            <a:r>
              <a:rPr lang="en-US" sz="1200" b="0" i="0" u="none" strike="noStrike" kern="1200" baseline="0">
                <a:solidFill>
                  <a:schemeClr val="tx1"/>
                </a:solidFill>
                <a:latin typeface="+mn-lt"/>
                <a:ea typeface="+mn-ea"/>
                <a:cs typeface="+mn-cs"/>
              </a:rPr>
              <a:t>A database schema corresponds to the variable declarations (along with associated type definitions) in a program. Each variable has a particular value at a given instant. The values of the variables in a program at a point in time correspond to aninstance of a database schema.</a:t>
            </a:r>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62712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extLst>
      <p:ext uri="{BB962C8B-B14F-4D97-AF65-F5344CB8AC3E}">
        <p14:creationId xmlns:p14="http://schemas.microsoft.com/office/powerpoint/2010/main" val="166496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0D71EAF9-DB67-464C-8987-984D7DE842F6}" type="slidenum">
              <a:rPr lang="id-ID" smtClean="0"/>
              <a:t>‹#›</a:t>
            </a:fld>
            <a:endParaRPr lang="id-ID"/>
          </a:p>
        </p:txBody>
      </p:sp>
    </p:spTree>
    <p:extLst>
      <p:ext uri="{BB962C8B-B14F-4D97-AF65-F5344CB8AC3E}">
        <p14:creationId xmlns:p14="http://schemas.microsoft.com/office/powerpoint/2010/main" val="172788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0D71EAF9-DB67-464C-8987-984D7DE842F6}" type="slidenum">
              <a:rPr lang="id-ID" smtClean="0"/>
              <a:t>‹#›</a:t>
            </a:fld>
            <a:endParaRPr lang="id-ID"/>
          </a:p>
        </p:txBody>
      </p:sp>
    </p:spTree>
    <p:extLst>
      <p:ext uri="{BB962C8B-B14F-4D97-AF65-F5344CB8AC3E}">
        <p14:creationId xmlns:p14="http://schemas.microsoft.com/office/powerpoint/2010/main" val="410393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200" i="1" dirty="0" err="1">
                <a:solidFill>
                  <a:schemeClr val="bg1"/>
                </a:solidFill>
              </a:rPr>
              <a:t>Perancangan</a:t>
            </a:r>
            <a:r>
              <a:rPr lang="en-US" sz="1200" i="1" dirty="0">
                <a:solidFill>
                  <a:schemeClr val="bg1"/>
                </a:solidFill>
              </a:rPr>
              <a:t> Basis Data</a:t>
            </a:r>
          </a:p>
        </p:txBody>
      </p:sp>
    </p:spTree>
    <p:extLst>
      <p:ext uri="{BB962C8B-B14F-4D97-AF65-F5344CB8AC3E}">
        <p14:creationId xmlns:p14="http://schemas.microsoft.com/office/powerpoint/2010/main" val="27410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23647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6211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592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398973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C815B4FD-92E0-4978-907F-923BCA868FE5}" type="datetimeFigureOut">
              <a:rPr lang="id-ID" smtClean="0"/>
              <a:t>18/01/2021</a:t>
            </a:fld>
            <a:endParaRPr lang="id-ID"/>
          </a:p>
        </p:txBody>
      </p:sp>
      <p:sp>
        <p:nvSpPr>
          <p:cNvPr id="3" name="Footer Placeholder 2"/>
          <p:cNvSpPr>
            <a:spLocks noGrp="1"/>
          </p:cNvSpPr>
          <p:nvPr>
            <p:ph type="ftr" sz="quarter" idx="11"/>
          </p:nvPr>
        </p:nvSpPr>
        <p:spPr>
          <a:xfrm>
            <a:off x="4780596" y="726316"/>
            <a:ext cx="1325880" cy="457200"/>
          </a:xfrm>
          <a:prstGeom prst="rect">
            <a:avLst/>
          </a:prstGeom>
        </p:spPr>
        <p:txBody>
          <a:bodyPr/>
          <a:lstStyle/>
          <a:p>
            <a:endParaRPr lang="id-ID"/>
          </a:p>
        </p:txBody>
      </p:sp>
      <p:sp>
        <p:nvSpPr>
          <p:cNvPr id="4" name="Slide Number Placeholder 3"/>
          <p:cNvSpPr>
            <a:spLocks noGrp="1"/>
          </p:cNvSpPr>
          <p:nvPr>
            <p:ph type="sldNum" sz="quarter" idx="12"/>
          </p:nvPr>
        </p:nvSpPr>
        <p:spPr>
          <a:xfrm>
            <a:off x="8174736" y="2272"/>
            <a:ext cx="762000" cy="365760"/>
          </a:xfrm>
          <a:prstGeom prst="rect">
            <a:avLst/>
          </a:prstGeom>
        </p:spPr>
        <p:txBody>
          <a:bodyPr/>
          <a:lstStyle/>
          <a:p>
            <a:fld id="{0D71EAF9-DB67-464C-8987-984D7DE842F6}" type="slidenum">
              <a:rPr lang="id-ID" smtClean="0"/>
              <a:t>‹#›</a:t>
            </a:fld>
            <a:endParaRPr lang="id-ID"/>
          </a:p>
        </p:txBody>
      </p:sp>
    </p:spTree>
    <p:extLst>
      <p:ext uri="{BB962C8B-B14F-4D97-AF65-F5344CB8AC3E}">
        <p14:creationId xmlns:p14="http://schemas.microsoft.com/office/powerpoint/2010/main" val="297095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0D71EAF9-DB67-464C-8987-984D7DE842F6}" type="slidenum">
              <a:rPr lang="id-ID" smtClean="0"/>
              <a:t>‹#›</a:t>
            </a:fld>
            <a:endParaRPr lang="id-ID"/>
          </a:p>
        </p:txBody>
      </p:sp>
    </p:spTree>
    <p:extLst>
      <p:ext uri="{BB962C8B-B14F-4D97-AF65-F5344CB8AC3E}">
        <p14:creationId xmlns:p14="http://schemas.microsoft.com/office/powerpoint/2010/main" val="340731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0D71EAF9-DB67-464C-8987-984D7DE842F6}" type="slidenum">
              <a:rPr lang="id-ID" smtClean="0"/>
              <a:t>‹#›</a:t>
            </a:fld>
            <a:endParaRPr lang="id-ID"/>
          </a:p>
        </p:txBody>
      </p:sp>
    </p:spTree>
    <p:extLst>
      <p:ext uri="{BB962C8B-B14F-4D97-AF65-F5344CB8AC3E}">
        <p14:creationId xmlns:p14="http://schemas.microsoft.com/office/powerpoint/2010/main" val="52329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71616" y="455873"/>
            <a:ext cx="8229600" cy="54864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752600"/>
            <a:ext cx="8229600" cy="451564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extLst>
      <p:ext uri="{BB962C8B-B14F-4D97-AF65-F5344CB8AC3E}">
        <p14:creationId xmlns:p14="http://schemas.microsoft.com/office/powerpoint/2010/main" val="222730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1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8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6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6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4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Perancangan Basis Data</a:t>
            </a:r>
            <a:endParaRPr lang="en-US" dirty="0"/>
          </a:p>
        </p:txBody>
      </p:sp>
      <p:sp>
        <p:nvSpPr>
          <p:cNvPr id="3" name="Subtitle 2"/>
          <p:cNvSpPr>
            <a:spLocks noGrp="1"/>
          </p:cNvSpPr>
          <p:nvPr>
            <p:ph type="subTitle" idx="1"/>
          </p:nvPr>
        </p:nvSpPr>
        <p:spPr/>
        <p:txBody>
          <a:bodyPr/>
          <a:lstStyle/>
          <a:p>
            <a:r>
              <a:rPr lang="en-US" err="1"/>
              <a:t>Pertemuan</a:t>
            </a:r>
            <a:r>
              <a:rPr lang="en-US"/>
              <a:t> 1</a:t>
            </a:r>
          </a:p>
          <a:p>
            <a:r>
              <a:rPr lang="en-US" sz="1800"/>
              <a:t>Dasar-dasar Database</a:t>
            </a:r>
            <a:endParaRPr lang="en-US" sz="1800" dirty="0"/>
          </a:p>
        </p:txBody>
      </p:sp>
      <p:sp>
        <p:nvSpPr>
          <p:cNvPr id="11" name="Slide Number Placeholder 7"/>
          <p:cNvSpPr>
            <a:spLocks noGrp="1"/>
          </p:cNvSpPr>
          <p:nvPr>
            <p:ph type="sldNum" sz="quarter" idx="4294967295"/>
          </p:nvPr>
        </p:nvSpPr>
        <p:spPr>
          <a:xfrm>
            <a:off x="8320088" y="1136"/>
            <a:ext cx="747712" cy="365760"/>
          </a:xfrm>
          <a:prstGeom prst="rect">
            <a:avLst/>
          </a:prstGeom>
        </p:spPr>
        <p:txBody>
          <a:bodyPr/>
          <a:lstStyle/>
          <a:p>
            <a:fld id="{856524A2-1DDE-4CC8-AD9C-EA4094C56FD8}"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p>
        </p:txBody>
      </p:sp>
      <p:sp>
        <p:nvSpPr>
          <p:cNvPr id="3" name="Content Placeholder 2"/>
          <p:cNvSpPr>
            <a:spLocks noGrp="1"/>
          </p:cNvSpPr>
          <p:nvPr>
            <p:ph idx="1"/>
          </p:nvPr>
        </p:nvSpPr>
        <p:spPr/>
        <p:txBody>
          <a:bodyPr>
            <a:normAutofit fontScale="55000" lnSpcReduction="20000"/>
          </a:bodyPr>
          <a:lstStyle/>
          <a:p>
            <a:r>
              <a:rPr lang="en-US" b="1"/>
              <a:t>Contoh aplikasi yang menggunakan database:</a:t>
            </a:r>
          </a:p>
          <a:p>
            <a:pPr lvl="1"/>
            <a:r>
              <a:rPr lang="en-US" sz="2900" b="1"/>
              <a:t>Banking</a:t>
            </a:r>
            <a:r>
              <a:rPr lang="en-US" sz="2900"/>
              <a:t>: customer information, accounts, loans, and banking transactions.</a:t>
            </a:r>
          </a:p>
          <a:p>
            <a:pPr lvl="1"/>
            <a:r>
              <a:rPr lang="en-US" sz="2900" b="1"/>
              <a:t>Airlines</a:t>
            </a:r>
            <a:r>
              <a:rPr lang="en-US" sz="2900"/>
              <a:t>: reservations and schedule information. </a:t>
            </a:r>
          </a:p>
          <a:p>
            <a:pPr lvl="1"/>
            <a:r>
              <a:rPr lang="en-US" sz="2900" b="1"/>
              <a:t>Universities</a:t>
            </a:r>
            <a:r>
              <a:rPr lang="en-US" sz="2900"/>
              <a:t>: student information/ course registrations, and grades.</a:t>
            </a:r>
          </a:p>
          <a:p>
            <a:pPr lvl="1"/>
            <a:r>
              <a:rPr lang="en-US" sz="2900" b="1"/>
              <a:t>Telecommunication</a:t>
            </a:r>
            <a:r>
              <a:rPr lang="en-US" sz="2900"/>
              <a:t>: Keeping records of calls made, generating monthly bills, maintaining balances on prepaid calling cards, and storing information about the communication networks.</a:t>
            </a:r>
          </a:p>
          <a:p>
            <a:pPr lvl="1"/>
            <a:r>
              <a:rPr lang="en-US" sz="2900" b="1"/>
              <a:t>Finance</a:t>
            </a:r>
            <a:r>
              <a:rPr lang="en-US" sz="2900"/>
              <a:t>: storing information about holdings, sales, and purchases of financial instruments such as stocks and bonds; also for storing real-time market data to enable on-line trading by customers and automated trading by the firm.</a:t>
            </a:r>
          </a:p>
          <a:p>
            <a:pPr lvl="1"/>
            <a:r>
              <a:rPr lang="en-US" sz="2900" b="1"/>
              <a:t>Sales</a:t>
            </a:r>
            <a:r>
              <a:rPr lang="en-US" sz="2900"/>
              <a:t>: customer, product, and purchase information.</a:t>
            </a:r>
          </a:p>
          <a:p>
            <a:pPr lvl="1"/>
            <a:r>
              <a:rPr lang="en-US" sz="2900" b="1"/>
              <a:t>On-line retailers</a:t>
            </a:r>
            <a:r>
              <a:rPr lang="en-US" sz="2900"/>
              <a:t>: sales data noted above plus on-line order tracking/ generation of recommendation lists, and maintenance of on-line product evaluations.</a:t>
            </a:r>
          </a:p>
          <a:p>
            <a:pPr lvl="1"/>
            <a:r>
              <a:rPr lang="en-US" sz="2900" b="1"/>
              <a:t>Manufacturing</a:t>
            </a:r>
            <a:r>
              <a:rPr lang="en-US" sz="2900"/>
              <a:t>: management of the supply chain and for tracking production of items in factories, inventories of items in warehouses and stores, and orders for items.</a:t>
            </a:r>
          </a:p>
          <a:p>
            <a:pPr lvl="1"/>
            <a:r>
              <a:rPr lang="en-US" sz="2900" b="1"/>
              <a:t>Human resources</a:t>
            </a:r>
            <a:r>
              <a:rPr lang="en-US" sz="2900"/>
              <a:t>: information about employees, salaries, payroll taxes, benefits, and for generation of paychecks.</a:t>
            </a:r>
          </a:p>
          <a:p>
            <a:pPr lvl="1"/>
            <a:r>
              <a:rPr lang="en-US" sz="2900"/>
              <a:t>Many more…</a:t>
            </a:r>
          </a:p>
          <a:p>
            <a:pPr lvl="1"/>
            <a:endParaRPr lang="en-US" sz="2900"/>
          </a:p>
          <a:p>
            <a:pPr lvl="1"/>
            <a:endParaRPr lang="en-US" sz="2900"/>
          </a:p>
        </p:txBody>
      </p:sp>
      <p:sp>
        <p:nvSpPr>
          <p:cNvPr id="7" name="Rectangle 6"/>
          <p:cNvSpPr/>
          <p:nvPr/>
        </p:nvSpPr>
        <p:spPr>
          <a:xfrm>
            <a:off x="465161" y="6047601"/>
            <a:ext cx="8221639" cy="276999"/>
          </a:xfrm>
          <a:prstGeom prst="rect">
            <a:avLst/>
          </a:prstGeom>
        </p:spPr>
        <p:txBody>
          <a:bodyPr wrap="square">
            <a:spAutoFit/>
          </a:bodyPr>
          <a:lstStyle/>
          <a:p>
            <a:r>
              <a:rPr lang="en-US" sz="1200"/>
              <a:t>(</a:t>
            </a:r>
            <a:r>
              <a:rPr lang="en-US" sz="1200" i="1"/>
              <a:t>referensi: Silberschartz, Korth and Sudarshan, DataBase System Concepts 5th Ed, Mc Graw Hill, 2006</a:t>
            </a:r>
            <a:r>
              <a:rPr lang="en-US" sz="1200"/>
              <a:t>)</a:t>
            </a:r>
          </a:p>
        </p:txBody>
      </p:sp>
    </p:spTree>
    <p:extLst>
      <p:ext uri="{BB962C8B-B14F-4D97-AF65-F5344CB8AC3E}">
        <p14:creationId xmlns:p14="http://schemas.microsoft.com/office/powerpoint/2010/main" val="167380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Database</a:t>
            </a:r>
            <a:endParaRPr lang="en-US"/>
          </a:p>
        </p:txBody>
      </p:sp>
      <p:sp>
        <p:nvSpPr>
          <p:cNvPr id="3" name="Content Placeholder 2"/>
          <p:cNvSpPr>
            <a:spLocks noGrp="1"/>
          </p:cNvSpPr>
          <p:nvPr>
            <p:ph idx="1"/>
          </p:nvPr>
        </p:nvSpPr>
        <p:spPr/>
        <p:txBody>
          <a:bodyPr>
            <a:normAutofit/>
          </a:bodyPr>
          <a:lstStyle/>
          <a:p>
            <a:pPr marL="0" indent="0">
              <a:buNone/>
            </a:pPr>
            <a:r>
              <a:rPr lang="en-US"/>
              <a:t>Sebuah database </a:t>
            </a:r>
            <a:r>
              <a:rPr lang="en-US" b="1"/>
              <a:t>memiliki</a:t>
            </a:r>
            <a:r>
              <a:rPr lang="en-US"/>
              <a:t> </a:t>
            </a:r>
            <a:r>
              <a:rPr lang="en-US" b="1"/>
              <a:t>sifat implisit </a:t>
            </a:r>
            <a:r>
              <a:rPr lang="en-US"/>
              <a:t>berikut:</a:t>
            </a:r>
          </a:p>
          <a:p>
            <a:r>
              <a:rPr lang="en-US"/>
              <a:t>Sebuah database </a:t>
            </a:r>
            <a:r>
              <a:rPr lang="en-US">
                <a:solidFill>
                  <a:schemeClr val="accent1"/>
                </a:solidFill>
                <a:effectLst>
                  <a:outerShdw blurRad="38100" dist="38100" dir="2700000" algn="tl">
                    <a:srgbClr val="000000">
                      <a:alpha val="43137"/>
                    </a:srgbClr>
                  </a:outerShdw>
                </a:effectLst>
              </a:rPr>
              <a:t>mewakili beberapa aspek dari dunia nyata</a:t>
            </a:r>
            <a:r>
              <a:rPr lang="en-US"/>
              <a:t>, kadang-kadang disebut miniworld atau Universe of Discourse (UoD)</a:t>
            </a:r>
          </a:p>
          <a:p>
            <a:r>
              <a:rPr lang="en-US"/>
              <a:t>Database adalah </a:t>
            </a:r>
            <a:r>
              <a:rPr lang="en-US">
                <a:solidFill>
                  <a:schemeClr val="accent1"/>
                </a:solidFill>
                <a:effectLst>
                  <a:outerShdw blurRad="38100" dist="38100" dir="2700000" algn="tl">
                    <a:srgbClr val="000000">
                      <a:alpha val="43137"/>
                    </a:srgbClr>
                  </a:outerShdw>
                </a:effectLst>
              </a:rPr>
              <a:t>kumpulan data yang logis koheren</a:t>
            </a:r>
            <a:r>
              <a:rPr lang="en-US"/>
              <a:t> (kepaduan yang baik) dengan beberapa makna yang melekat.</a:t>
            </a:r>
          </a:p>
          <a:p>
            <a:r>
              <a:rPr lang="en-US"/>
              <a:t>Sebuah database </a:t>
            </a:r>
            <a:r>
              <a:rPr lang="en-US">
                <a:solidFill>
                  <a:schemeClr val="accent1"/>
                </a:solidFill>
                <a:effectLst>
                  <a:outerShdw blurRad="38100" dist="38100" dir="2700000" algn="tl">
                    <a:srgbClr val="000000">
                      <a:alpha val="43137"/>
                    </a:srgbClr>
                  </a:outerShdw>
                </a:effectLst>
              </a:rPr>
              <a:t>dirancang, dibangun, dan diisi dengan data untuk tujuan tertentu</a:t>
            </a:r>
            <a:r>
              <a:rPr lang="en-US"/>
              <a:t>.</a:t>
            </a:r>
          </a:p>
          <a:p>
            <a:endParaRPr lang="en-US"/>
          </a:p>
          <a:p>
            <a:pPr marL="0" indent="0">
              <a:buNone/>
            </a:pPr>
            <a:r>
              <a:rPr lang="en-US" sz="1600"/>
              <a:t>(</a:t>
            </a:r>
            <a:r>
              <a:rPr lang="en-US" sz="1600" i="1"/>
              <a:t>referensi: Elmasri and Navathe, Fundamentals of Database Systems 6th Ed, Addison Wesley, 2010</a:t>
            </a:r>
            <a:r>
              <a:rPr lang="en-US" sz="1600"/>
              <a:t>)</a:t>
            </a:r>
          </a:p>
        </p:txBody>
      </p:sp>
    </p:spTree>
    <p:extLst>
      <p:ext uri="{BB962C8B-B14F-4D97-AF65-F5344CB8AC3E}">
        <p14:creationId xmlns:p14="http://schemas.microsoft.com/office/powerpoint/2010/main" val="321127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effectLst>
                  <a:outerShdw blurRad="38100" dist="38100" dir="2700000" algn="tl">
                    <a:srgbClr val="000000">
                      <a:alpha val="43137"/>
                    </a:srgbClr>
                  </a:outerShdw>
                </a:effectLst>
              </a:rPr>
              <a:t>Database (Data Abstraction)</a:t>
            </a:r>
          </a:p>
        </p:txBody>
      </p:sp>
      <p:sp>
        <p:nvSpPr>
          <p:cNvPr id="3" name="Content Placeholder 2"/>
          <p:cNvSpPr>
            <a:spLocks noGrp="1"/>
          </p:cNvSpPr>
          <p:nvPr>
            <p:ph idx="1"/>
          </p:nvPr>
        </p:nvSpPr>
        <p:spPr>
          <a:xfrm>
            <a:off x="457200" y="1600200"/>
            <a:ext cx="8153400" cy="4525963"/>
          </a:xfrm>
        </p:spPr>
        <p:txBody>
          <a:bodyPr>
            <a:normAutofit/>
          </a:bodyPr>
          <a:lstStyle/>
          <a:p>
            <a:r>
              <a:rPr lang="en-US" sz="2000" b="1" dirty="0"/>
              <a:t>Physical level</a:t>
            </a:r>
            <a:r>
              <a:rPr lang="en-US" sz="2000" dirty="0"/>
              <a:t>. Level </a:t>
            </a:r>
            <a:r>
              <a:rPr lang="en-US" sz="2000" dirty="0" err="1"/>
              <a:t>terendah</a:t>
            </a:r>
            <a:r>
              <a:rPr lang="en-US" sz="2000" dirty="0"/>
              <a:t>, yang </a:t>
            </a:r>
            <a:r>
              <a:rPr lang="en-US" sz="2000" dirty="0" err="1"/>
              <a:t>mendeskripsikan</a:t>
            </a:r>
            <a:r>
              <a:rPr lang="en-US" sz="2000" dirty="0"/>
              <a:t> </a:t>
            </a:r>
            <a:r>
              <a:rPr lang="en-US" sz="2000" b="1" dirty="0" err="1"/>
              <a:t>bagaimana</a:t>
            </a:r>
            <a:r>
              <a:rPr lang="en-US" sz="2000" b="1" dirty="0"/>
              <a:t> </a:t>
            </a:r>
            <a:r>
              <a:rPr lang="en-US" sz="2000" b="1" dirty="0" err="1"/>
              <a:t>suatu</a:t>
            </a:r>
            <a:r>
              <a:rPr lang="en-US" sz="2000" b="1" dirty="0"/>
              <a:t> data </a:t>
            </a:r>
            <a:r>
              <a:rPr lang="en-US" sz="2000" b="1" dirty="0" err="1"/>
              <a:t>disimpan</a:t>
            </a:r>
            <a:r>
              <a:rPr lang="en-US" sz="2000" b="1" dirty="0"/>
              <a:t> </a:t>
            </a:r>
            <a:r>
              <a:rPr lang="en-US" sz="2000" dirty="0"/>
              <a:t>dan </a:t>
            </a:r>
            <a:r>
              <a:rPr lang="en-US" sz="2000" dirty="0" err="1"/>
              <a:t>struktur</a:t>
            </a:r>
            <a:r>
              <a:rPr lang="en-US" sz="2000" dirty="0"/>
              <a:t> data </a:t>
            </a:r>
            <a:r>
              <a:rPr lang="en-US" sz="2000" dirty="0" err="1"/>
              <a:t>secara</a:t>
            </a:r>
            <a:r>
              <a:rPr lang="en-US" sz="2000" dirty="0"/>
              <a:t> </a:t>
            </a:r>
            <a:r>
              <a:rPr lang="en-US" sz="2000" dirty="0" err="1"/>
              <a:t>aktual</a:t>
            </a:r>
            <a:endParaRPr lang="en-US" sz="2000" dirty="0"/>
          </a:p>
          <a:p>
            <a:endParaRPr lang="en-US" sz="2000" dirty="0"/>
          </a:p>
          <a:p>
            <a:endParaRPr lang="en-US" sz="2000" dirty="0"/>
          </a:p>
          <a:p>
            <a:r>
              <a:rPr lang="en-US" sz="2000" b="1" dirty="0"/>
              <a:t>Logical level</a:t>
            </a:r>
            <a:r>
              <a:rPr lang="en-US" sz="2000" dirty="0"/>
              <a:t>. </a:t>
            </a:r>
            <a:r>
              <a:rPr lang="en-US" sz="2000" dirty="0" err="1"/>
              <a:t>Mendeskripsikan</a:t>
            </a:r>
            <a:r>
              <a:rPr lang="en-US" sz="2000" dirty="0"/>
              <a:t> </a:t>
            </a:r>
            <a:r>
              <a:rPr lang="en-US" sz="2000" b="1" dirty="0"/>
              <a:t>data </a:t>
            </a:r>
            <a:r>
              <a:rPr lang="en-US" sz="2000" b="1" dirty="0" err="1"/>
              <a:t>apa</a:t>
            </a:r>
            <a:r>
              <a:rPr lang="en-US" sz="2000" b="1" dirty="0"/>
              <a:t> </a:t>
            </a:r>
            <a:r>
              <a:rPr lang="en-US" sz="2000" b="1" dirty="0" err="1"/>
              <a:t>yg</a:t>
            </a:r>
            <a:r>
              <a:rPr lang="en-US" sz="2000" b="1" dirty="0"/>
              <a:t> </a:t>
            </a:r>
            <a:r>
              <a:rPr lang="en-US" sz="2000" b="1" dirty="0" err="1"/>
              <a:t>disimpan</a:t>
            </a:r>
            <a:r>
              <a:rPr lang="en-US" sz="2000" b="1" dirty="0"/>
              <a:t> </a:t>
            </a:r>
            <a:r>
              <a:rPr lang="en-US" sz="2000" dirty="0"/>
              <a:t>pada database dan </a:t>
            </a:r>
            <a:r>
              <a:rPr lang="en-US" sz="2000" dirty="0" err="1"/>
              <a:t>relasi</a:t>
            </a:r>
            <a:r>
              <a:rPr lang="en-US" sz="2000" dirty="0"/>
              <a:t> </a:t>
            </a:r>
            <a:r>
              <a:rPr lang="en-US" sz="2000" dirty="0" err="1"/>
              <a:t>apa</a:t>
            </a:r>
            <a:r>
              <a:rPr lang="en-US" sz="2000" dirty="0"/>
              <a:t> yang </a:t>
            </a:r>
            <a:r>
              <a:rPr lang="en-US" sz="2000" dirty="0" err="1"/>
              <a:t>terjadi</a:t>
            </a:r>
            <a:r>
              <a:rPr lang="en-US" sz="2000" dirty="0"/>
              <a:t> </a:t>
            </a:r>
            <a:r>
              <a:rPr lang="en-US" sz="2000" dirty="0" err="1"/>
              <a:t>antar</a:t>
            </a:r>
            <a:r>
              <a:rPr lang="en-US" sz="2000" dirty="0"/>
              <a:t> data tersebut.</a:t>
            </a:r>
          </a:p>
          <a:p>
            <a:endParaRPr lang="en-US" sz="2000" dirty="0"/>
          </a:p>
          <a:p>
            <a:endParaRPr lang="en-US" sz="2000" dirty="0"/>
          </a:p>
          <a:p>
            <a:r>
              <a:rPr lang="en-US" sz="2000" b="1" dirty="0"/>
              <a:t>View level</a:t>
            </a:r>
            <a:r>
              <a:rPr lang="en-US" sz="2000" dirty="0"/>
              <a:t>. Level </a:t>
            </a:r>
            <a:r>
              <a:rPr lang="en-US" sz="2000" dirty="0" err="1"/>
              <a:t>tertinggi</a:t>
            </a:r>
            <a:r>
              <a:rPr lang="en-US" sz="2000" dirty="0"/>
              <a:t>, yang </a:t>
            </a:r>
            <a:r>
              <a:rPr lang="en-US" sz="2000" dirty="0" err="1"/>
              <a:t>mendeskripsikan</a:t>
            </a:r>
            <a:r>
              <a:rPr lang="en-US" sz="2000" dirty="0"/>
              <a:t> </a:t>
            </a:r>
            <a:r>
              <a:rPr lang="en-US" sz="2000" dirty="0" err="1"/>
              <a:t>hanya</a:t>
            </a:r>
            <a:r>
              <a:rPr lang="en-US" sz="2000" dirty="0"/>
              <a:t> </a:t>
            </a:r>
            <a:r>
              <a:rPr lang="en-US" sz="2000" dirty="0" err="1"/>
              <a:t>sebagian</a:t>
            </a:r>
            <a:r>
              <a:rPr lang="en-US" sz="2000" dirty="0"/>
              <a:t> </a:t>
            </a:r>
            <a:r>
              <a:rPr lang="en-US" sz="2000" dirty="0" err="1"/>
              <a:t>dari</a:t>
            </a:r>
            <a:r>
              <a:rPr lang="en-US" sz="2000" dirty="0"/>
              <a:t> </a:t>
            </a:r>
            <a:r>
              <a:rPr lang="en-US" sz="2000" dirty="0" err="1"/>
              <a:t>seluruh</a:t>
            </a:r>
            <a:r>
              <a:rPr lang="en-US" sz="2000" dirty="0"/>
              <a:t> database, dan </a:t>
            </a:r>
            <a:r>
              <a:rPr lang="en-US" sz="2000" dirty="0" err="1"/>
              <a:t>hanya</a:t>
            </a:r>
            <a:r>
              <a:rPr lang="en-US" sz="2000" dirty="0"/>
              <a:t> </a:t>
            </a:r>
            <a:r>
              <a:rPr lang="en-US" sz="2000" dirty="0" err="1"/>
              <a:t>informasi</a:t>
            </a:r>
            <a:r>
              <a:rPr lang="en-US" sz="2000" dirty="0"/>
              <a:t> yang dibutuhkan oleh user.</a:t>
            </a:r>
          </a:p>
          <a:p>
            <a:endParaRPr lang="en-US" sz="1200" dirty="0"/>
          </a:p>
          <a:p>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32311"/>
            <a:ext cx="4567237" cy="895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372" y="3962400"/>
            <a:ext cx="2263775"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62400"/>
            <a:ext cx="24638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5769" y="3971554"/>
            <a:ext cx="920445" cy="400110"/>
          </a:xfrm>
          <a:prstGeom prst="rect">
            <a:avLst/>
          </a:prstGeom>
          <a:noFill/>
        </p:spPr>
        <p:txBody>
          <a:bodyPr wrap="none" rtlCol="0">
            <a:spAutoFit/>
          </a:bodyPr>
          <a:lstStyle/>
          <a:p>
            <a:pPr algn="r"/>
            <a:r>
              <a:rPr lang="en-US" sz="1000" b="1" dirty="0" err="1"/>
              <a:t>Tabel</a:t>
            </a:r>
            <a:endParaRPr lang="en-US" sz="1000" b="1" dirty="0"/>
          </a:p>
          <a:p>
            <a:pPr algn="r"/>
            <a:r>
              <a:rPr lang="en-US" sz="1000" b="1" dirty="0" err="1"/>
              <a:t>Mahasiswa</a:t>
            </a:r>
            <a:endParaRPr lang="en-US" sz="1000" b="1" dirty="0"/>
          </a:p>
        </p:txBody>
      </p:sp>
      <p:sp>
        <p:nvSpPr>
          <p:cNvPr id="12" name="TextBox 11"/>
          <p:cNvSpPr txBox="1"/>
          <p:nvPr/>
        </p:nvSpPr>
        <p:spPr>
          <a:xfrm>
            <a:off x="4882023" y="3971554"/>
            <a:ext cx="732893" cy="400110"/>
          </a:xfrm>
          <a:prstGeom prst="rect">
            <a:avLst/>
          </a:prstGeom>
          <a:noFill/>
        </p:spPr>
        <p:txBody>
          <a:bodyPr wrap="none" rtlCol="0">
            <a:spAutoFit/>
          </a:bodyPr>
          <a:lstStyle/>
          <a:p>
            <a:pPr algn="r"/>
            <a:r>
              <a:rPr lang="en-US" sz="1000" b="1"/>
              <a:t>Tabel</a:t>
            </a:r>
          </a:p>
          <a:p>
            <a:pPr algn="r"/>
            <a:r>
              <a:rPr lang="en-US" sz="1000" b="1"/>
              <a:t>Jurusan</a:t>
            </a: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4209" y="5486400"/>
            <a:ext cx="3998191" cy="672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3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Database (Data Abstraction)</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086600" cy="425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lnstances</a:t>
            </a:r>
            <a:r>
              <a:rPr lang="en-US"/>
              <a:t> </a:t>
            </a:r>
            <a:r>
              <a:rPr lang="en-US">
                <a:effectLst>
                  <a:outerShdw blurRad="38100" dist="38100" dir="2700000" algn="tl">
                    <a:srgbClr val="000000">
                      <a:alpha val="43137"/>
                    </a:srgbClr>
                  </a:outerShdw>
                </a:effectLst>
              </a:rPr>
              <a:t>and Schemas in Database</a:t>
            </a:r>
          </a:p>
        </p:txBody>
      </p:sp>
      <p:sp>
        <p:nvSpPr>
          <p:cNvPr id="3" name="Content Placeholder 2"/>
          <p:cNvSpPr>
            <a:spLocks noGrp="1"/>
          </p:cNvSpPr>
          <p:nvPr>
            <p:ph idx="1"/>
          </p:nvPr>
        </p:nvSpPr>
        <p:spPr/>
        <p:txBody>
          <a:bodyPr>
            <a:normAutofit/>
          </a:bodyPr>
          <a:lstStyle/>
          <a:p>
            <a:r>
              <a:rPr lang="en-US" b="1"/>
              <a:t>Instance </a:t>
            </a:r>
            <a:r>
              <a:rPr lang="en-US"/>
              <a:t>of the database: Kumpulan informasi yang disimpan dalam database pada waktu tertentu.</a:t>
            </a:r>
          </a:p>
          <a:p>
            <a:r>
              <a:rPr lang="en-US" b="1"/>
              <a:t>Database</a:t>
            </a:r>
            <a:r>
              <a:rPr lang="en-US"/>
              <a:t> </a:t>
            </a:r>
            <a:r>
              <a:rPr lang="en-US" b="1"/>
              <a:t>Schema</a:t>
            </a:r>
            <a:r>
              <a:rPr lang="en-US"/>
              <a:t>: Disain keseluruhan dari database.</a:t>
            </a:r>
          </a:p>
          <a:p>
            <a:pPr lvl="1"/>
            <a:r>
              <a:rPr lang="en-US"/>
              <a:t>The Logical: Disain database pada level logic. </a:t>
            </a:r>
          </a:p>
          <a:p>
            <a:pPr lvl="1"/>
            <a:r>
              <a:rPr lang="en-US"/>
              <a:t>Physical schema: Disain database pada level fisik</a:t>
            </a:r>
          </a:p>
          <a:p>
            <a:pPr lvl="1"/>
            <a:r>
              <a:rPr lang="en-US"/>
              <a:t>Sub schema: mendeskripsikan berbagai view berbeda dari database</a:t>
            </a:r>
          </a:p>
        </p:txBody>
      </p:sp>
    </p:spTree>
    <p:extLst>
      <p:ext uri="{BB962C8B-B14F-4D97-AF65-F5344CB8AC3E}">
        <p14:creationId xmlns:p14="http://schemas.microsoft.com/office/powerpoint/2010/main" val="4252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Database Life Cycle - Diagrams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5500D6-DB1C-419B-9702-D76BDEC77934}"/>
              </a:ext>
            </a:extLst>
          </p:cNvPr>
          <p:cNvSpPr>
            <a:spLocks noGrp="1"/>
          </p:cNvSpPr>
          <p:nvPr>
            <p:ph idx="1"/>
          </p:nvPr>
        </p:nvSpPr>
        <p:spPr/>
        <p:txBody>
          <a:bodyPr/>
          <a:lstStyle/>
          <a:p>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4071944"/>
            <a:ext cx="8029575" cy="1017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6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4.16667E-6 -2.58094E-6 L -4.16667E-6 -0.39084 " pathEditMode="relative" rAng="0" ptsTypes="AA">
                                      <p:cBhvr>
                                        <p:cTn id="6" dur="2000" fill="hold"/>
                                        <p:tgtEl>
                                          <p:spTgt spid="1026"/>
                                        </p:tgtEl>
                                        <p:attrNameLst>
                                          <p:attrName>ppt_x</p:attrName>
                                          <p:attrName>ppt_y</p:attrName>
                                        </p:attrNameLst>
                                      </p:cBhvr>
                                      <p:rCtr x="0" y="-19542"/>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16667E-6 -0.39084 L -4.16667E-6 -1.1346 " pathEditMode="relative" rAng="0" ptsTypes="AA">
                                      <p:cBhvr>
                                        <p:cTn id="10" dur="2000" fill="hold"/>
                                        <p:tgtEl>
                                          <p:spTgt spid="1026"/>
                                        </p:tgtEl>
                                        <p:attrNameLst>
                                          <p:attrName>ppt_x</p:attrName>
                                          <p:attrName>ppt_y</p:attrName>
                                        </p:attrNameLst>
                                      </p:cBhvr>
                                      <p:rCtr x="0" y="-371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915727"/>
          </a:xfrm>
        </p:spPr>
        <p:txBody>
          <a:bodyPr>
            <a:noAutofit/>
          </a:bodyPr>
          <a:lstStyle/>
          <a:p>
            <a:pPr algn="l"/>
            <a:r>
              <a:rPr lang="en-US" sz="2800" dirty="0">
                <a:effectLst>
                  <a:outerShdw blurRad="38100" dist="38100" dir="2700000" algn="tl">
                    <a:srgbClr val="000000">
                      <a:alpha val="43137"/>
                    </a:srgbClr>
                  </a:outerShdw>
                </a:effectLst>
              </a:rPr>
              <a:t>Database Life Cycle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Requirement Analysis Phase</a:t>
            </a:r>
            <a:endParaRPr lang="en-US" sz="2800" dirty="0"/>
          </a:p>
        </p:txBody>
      </p:sp>
      <p:sp>
        <p:nvSpPr>
          <p:cNvPr id="3" name="Content Placeholder 2"/>
          <p:cNvSpPr>
            <a:spLocks noGrp="1"/>
          </p:cNvSpPr>
          <p:nvPr>
            <p:ph idx="1"/>
          </p:nvPr>
        </p:nvSpPr>
        <p:spPr/>
        <p:txBody>
          <a:bodyPr>
            <a:normAutofit/>
          </a:bodyPr>
          <a:lstStyle/>
          <a:p>
            <a:r>
              <a:rPr lang="en-US"/>
              <a:t>Requirement Analysis</a:t>
            </a:r>
            <a:endParaRPr lang="en-US" dirty="0"/>
          </a:p>
          <a:p>
            <a:pPr lvl="1"/>
            <a:r>
              <a:rPr lang="en-US"/>
              <a:t>Database requirement didapatkan melalui interview terhadap penghasil data dan pengguna data.</a:t>
            </a:r>
          </a:p>
          <a:p>
            <a:pPr lvl="1"/>
            <a:r>
              <a:rPr lang="en-US"/>
              <a:t>Informasi hasil interview digunakan untuk membuat spesifikasi formal suatu database requirement.</a:t>
            </a:r>
          </a:p>
          <a:p>
            <a:pPr lvl="1"/>
            <a:r>
              <a:rPr lang="en-US"/>
              <a:t>Spesifikasi formal suatu database requirement berisi tentang:</a:t>
            </a:r>
          </a:p>
          <a:p>
            <a:pPr lvl="2"/>
            <a:r>
              <a:rPr lang="en-US"/>
              <a:t>Spesifikasi data, yang dibutuhkan untuk pemrosesan.</a:t>
            </a:r>
          </a:p>
          <a:p>
            <a:pPr lvl="2"/>
            <a:r>
              <a:rPr lang="en-US"/>
              <a:t>Natural data relationships (relasi data).</a:t>
            </a:r>
          </a:p>
          <a:p>
            <a:pPr lvl="2"/>
            <a:r>
              <a:rPr lang="en-US"/>
              <a:t>Platform software untuk implementasi data.</a:t>
            </a:r>
          </a:p>
        </p:txBody>
      </p:sp>
    </p:spTree>
    <p:extLst>
      <p:ext uri="{BB962C8B-B14F-4D97-AF65-F5344CB8AC3E}">
        <p14:creationId xmlns:p14="http://schemas.microsoft.com/office/powerpoint/2010/main" val="222747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915727"/>
          </a:xfrm>
        </p:spPr>
        <p:txBody>
          <a:bodyPr>
            <a:normAutofit fontScale="90000"/>
          </a:bodyPr>
          <a:lstStyle/>
          <a:p>
            <a:pPr algn="l"/>
            <a:r>
              <a:rPr lang="en-US" dirty="0">
                <a:effectLst>
                  <a:outerShdw blurRad="38100" dist="38100" dir="2700000" algn="tl">
                    <a:srgbClr val="000000">
                      <a:alpha val="43137"/>
                    </a:srgbClr>
                  </a:outerShdw>
                </a:effectLst>
              </a:rPr>
              <a:t>Database Life Cycle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Requirement Analysis Phase</a:t>
            </a:r>
            <a:endParaRPr lang="en-US" dirty="0"/>
          </a:p>
        </p:txBody>
      </p:sp>
      <p:sp>
        <p:nvSpPr>
          <p:cNvPr id="3" name="Content Placeholder 2"/>
          <p:cNvSpPr>
            <a:spLocks noGrp="1"/>
          </p:cNvSpPr>
          <p:nvPr>
            <p:ph idx="1"/>
          </p:nvPr>
        </p:nvSpPr>
        <p:spPr/>
        <p:txBody>
          <a:bodyPr>
            <a:normAutofit/>
          </a:bodyPr>
          <a:lstStyle/>
          <a:p>
            <a:r>
              <a:rPr lang="en-US"/>
              <a:t>Contoh/ilustrasi requirement analysis</a:t>
            </a:r>
          </a:p>
          <a:p>
            <a:pPr marL="400050" lvl="1" indent="0">
              <a:buNone/>
            </a:pPr>
            <a:r>
              <a:rPr lang="en-US"/>
              <a:t>Ilustrasi formulasi konsep pikiran end-user dalam proses interview terkait </a:t>
            </a:r>
            <a:r>
              <a:rPr lang="en-US" b="1"/>
              <a:t>products</a:t>
            </a:r>
            <a:r>
              <a:rPr lang="en-US"/>
              <a:t>, </a:t>
            </a:r>
            <a:r>
              <a:rPr lang="en-US" b="1"/>
              <a:t>customers</a:t>
            </a:r>
            <a:r>
              <a:rPr lang="en-US"/>
              <a:t>, </a:t>
            </a:r>
            <a:r>
              <a:rPr lang="en-US" b="1"/>
              <a:t>salespersons</a:t>
            </a:r>
            <a:r>
              <a:rPr lang="en-US"/>
              <a:t>, dan </a:t>
            </a:r>
            <a:r>
              <a:rPr lang="en-US" b="1"/>
              <a:t>orders</a:t>
            </a:r>
            <a:r>
              <a:rPr lang="en-US"/>
              <a:t>.</a:t>
            </a:r>
          </a:p>
        </p:txBody>
      </p:sp>
      <p:sp>
        <p:nvSpPr>
          <p:cNvPr id="4" name="Date Placeholder 3"/>
          <p:cNvSpPr>
            <a:spLocks noGrp="1"/>
          </p:cNvSpPr>
          <p:nvPr>
            <p:ph type="dt" sz="half" idx="4294967295"/>
          </p:nvPr>
        </p:nvSpPr>
        <p:spPr>
          <a:xfrm>
            <a:off x="0" y="6356350"/>
            <a:ext cx="2590800" cy="365125"/>
          </a:xfrm>
          <a:prstGeom prst="rect">
            <a:avLst/>
          </a:prstGeom>
        </p:spPr>
        <p:txBody>
          <a:bodyPr/>
          <a:lstStyle/>
          <a:p>
            <a:r>
              <a:t>AER – 2011/2012</a:t>
            </a:r>
            <a:endParaRPr dirty="0"/>
          </a:p>
        </p:txBody>
      </p:sp>
      <p:sp>
        <p:nvSpPr>
          <p:cNvPr id="5" name="Footer Placeholder 4"/>
          <p:cNvSpPr>
            <a:spLocks noGrp="1"/>
          </p:cNvSpPr>
          <p:nvPr>
            <p:ph type="ftr" sz="quarter" idx="4294967295"/>
          </p:nvPr>
        </p:nvSpPr>
        <p:spPr>
          <a:xfrm>
            <a:off x="5791200" y="6356350"/>
            <a:ext cx="3352800" cy="365125"/>
          </a:xfrm>
          <a:prstGeom prst="rect">
            <a:avLst/>
          </a:prstGeom>
        </p:spPr>
        <p:txBody>
          <a:bodyPr/>
          <a:lstStyle/>
          <a:p>
            <a:r>
              <a:t>Universitas Pembangunan Jaya – SIF_TIF</a:t>
            </a:r>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6172200" cy="261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26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991927"/>
          </a:xfrm>
        </p:spPr>
        <p:txBody>
          <a:bodyPr>
            <a:normAutofit fontScale="90000"/>
          </a:bodyPr>
          <a:lstStyle/>
          <a:p>
            <a:pPr algn="l"/>
            <a:r>
              <a:rPr lang="en-US" dirty="0">
                <a:effectLst>
                  <a:outerShdw blurRad="38100" dist="38100" dir="2700000" algn="tl">
                    <a:srgbClr val="000000">
                      <a:alpha val="43137"/>
                    </a:srgbClr>
                  </a:outerShdw>
                </a:effectLst>
              </a:rPr>
              <a:t>Database Life Cycle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Logical Design Phase</a:t>
            </a:r>
            <a:endParaRPr lang="en-US" dirty="0"/>
          </a:p>
        </p:txBody>
      </p:sp>
      <p:sp>
        <p:nvSpPr>
          <p:cNvPr id="3" name="Content Placeholder 2"/>
          <p:cNvSpPr>
            <a:spLocks noGrp="1"/>
          </p:cNvSpPr>
          <p:nvPr>
            <p:ph idx="1"/>
          </p:nvPr>
        </p:nvSpPr>
        <p:spPr/>
        <p:txBody>
          <a:bodyPr>
            <a:normAutofit/>
          </a:bodyPr>
          <a:lstStyle/>
          <a:p>
            <a:r>
              <a:rPr lang="en-US" dirty="0"/>
              <a:t>Logical Design</a:t>
            </a:r>
          </a:p>
          <a:p>
            <a:pPr lvl="1"/>
            <a:r>
              <a:rPr lang="en-US" dirty="0"/>
              <a:t>Logical Design </a:t>
            </a:r>
            <a:r>
              <a:rPr lang="en-US" dirty="0" err="1"/>
              <a:t>merupakan</a:t>
            </a:r>
            <a:r>
              <a:rPr lang="en-US" dirty="0"/>
              <a:t> </a:t>
            </a:r>
            <a:r>
              <a:rPr lang="en-US" dirty="0" err="1"/>
              <a:t>skema</a:t>
            </a:r>
            <a:r>
              <a:rPr lang="en-US" dirty="0"/>
              <a:t> global, </a:t>
            </a:r>
            <a:r>
              <a:rPr lang="en-US" dirty="0" err="1"/>
              <a:t>berupa</a:t>
            </a:r>
            <a:r>
              <a:rPr lang="en-US" dirty="0"/>
              <a:t> diagram model data.</a:t>
            </a:r>
          </a:p>
          <a:p>
            <a:pPr lvl="1"/>
            <a:r>
              <a:rPr lang="en-US" dirty="0" err="1"/>
              <a:t>Suatu</a:t>
            </a:r>
            <a:r>
              <a:rPr lang="en-US" dirty="0"/>
              <a:t> diagram model data </a:t>
            </a:r>
            <a:r>
              <a:rPr lang="en-US" dirty="0" err="1"/>
              <a:t>konseptual</a:t>
            </a:r>
            <a:r>
              <a:rPr lang="en-US" dirty="0"/>
              <a:t> </a:t>
            </a:r>
            <a:r>
              <a:rPr lang="en-US" dirty="0" err="1"/>
              <a:t>menampilkan</a:t>
            </a:r>
            <a:r>
              <a:rPr lang="en-US" dirty="0"/>
              <a:t> </a:t>
            </a:r>
            <a:r>
              <a:rPr lang="en-US" dirty="0" err="1"/>
              <a:t>seluruh</a:t>
            </a:r>
            <a:r>
              <a:rPr lang="en-US" dirty="0"/>
              <a:t> data dan </a:t>
            </a:r>
            <a:r>
              <a:rPr lang="en-US" dirty="0" err="1"/>
              <a:t>relasinya</a:t>
            </a:r>
            <a:r>
              <a:rPr lang="en-US" dirty="0"/>
              <a:t>, </a:t>
            </a:r>
            <a:r>
              <a:rPr lang="en-US" dirty="0" err="1"/>
              <a:t>biasanya</a:t>
            </a:r>
            <a:r>
              <a:rPr lang="en-US" dirty="0"/>
              <a:t> </a:t>
            </a:r>
            <a:r>
              <a:rPr lang="en-US" dirty="0" err="1"/>
              <a:t>dibuat</a:t>
            </a:r>
            <a:r>
              <a:rPr lang="en-US" dirty="0"/>
              <a:t> </a:t>
            </a:r>
            <a:r>
              <a:rPr lang="en-US" dirty="0" err="1"/>
              <a:t>menggunakan</a:t>
            </a:r>
            <a:r>
              <a:rPr lang="en-US" dirty="0"/>
              <a:t> </a:t>
            </a:r>
            <a:r>
              <a:rPr lang="en-US" dirty="0" err="1"/>
              <a:t>teknik</a:t>
            </a:r>
            <a:r>
              <a:rPr lang="en-US" dirty="0"/>
              <a:t> </a:t>
            </a:r>
            <a:r>
              <a:rPr lang="en-US" dirty="0" err="1"/>
              <a:t>entitas</a:t>
            </a:r>
            <a:r>
              <a:rPr lang="en-US" dirty="0"/>
              <a:t>–</a:t>
            </a:r>
            <a:r>
              <a:rPr lang="en-US" dirty="0" err="1"/>
              <a:t>relasi</a:t>
            </a:r>
            <a:r>
              <a:rPr lang="en-US" dirty="0"/>
              <a:t>, seperti;</a:t>
            </a:r>
          </a:p>
          <a:p>
            <a:pPr lvl="2"/>
            <a:r>
              <a:rPr lang="en-US" b="1" dirty="0"/>
              <a:t>ERD</a:t>
            </a:r>
            <a:r>
              <a:rPr lang="en-US" dirty="0"/>
              <a:t> (Entity Relationship Diagram) </a:t>
            </a:r>
            <a:r>
              <a:rPr lang="en-US" dirty="0" err="1"/>
              <a:t>atau</a:t>
            </a:r>
            <a:r>
              <a:rPr lang="en-US" dirty="0"/>
              <a:t> </a:t>
            </a:r>
          </a:p>
          <a:p>
            <a:pPr lvl="2"/>
            <a:r>
              <a:rPr lang="en-US" b="1" dirty="0"/>
              <a:t>UML</a:t>
            </a:r>
            <a:r>
              <a:rPr lang="en-US" dirty="0"/>
              <a:t> (Unified Modelling Language).</a:t>
            </a:r>
          </a:p>
          <a:p>
            <a:pPr lvl="1"/>
            <a:r>
              <a:rPr lang="en-US" dirty="0"/>
              <a:t>Model data </a:t>
            </a:r>
            <a:r>
              <a:rPr lang="en-US" dirty="0" err="1"/>
              <a:t>harus</a:t>
            </a:r>
            <a:r>
              <a:rPr lang="en-US" dirty="0"/>
              <a:t> dapat </a:t>
            </a:r>
            <a:r>
              <a:rPr lang="en-US" dirty="0" err="1"/>
              <a:t>ditransformasi</a:t>
            </a:r>
            <a:r>
              <a:rPr lang="en-US" dirty="0"/>
              <a:t> </a:t>
            </a:r>
            <a:r>
              <a:rPr lang="en-US" dirty="0" err="1"/>
              <a:t>menjadi</a:t>
            </a:r>
            <a:r>
              <a:rPr lang="en-US" dirty="0"/>
              <a:t> </a:t>
            </a:r>
            <a:r>
              <a:rPr lang="en-US" b="1" dirty="0"/>
              <a:t>normalized relation</a:t>
            </a:r>
            <a:r>
              <a:rPr lang="en-US" dirty="0"/>
              <a:t> (relation adalah </a:t>
            </a:r>
            <a:r>
              <a:rPr lang="en-US" dirty="0" err="1"/>
              <a:t>istilah</a:t>
            </a:r>
            <a:r>
              <a:rPr lang="en-US" dirty="0"/>
              <a:t> lain untuk </a:t>
            </a:r>
            <a:r>
              <a:rPr lang="en-US" dirty="0" err="1"/>
              <a:t>tabel</a:t>
            </a:r>
            <a:r>
              <a:rPr lang="en-US" dirty="0"/>
              <a:t>).</a:t>
            </a:r>
          </a:p>
        </p:txBody>
      </p:sp>
    </p:spTree>
    <p:extLst>
      <p:ext uri="{BB962C8B-B14F-4D97-AF65-F5344CB8AC3E}">
        <p14:creationId xmlns:p14="http://schemas.microsoft.com/office/powerpoint/2010/main" val="77036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839527"/>
          </a:xfrm>
        </p:spPr>
        <p:txBody>
          <a:bodyPr>
            <a:normAutofit fontScale="90000"/>
          </a:bodyPr>
          <a:lstStyle/>
          <a:p>
            <a:pPr algn="l"/>
            <a:r>
              <a:rPr lang="en-US" dirty="0">
                <a:effectLst>
                  <a:outerShdw blurRad="38100" dist="38100" dir="2700000" algn="tl">
                    <a:srgbClr val="000000">
                      <a:alpha val="43137"/>
                    </a:srgbClr>
                  </a:outerShdw>
                </a:effectLst>
              </a:rPr>
              <a:t>Database Life Cycle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Logical Design Phase</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231775" indent="-231775"/>
            <a:r>
              <a:rPr lang="en-US"/>
              <a:t>Tahapan Pemodelan Data</a:t>
            </a:r>
            <a:endParaRPr lang="en-US" dirty="0"/>
          </a:p>
          <a:p>
            <a:pPr marL="736600" lvl="1" indent="-442913">
              <a:buFont typeface="+mj-lt"/>
              <a:buAutoNum type="alphaLcPeriod"/>
            </a:pPr>
            <a:r>
              <a:rPr lang="en-US"/>
              <a:t>Conceptual Data Modeling: </a:t>
            </a:r>
          </a:p>
          <a:p>
            <a:pPr marL="968375" lvl="2" indent="-231775"/>
            <a:r>
              <a:rPr lang="en-US" sz="2000" b="1"/>
              <a:t>Data requirement </a:t>
            </a:r>
            <a:r>
              <a:rPr lang="en-US" sz="2000"/>
              <a:t>dianalisa dan dimodelkan dengan menggunakan ERD atau UML Diagram yang memuat semantik relationship (dengan ternary (turunan/detil) relationship jika ada), serta kategori berupa supertype dan subtype.</a:t>
            </a:r>
          </a:p>
          <a:p>
            <a:pPr marL="968375" lvl="2" indent="-231775"/>
            <a:r>
              <a:rPr lang="en-US" sz="2000"/>
              <a:t>Processing requirement di spesifikasikan menggunakan SQL command yang disertai dengan frekuensi/interval SQL command tersebut dijalankan.</a:t>
            </a:r>
          </a:p>
        </p:txBody>
      </p:sp>
    </p:spTree>
    <p:extLst>
      <p:ext uri="{BB962C8B-B14F-4D97-AF65-F5344CB8AC3E}">
        <p14:creationId xmlns:p14="http://schemas.microsoft.com/office/powerpoint/2010/main" val="337921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Course Main </a:t>
            </a:r>
            <a:r>
              <a:rPr lang="en-US" dirty="0"/>
              <a:t>Rules</a:t>
            </a:r>
          </a:p>
        </p:txBody>
      </p:sp>
      <p:sp>
        <p:nvSpPr>
          <p:cNvPr id="7" name="Content Placeholder 2"/>
          <p:cNvSpPr txBox="1">
            <a:spLocks/>
          </p:cNvSpPr>
          <p:nvPr/>
        </p:nvSpPr>
        <p:spPr>
          <a:xfrm>
            <a:off x="457200" y="1943136"/>
            <a:ext cx="8229600" cy="465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Grading (Tentative)</a:t>
            </a:r>
          </a:p>
          <a:p>
            <a:pPr marL="411348" lvl="1" indent="0">
              <a:buFont typeface="Arial" pitchFamily="34" charset="0"/>
              <a:buNone/>
            </a:pPr>
            <a:r>
              <a:rPr lang="en-US">
                <a:solidFill>
                  <a:schemeClr val="tx2"/>
                </a:solidFill>
              </a:rPr>
              <a:t>	    </a:t>
            </a:r>
          </a:p>
          <a:p>
            <a:pPr lvl="1"/>
            <a:r>
              <a:rPr lang="en-US">
                <a:solidFill>
                  <a:schemeClr val="tx2"/>
                </a:solidFill>
              </a:rPr>
              <a:t>Assignment 1st	: 20 %</a:t>
            </a:r>
          </a:p>
          <a:p>
            <a:pPr lvl="1"/>
            <a:r>
              <a:rPr lang="en-US">
                <a:solidFill>
                  <a:schemeClr val="tx2"/>
                </a:solidFill>
              </a:rPr>
              <a:t>Assignment 2nd	: 20 %</a:t>
            </a:r>
          </a:p>
          <a:p>
            <a:pPr lvl="1"/>
            <a:r>
              <a:rPr lang="en-US">
                <a:solidFill>
                  <a:schemeClr val="tx2"/>
                </a:solidFill>
              </a:rPr>
              <a:t>MidTerm Project	: 25 %       </a:t>
            </a:r>
          </a:p>
          <a:p>
            <a:pPr lvl="1"/>
            <a:r>
              <a:rPr lang="en-US">
                <a:solidFill>
                  <a:schemeClr val="tx2"/>
                </a:solidFill>
              </a:rPr>
              <a:t>Final Project		: 35 %            </a:t>
            </a:r>
          </a:p>
          <a:p>
            <a:endParaRPr lang="en-US" dirty="0"/>
          </a:p>
        </p:txBody>
      </p:sp>
      <p:sp>
        <p:nvSpPr>
          <p:cNvPr id="8" name="Right Brace 7"/>
          <p:cNvSpPr/>
          <p:nvPr/>
        </p:nvSpPr>
        <p:spPr>
          <a:xfrm>
            <a:off x="5148064" y="2996952"/>
            <a:ext cx="936104"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0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TextBox 8"/>
          <p:cNvSpPr txBox="1"/>
          <p:nvPr/>
        </p:nvSpPr>
        <p:spPr>
          <a:xfrm>
            <a:off x="6084168" y="3630215"/>
            <a:ext cx="1999265" cy="461665"/>
          </a:xfrm>
          <a:prstGeom prst="rect">
            <a:avLst/>
          </a:prstGeom>
          <a:noFill/>
        </p:spPr>
        <p:txBody>
          <a:bodyPr wrap="none" rtlCol="0">
            <a:spAutoFit/>
          </a:bodyPr>
          <a:lstStyle/>
          <a:p>
            <a:pPr marL="0" marR="0" lvl="0" indent="0" algn="l" defTabSz="91410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Georgia"/>
                <a:ea typeface="+mn-ea"/>
                <a:cs typeface="+mn-cs"/>
              </a:rPr>
              <a:t>Total = 100%</a:t>
            </a:r>
          </a:p>
        </p:txBody>
      </p:sp>
    </p:spTree>
    <p:extLst>
      <p:ext uri="{BB962C8B-B14F-4D97-AF65-F5344CB8AC3E}">
        <p14:creationId xmlns:p14="http://schemas.microsoft.com/office/powerpoint/2010/main" val="2514539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763327"/>
          </a:xfrm>
        </p:spPr>
        <p:txBody>
          <a:bodyPr>
            <a:normAutofit fontScale="90000"/>
          </a:bodyPr>
          <a:lstStyle/>
          <a:p>
            <a:pPr algn="l"/>
            <a:r>
              <a:rPr lang="en-US" dirty="0">
                <a:effectLst>
                  <a:outerShdw blurRad="38100" dist="38100" dir="2700000" algn="tl">
                    <a:srgbClr val="000000">
                      <a:alpha val="43137"/>
                    </a:srgbClr>
                  </a:outerShdw>
                </a:effectLst>
              </a:rPr>
              <a:t>Database Life Cycle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Logical Design Phase</a:t>
            </a:r>
            <a:endParaRPr lang="en-US" dirty="0"/>
          </a:p>
        </p:txBody>
      </p:sp>
      <p:sp>
        <p:nvSpPr>
          <p:cNvPr id="3" name="Content Placeholder 2"/>
          <p:cNvSpPr>
            <a:spLocks noGrp="1"/>
          </p:cNvSpPr>
          <p:nvPr>
            <p:ph idx="1"/>
          </p:nvPr>
        </p:nvSpPr>
        <p:spPr>
          <a:xfrm>
            <a:off x="457200" y="1903512"/>
            <a:ext cx="8229600" cy="4344888"/>
          </a:xfrm>
        </p:spPr>
        <p:txBody>
          <a:bodyPr>
            <a:normAutofit fontScale="92500" lnSpcReduction="10000"/>
          </a:bodyPr>
          <a:lstStyle/>
          <a:p>
            <a:pPr marL="231775" indent="-231775"/>
            <a:r>
              <a:rPr lang="en-US" dirty="0" err="1"/>
              <a:t>Tahapan</a:t>
            </a:r>
            <a:r>
              <a:rPr lang="en-US" dirty="0"/>
              <a:t> </a:t>
            </a:r>
            <a:r>
              <a:rPr lang="en-US" dirty="0" err="1"/>
              <a:t>Pemodelan</a:t>
            </a:r>
            <a:r>
              <a:rPr lang="en-US" dirty="0"/>
              <a:t> Data</a:t>
            </a:r>
          </a:p>
          <a:p>
            <a:pPr marL="736600" lvl="1" indent="-449263">
              <a:buFont typeface="+mj-lt"/>
              <a:buAutoNum type="alphaLcPeriod" startAt="2"/>
            </a:pPr>
            <a:r>
              <a:rPr lang="en-US" dirty="0"/>
              <a:t>Integrate Views :</a:t>
            </a:r>
          </a:p>
          <a:p>
            <a:pPr marL="968375" lvl="2" indent="-219075"/>
            <a:r>
              <a:rPr lang="en-US" sz="2000" dirty="0"/>
              <a:t>Jika </a:t>
            </a:r>
            <a:r>
              <a:rPr lang="en-US" sz="2000" dirty="0" err="1"/>
              <a:t>cakupan</a:t>
            </a:r>
            <a:r>
              <a:rPr lang="en-US" sz="2000" dirty="0"/>
              <a:t> </a:t>
            </a:r>
            <a:r>
              <a:rPr lang="en-US" sz="2000" dirty="0" err="1"/>
              <a:t>suatu</a:t>
            </a:r>
            <a:r>
              <a:rPr lang="en-US" sz="2000" dirty="0"/>
              <a:t> </a:t>
            </a:r>
            <a:r>
              <a:rPr lang="en-US" sz="2000" dirty="0" err="1"/>
              <a:t>disain</a:t>
            </a:r>
            <a:r>
              <a:rPr lang="en-US" sz="2000" dirty="0"/>
              <a:t> </a:t>
            </a:r>
            <a:r>
              <a:rPr lang="en-US" sz="2000" dirty="0" err="1"/>
              <a:t>cukup</a:t>
            </a:r>
            <a:r>
              <a:rPr lang="en-US" sz="2000" dirty="0"/>
              <a:t> </a:t>
            </a:r>
            <a:r>
              <a:rPr lang="en-US" sz="2000" dirty="0" err="1"/>
              <a:t>luas</a:t>
            </a:r>
            <a:r>
              <a:rPr lang="en-US" sz="2000" dirty="0"/>
              <a:t> </a:t>
            </a:r>
            <a:r>
              <a:rPr lang="en-US" sz="2000" dirty="0" err="1"/>
              <a:t>serta</a:t>
            </a:r>
            <a:r>
              <a:rPr lang="en-US" sz="2000" dirty="0"/>
              <a:t> </a:t>
            </a:r>
            <a:r>
              <a:rPr lang="en-US" sz="2000" dirty="0" err="1"/>
              <a:t>melibatkan</a:t>
            </a:r>
            <a:r>
              <a:rPr lang="en-US" sz="2000" dirty="0"/>
              <a:t> </a:t>
            </a:r>
            <a:r>
              <a:rPr lang="en-US" sz="2000" dirty="0" err="1"/>
              <a:t>lebih</a:t>
            </a:r>
            <a:r>
              <a:rPr lang="en-US" sz="2000" dirty="0"/>
              <a:t> </a:t>
            </a:r>
            <a:r>
              <a:rPr lang="en-US" sz="2000" dirty="0" err="1"/>
              <a:t>dari</a:t>
            </a:r>
            <a:r>
              <a:rPr lang="en-US" sz="2000" dirty="0"/>
              <a:t> </a:t>
            </a:r>
            <a:r>
              <a:rPr lang="en-US" sz="2000" dirty="0" err="1"/>
              <a:t>satu</a:t>
            </a:r>
            <a:r>
              <a:rPr lang="en-US" sz="2000" dirty="0"/>
              <a:t> </a:t>
            </a:r>
            <a:r>
              <a:rPr lang="en-US" sz="2000" dirty="0" err="1"/>
              <a:t>responden</a:t>
            </a:r>
            <a:r>
              <a:rPr lang="en-US" sz="2000" dirty="0"/>
              <a:t> (orang yang </a:t>
            </a:r>
            <a:r>
              <a:rPr lang="en-US" sz="2000" dirty="0" err="1"/>
              <a:t>diinterview</a:t>
            </a:r>
            <a:r>
              <a:rPr lang="en-US" sz="2000" dirty="0"/>
              <a:t>), maka </a:t>
            </a:r>
            <a:r>
              <a:rPr lang="en-US" sz="2000" dirty="0" err="1"/>
              <a:t>akan</a:t>
            </a:r>
            <a:r>
              <a:rPr lang="en-US" sz="2000" dirty="0"/>
              <a:t> </a:t>
            </a:r>
            <a:r>
              <a:rPr lang="en-US" sz="2000" dirty="0" err="1"/>
              <a:t>didapatkan</a:t>
            </a:r>
            <a:r>
              <a:rPr lang="en-US" sz="2000" dirty="0"/>
              <a:t> </a:t>
            </a:r>
            <a:r>
              <a:rPr lang="en-US" sz="2000" dirty="0" err="1"/>
              <a:t>berbagai</a:t>
            </a:r>
            <a:r>
              <a:rPr lang="en-US" sz="2000" dirty="0"/>
              <a:t> </a:t>
            </a:r>
            <a:r>
              <a:rPr lang="en-US" sz="2000" dirty="0" err="1"/>
              <a:t>perspektif</a:t>
            </a:r>
            <a:r>
              <a:rPr lang="en-US" sz="2000" dirty="0"/>
              <a:t> (</a:t>
            </a:r>
            <a:r>
              <a:rPr lang="en-US" sz="2000" dirty="0" err="1"/>
              <a:t>sudut</a:t>
            </a:r>
            <a:r>
              <a:rPr lang="en-US" sz="2000" dirty="0"/>
              <a:t> </a:t>
            </a:r>
            <a:r>
              <a:rPr lang="en-US" sz="2000" dirty="0" err="1"/>
              <a:t>pandang</a:t>
            </a:r>
            <a:r>
              <a:rPr lang="en-US" sz="2000" dirty="0"/>
              <a:t>) </a:t>
            </a:r>
            <a:r>
              <a:rPr lang="en-US" sz="2000" dirty="0" err="1"/>
              <a:t>terhadap</a:t>
            </a:r>
            <a:r>
              <a:rPr lang="en-US" sz="2000" dirty="0"/>
              <a:t> data dan relationship-</a:t>
            </a:r>
            <a:r>
              <a:rPr lang="en-US" sz="2000" dirty="0" err="1"/>
              <a:t>nya</a:t>
            </a:r>
            <a:r>
              <a:rPr lang="en-US" sz="2000" dirty="0"/>
              <a:t>.</a:t>
            </a:r>
          </a:p>
          <a:p>
            <a:pPr marL="968375" lvl="2" indent="0">
              <a:buNone/>
            </a:pPr>
            <a:r>
              <a:rPr lang="en-US" sz="2000" dirty="0"/>
              <a:t>Untuk </a:t>
            </a:r>
            <a:r>
              <a:rPr lang="en-US" sz="2000" dirty="0" err="1"/>
              <a:t>meng-eliminasi</a:t>
            </a:r>
            <a:r>
              <a:rPr lang="en-US" sz="2000" dirty="0"/>
              <a:t> </a:t>
            </a:r>
            <a:r>
              <a:rPr lang="en-US" sz="2000" dirty="0" err="1"/>
              <a:t>reducancy</a:t>
            </a:r>
            <a:r>
              <a:rPr lang="en-US" sz="2000" dirty="0"/>
              <a:t> dan </a:t>
            </a:r>
            <a:r>
              <a:rPr lang="en-US" sz="2000" dirty="0" err="1"/>
              <a:t>inconsistensy</a:t>
            </a:r>
            <a:r>
              <a:rPr lang="en-US" sz="2000" dirty="0"/>
              <a:t> pada model, maka model  </a:t>
            </a:r>
            <a:r>
              <a:rPr lang="en-US" sz="2000" dirty="0" err="1"/>
              <a:t>harus</a:t>
            </a:r>
            <a:r>
              <a:rPr lang="en-US" sz="2000" dirty="0"/>
              <a:t> di-</a:t>
            </a:r>
            <a:r>
              <a:rPr lang="en-US" sz="2000" dirty="0" err="1"/>
              <a:t>rasionalisasi</a:t>
            </a:r>
            <a:r>
              <a:rPr lang="en-US" sz="2000" dirty="0"/>
              <a:t> dengan </a:t>
            </a:r>
            <a:r>
              <a:rPr lang="en-US" sz="2000" b="1" dirty="0" err="1"/>
              <a:t>normalisasi</a:t>
            </a:r>
            <a:r>
              <a:rPr lang="en-US" sz="2000" dirty="0"/>
              <a:t> (untuk </a:t>
            </a:r>
            <a:r>
              <a:rPr lang="en-US" sz="2000" dirty="0" err="1"/>
              <a:t>menyelesaikan</a:t>
            </a:r>
            <a:r>
              <a:rPr lang="en-US" sz="2000" dirty="0"/>
              <a:t> inconsistencies dan </a:t>
            </a:r>
            <a:r>
              <a:rPr lang="en-US" sz="2000" dirty="0" err="1"/>
              <a:t>mengadopsi</a:t>
            </a:r>
            <a:r>
              <a:rPr lang="en-US" sz="2000" dirty="0"/>
              <a:t> </a:t>
            </a:r>
            <a:r>
              <a:rPr lang="en-US" sz="2000" dirty="0" err="1"/>
              <a:t>semua</a:t>
            </a:r>
            <a:r>
              <a:rPr lang="en-US" sz="2000" dirty="0"/>
              <a:t> </a:t>
            </a:r>
            <a:r>
              <a:rPr lang="en-US" sz="2000" dirty="0" err="1"/>
              <a:t>perspektif</a:t>
            </a:r>
            <a:r>
              <a:rPr lang="en-US" sz="2000" dirty="0"/>
              <a:t>). </a:t>
            </a:r>
            <a:r>
              <a:rPr lang="en-US" sz="2000" dirty="0" err="1"/>
              <a:t>Kemudian</a:t>
            </a:r>
            <a:r>
              <a:rPr lang="en-US" sz="2000" dirty="0"/>
              <a:t> </a:t>
            </a:r>
            <a:r>
              <a:rPr lang="en-US" sz="2000" dirty="0" err="1"/>
              <a:t>hasilnya</a:t>
            </a:r>
            <a:r>
              <a:rPr lang="en-US" sz="2000" dirty="0"/>
              <a:t> </a:t>
            </a:r>
            <a:r>
              <a:rPr lang="en-US" sz="2000" dirty="0" err="1"/>
              <a:t>merupakan</a:t>
            </a:r>
            <a:r>
              <a:rPr lang="en-US" sz="2000" dirty="0"/>
              <a:t>  </a:t>
            </a:r>
            <a:r>
              <a:rPr lang="en-US" sz="2000" dirty="0" err="1"/>
              <a:t>suatu</a:t>
            </a:r>
            <a:r>
              <a:rPr lang="en-US" sz="2000" dirty="0"/>
              <a:t> single global view (integrated view).</a:t>
            </a:r>
          </a:p>
          <a:p>
            <a:pPr marL="804863" lvl="2" indent="0">
              <a:buNone/>
            </a:pPr>
            <a:endParaRPr lang="en-US" sz="2000" dirty="0"/>
          </a:p>
          <a:p>
            <a:pPr marL="968375" lvl="2" indent="-231775"/>
            <a:r>
              <a:rPr lang="en-US" sz="2000" dirty="0"/>
              <a:t>Untuk </a:t>
            </a:r>
            <a:r>
              <a:rPr lang="en-US" sz="2000" dirty="0" err="1"/>
              <a:t>melakukan</a:t>
            </a:r>
            <a:r>
              <a:rPr lang="en-US" sz="2000" dirty="0"/>
              <a:t> proses  </a:t>
            </a:r>
            <a:r>
              <a:rPr lang="en-US" sz="2000" dirty="0" err="1"/>
              <a:t>integrasi</a:t>
            </a:r>
            <a:r>
              <a:rPr lang="en-US" sz="2000" dirty="0"/>
              <a:t> </a:t>
            </a:r>
            <a:r>
              <a:rPr lang="en-US" sz="2000" dirty="0" err="1"/>
              <a:t>diperlukan</a:t>
            </a:r>
            <a:r>
              <a:rPr lang="en-US" sz="2000" dirty="0"/>
              <a:t> ER semantic tools  seperti; identification of synonyms,  aggregation, dan generalization. </a:t>
            </a:r>
          </a:p>
        </p:txBody>
      </p:sp>
    </p:spTree>
    <p:extLst>
      <p:ext uri="{BB962C8B-B14F-4D97-AF65-F5344CB8AC3E}">
        <p14:creationId xmlns:p14="http://schemas.microsoft.com/office/powerpoint/2010/main" val="192336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effectLst>
                  <a:outerShdw blurRad="38100" dist="38100" dir="2700000" algn="tl">
                    <a:srgbClr val="000000">
                      <a:alpha val="43137"/>
                    </a:srgbClr>
                  </a:outerShdw>
                </a:effectLst>
              </a:rPr>
              <a:t>Database Life Cycle - Logical Design Phase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err="1"/>
              <a:t>Contoh</a:t>
            </a:r>
            <a:r>
              <a:rPr lang="en-US" sz="2400" dirty="0"/>
              <a:t> conceptual modeling dengan ER Model </a:t>
            </a:r>
          </a:p>
          <a:p>
            <a:pPr marL="400050" lvl="1" indent="0">
              <a:buNone/>
            </a:pPr>
            <a:r>
              <a:rPr lang="en-US" sz="2000" dirty="0"/>
              <a:t>ER Model </a:t>
            </a:r>
            <a:r>
              <a:rPr lang="en-US" sz="2000" dirty="0" err="1"/>
              <a:t>sebagai</a:t>
            </a:r>
            <a:r>
              <a:rPr lang="en-US" sz="2000" dirty="0"/>
              <a:t> </a:t>
            </a:r>
            <a:r>
              <a:rPr lang="en-US" sz="2000" dirty="0" err="1"/>
              <a:t>representasi</a:t>
            </a:r>
            <a:r>
              <a:rPr lang="en-US" sz="2000" dirty="0"/>
              <a:t>  database </a:t>
            </a:r>
            <a:r>
              <a:rPr lang="en-US" sz="2000" dirty="0" err="1"/>
              <a:t>dari</a:t>
            </a:r>
            <a:r>
              <a:rPr lang="en-US" sz="2000" dirty="0"/>
              <a:t> </a:t>
            </a:r>
            <a:r>
              <a:rPr lang="en-US" sz="2000" dirty="0" err="1"/>
              <a:t>Ilustrasi</a:t>
            </a:r>
            <a:r>
              <a:rPr lang="en-US" sz="2000" dirty="0"/>
              <a:t> </a:t>
            </a:r>
            <a:r>
              <a:rPr lang="en-US" sz="2000" dirty="0" err="1"/>
              <a:t>formulasi</a:t>
            </a:r>
            <a:r>
              <a:rPr lang="en-US" sz="2000" dirty="0"/>
              <a:t> konsep </a:t>
            </a:r>
            <a:r>
              <a:rPr lang="en-US" sz="2000" dirty="0" err="1"/>
              <a:t>pikiran</a:t>
            </a:r>
            <a:r>
              <a:rPr lang="en-US" sz="2000" dirty="0"/>
              <a:t> end-user </a:t>
            </a:r>
            <a:r>
              <a:rPr lang="en-US" sz="2000" dirty="0" err="1"/>
              <a:t>terkait</a:t>
            </a:r>
            <a:r>
              <a:rPr lang="en-US" sz="2000" dirty="0"/>
              <a:t> product/customer.</a:t>
            </a:r>
          </a:p>
          <a:p>
            <a:pPr marL="400050" lvl="1"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505075"/>
            <a:ext cx="68484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95637"/>
            <a:ext cx="3838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52400" y="4905375"/>
            <a:ext cx="7305675" cy="1419225"/>
            <a:chOff x="152400" y="4905375"/>
            <a:chExt cx="7305675" cy="1419225"/>
          </a:xfrm>
        </p:grpSpPr>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05375"/>
              <a:ext cx="18192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038725"/>
              <a:ext cx="6315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183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455872"/>
            <a:ext cx="8229600" cy="883977"/>
          </a:xfrm>
        </p:spPr>
        <p:txBody>
          <a:bodyPr>
            <a:normAutofit fontScale="90000"/>
          </a:bodyPr>
          <a:lstStyle/>
          <a:p>
            <a:pPr algn="l"/>
            <a:r>
              <a:rPr lang="en-US" sz="3600" dirty="0">
                <a:effectLst>
                  <a:outerShdw blurRad="38100" dist="38100" dir="2700000" algn="tl">
                    <a:srgbClr val="000000">
                      <a:alpha val="43137"/>
                    </a:srgbClr>
                  </a:outerShdw>
                </a:effectLst>
              </a:rPr>
              <a:t>Database Life Cycle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Transformation model to tables Phase</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231775" indent="-231775"/>
            <a:r>
              <a:rPr lang="en-US"/>
              <a:t>Tahapan Pemodelan Data</a:t>
            </a:r>
            <a:endParaRPr lang="en-US" dirty="0"/>
          </a:p>
          <a:p>
            <a:pPr marL="736600" lvl="1" indent="-442913">
              <a:buFont typeface="+mj-lt"/>
              <a:buAutoNum type="alphaLcPeriod"/>
            </a:pPr>
            <a:r>
              <a:rPr lang="en-US"/>
              <a:t>Transformation of the conceptual data model to SQL tables: </a:t>
            </a:r>
          </a:p>
          <a:p>
            <a:pPr marL="968375" lvl="2" indent="-231775"/>
            <a:r>
              <a:rPr lang="en-US" sz="2000"/>
              <a:t>Berdasarkan data modeling tiap relationship dan entitas akan di transform menjadi tabel relational.</a:t>
            </a:r>
          </a:p>
          <a:p>
            <a:pPr marL="850900" lvl="1" indent="-514350">
              <a:buFont typeface="+mj-lt"/>
              <a:buAutoNum type="alphaLcPeriod"/>
            </a:pPr>
            <a:r>
              <a:rPr lang="en-US"/>
              <a:t>Normalization</a:t>
            </a:r>
          </a:p>
          <a:p>
            <a:pPr marL="968375" lvl="2" indent="-231775"/>
            <a:r>
              <a:rPr lang="en-US" sz="2000"/>
              <a:t>Tabel redundant akan dieliminasi pada proses ini.</a:t>
            </a:r>
          </a:p>
        </p:txBody>
      </p:sp>
    </p:spTree>
    <p:extLst>
      <p:ext uri="{BB962C8B-B14F-4D97-AF65-F5344CB8AC3E}">
        <p14:creationId xmlns:p14="http://schemas.microsoft.com/office/powerpoint/2010/main" val="3172453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 y="5134129"/>
            <a:ext cx="4348163" cy="126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71616" y="455872"/>
            <a:ext cx="8229600" cy="839527"/>
          </a:xfrm>
        </p:spPr>
        <p:txBody>
          <a:bodyPr>
            <a:normAutofit fontScale="90000"/>
          </a:bodyPr>
          <a:lstStyle/>
          <a:p>
            <a:pPr algn="l"/>
            <a:r>
              <a:rPr lang="en-US" sz="3600" dirty="0">
                <a:solidFill>
                  <a:prstClr val="black"/>
                </a:solidFill>
                <a:effectLst>
                  <a:outerShdw blurRad="38100" dist="38100" dir="2700000" algn="tl">
                    <a:srgbClr val="000000">
                      <a:alpha val="43137"/>
                    </a:srgbClr>
                  </a:outerShdw>
                </a:effectLst>
              </a:rPr>
              <a:t>Database Life Cycle </a:t>
            </a:r>
            <a:br>
              <a:rPr lang="en-US" sz="3600" dirty="0">
                <a:solidFill>
                  <a:prstClr val="black"/>
                </a:solidFill>
                <a:effectLst>
                  <a:outerShdw blurRad="38100" dist="38100" dir="2700000" algn="tl">
                    <a:srgbClr val="000000">
                      <a:alpha val="43137"/>
                    </a:srgbClr>
                  </a:outerShdw>
                </a:effectLst>
              </a:rPr>
            </a:br>
            <a:r>
              <a:rPr lang="en-US" sz="3600" dirty="0">
                <a:solidFill>
                  <a:prstClr val="black"/>
                </a:solidFill>
                <a:effectLst>
                  <a:outerShdw blurRad="38100" dist="38100" dir="2700000" algn="tl">
                    <a:srgbClr val="000000">
                      <a:alpha val="43137"/>
                    </a:srgbClr>
                  </a:outerShdw>
                </a:effectLst>
              </a:rPr>
              <a:t>- Transformation model to tables Phase</a:t>
            </a:r>
            <a:endParaRPr lang="en-US" dirty="0"/>
          </a:p>
        </p:txBody>
      </p:sp>
      <p:sp>
        <p:nvSpPr>
          <p:cNvPr id="3" name="Content Placeholder 2"/>
          <p:cNvSpPr>
            <a:spLocks noGrp="1"/>
          </p:cNvSpPr>
          <p:nvPr>
            <p:ph idx="1"/>
          </p:nvPr>
        </p:nvSpPr>
        <p:spPr>
          <a:xfrm>
            <a:off x="457200" y="1493837"/>
            <a:ext cx="2743200" cy="4525963"/>
          </a:xfrm>
        </p:spPr>
        <p:txBody>
          <a:bodyPr>
            <a:normAutofit/>
          </a:bodyPr>
          <a:lstStyle/>
          <a:p>
            <a:r>
              <a:rPr lang="en-US" sz="2400"/>
              <a:t>Contoh tabel hasil transformasi dari ER Model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1492455"/>
            <a:ext cx="5133975" cy="414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71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a:t>Data Models</a:t>
            </a:r>
          </a:p>
        </p:txBody>
      </p:sp>
      <p:sp>
        <p:nvSpPr>
          <p:cNvPr id="3" name="Content Placeholder 2"/>
          <p:cNvSpPr>
            <a:spLocks noGrp="1"/>
          </p:cNvSpPr>
          <p:nvPr>
            <p:ph idx="1"/>
          </p:nvPr>
        </p:nvSpPr>
        <p:spPr/>
        <p:txBody>
          <a:bodyPr>
            <a:normAutofit/>
          </a:bodyPr>
          <a:lstStyle/>
          <a:p>
            <a:r>
              <a:rPr lang="en-US"/>
              <a:t>Logical Record Structure (</a:t>
            </a:r>
            <a:r>
              <a:rPr lang="en-US" b="1"/>
              <a:t>LRS</a:t>
            </a:r>
            <a:r>
              <a:rPr lang="en-US"/>
              <a:t>) / Relational Model</a:t>
            </a:r>
          </a:p>
          <a:p>
            <a:pPr marL="400050" lvl="1" indent="0">
              <a:buNone/>
            </a:pPr>
            <a:r>
              <a:rPr lang="en-US"/>
              <a:t>Menggunakan sekumpulan tabel untuk merepresentasikan data dan relasi antar data</a:t>
            </a:r>
          </a:p>
          <a:p>
            <a:pPr marL="395288" indent="-395288"/>
            <a:r>
              <a:rPr lang="en-US"/>
              <a:t>The Entity-Relationship Model</a:t>
            </a:r>
          </a:p>
          <a:p>
            <a:pPr marL="400050" lvl="1" indent="0">
              <a:buNone/>
            </a:pPr>
            <a:r>
              <a:rPr lang="en-US"/>
              <a:t>Contohnya: </a:t>
            </a:r>
            <a:r>
              <a:rPr lang="en-US" b="1"/>
              <a:t>ER Diagram</a:t>
            </a:r>
          </a:p>
          <a:p>
            <a:pPr marL="395288" indent="-395288"/>
            <a:r>
              <a:rPr lang="en-US"/>
              <a:t>Object-Based Data Model dengan UML</a:t>
            </a:r>
          </a:p>
          <a:p>
            <a:pPr marL="400050" lvl="1" indent="0">
              <a:buNone/>
            </a:pPr>
            <a:r>
              <a:rPr lang="en-US"/>
              <a:t>pengembangan dari E-R model dengan penambahan notasi encapsulation, methods (functions), dan identitas object.</a:t>
            </a:r>
          </a:p>
          <a:p>
            <a:pPr marL="400050" lvl="1" indent="0">
              <a:buNone/>
            </a:pPr>
            <a:r>
              <a:rPr lang="en-US"/>
              <a:t>Contohnya: </a:t>
            </a:r>
            <a:r>
              <a:rPr lang="en-US" b="1"/>
              <a:t>Class Diagram</a:t>
            </a:r>
          </a:p>
          <a:p>
            <a:pPr marL="395288" indent="-395288"/>
            <a:r>
              <a:rPr lang="en-US"/>
              <a:t>Semistructured Data Model</a:t>
            </a:r>
          </a:p>
          <a:p>
            <a:pPr marL="400050" lvl="1" indent="0">
              <a:buNone/>
            </a:pPr>
            <a:r>
              <a:rPr lang="en-US"/>
              <a:t>The eXtensible Markup Language (</a:t>
            </a:r>
            <a:r>
              <a:rPr lang="en-US" b="1"/>
              <a:t>XML</a:t>
            </a:r>
            <a:r>
              <a:rPr lang="en-US"/>
              <a:t>) banyak digunakan untuk merepresentasikan semistructured data</a:t>
            </a:r>
          </a:p>
        </p:txBody>
      </p:sp>
    </p:spTree>
    <p:extLst>
      <p:ext uri="{BB962C8B-B14F-4D97-AF65-F5344CB8AC3E}">
        <p14:creationId xmlns:p14="http://schemas.microsoft.com/office/powerpoint/2010/main" val="187121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US" b="1"/>
              <a:t>Data Models</a:t>
            </a:r>
          </a:p>
        </p:txBody>
      </p:sp>
      <p:sp>
        <p:nvSpPr>
          <p:cNvPr id="3" name="Content Placeholder 2"/>
          <p:cNvSpPr>
            <a:spLocks noGrp="1"/>
          </p:cNvSpPr>
          <p:nvPr>
            <p:ph idx="1"/>
          </p:nvPr>
        </p:nvSpPr>
        <p:spPr>
          <a:xfrm>
            <a:off x="457200" y="1295400"/>
            <a:ext cx="8229600" cy="4525963"/>
          </a:xfrm>
        </p:spPr>
        <p:txBody>
          <a:bodyPr>
            <a:normAutofit/>
          </a:bodyPr>
          <a:lstStyle/>
          <a:p>
            <a:r>
              <a:rPr lang="en-US" sz="2400"/>
              <a:t>Contoh Logical Record Structure (LRS) / Relational Model: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1752600"/>
            <a:ext cx="52482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83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a:t>Data Models</a:t>
            </a:r>
          </a:p>
        </p:txBody>
      </p:sp>
      <p:sp>
        <p:nvSpPr>
          <p:cNvPr id="3" name="Content Placeholder 2"/>
          <p:cNvSpPr>
            <a:spLocks noGrp="1"/>
          </p:cNvSpPr>
          <p:nvPr>
            <p:ph idx="1"/>
          </p:nvPr>
        </p:nvSpPr>
        <p:spPr/>
        <p:txBody>
          <a:bodyPr>
            <a:normAutofit/>
          </a:bodyPr>
          <a:lstStyle/>
          <a:p>
            <a:pPr marL="395288" indent="-395288"/>
            <a:r>
              <a:rPr lang="en-US" sz="2400"/>
              <a:t>Contoh The Entity-Relationship Model (</a:t>
            </a:r>
            <a:r>
              <a:rPr lang="en-US" sz="2400" b="1"/>
              <a:t>ER Diagram)</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438400"/>
            <a:ext cx="6096001" cy="27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9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a:t>Data Models</a:t>
            </a:r>
          </a:p>
        </p:txBody>
      </p:sp>
      <p:sp>
        <p:nvSpPr>
          <p:cNvPr id="3" name="Content Placeholder 2"/>
          <p:cNvSpPr>
            <a:spLocks noGrp="1"/>
          </p:cNvSpPr>
          <p:nvPr>
            <p:ph idx="1"/>
          </p:nvPr>
        </p:nvSpPr>
        <p:spPr/>
        <p:txBody>
          <a:bodyPr>
            <a:normAutofit/>
          </a:bodyPr>
          <a:lstStyle/>
          <a:p>
            <a:pPr marL="395288" indent="-395288"/>
            <a:r>
              <a:rPr lang="en-US" sz="2800"/>
              <a:t>Contoh Object-Based Data Model dengan UML (</a:t>
            </a:r>
            <a:r>
              <a:rPr lang="en-US" sz="2800" b="1"/>
              <a:t>Class Diagram</a:t>
            </a:r>
            <a:r>
              <a:rPr lang="en-US" sz="2800"/>
              <a:t>)</a:t>
            </a:r>
            <a:endParaRPr lang="en-US" sz="2800" b="1"/>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13" y="3048000"/>
            <a:ext cx="7137387"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08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a:t>Data Models</a:t>
            </a:r>
          </a:p>
        </p:txBody>
      </p:sp>
      <p:sp>
        <p:nvSpPr>
          <p:cNvPr id="3" name="Content Placeholder 2"/>
          <p:cNvSpPr>
            <a:spLocks noGrp="1"/>
          </p:cNvSpPr>
          <p:nvPr>
            <p:ph idx="1"/>
          </p:nvPr>
        </p:nvSpPr>
        <p:spPr>
          <a:xfrm>
            <a:off x="457200" y="1600201"/>
            <a:ext cx="8229600" cy="609600"/>
          </a:xfrm>
        </p:spPr>
        <p:txBody>
          <a:bodyPr>
            <a:normAutofit/>
          </a:bodyPr>
          <a:lstStyle/>
          <a:p>
            <a:pPr marL="395288" indent="-395288"/>
            <a:r>
              <a:rPr lang="en-US" sz="2800"/>
              <a:t>Contoh Semistructured Data Model (</a:t>
            </a:r>
            <a:r>
              <a:rPr lang="en-US" sz="2800" b="1"/>
              <a:t>XML</a:t>
            </a:r>
            <a:r>
              <a:rPr lang="en-US" sz="2800"/>
              <a:t>)</a:t>
            </a:r>
          </a:p>
        </p:txBody>
      </p:sp>
      <p:sp>
        <p:nvSpPr>
          <p:cNvPr id="7" name="TextBox 6"/>
          <p:cNvSpPr txBox="1"/>
          <p:nvPr/>
        </p:nvSpPr>
        <p:spPr>
          <a:xfrm>
            <a:off x="1042273" y="2234148"/>
            <a:ext cx="7616188" cy="3323987"/>
          </a:xfrm>
          <a:prstGeom prst="rect">
            <a:avLst/>
          </a:prstGeom>
          <a:noFill/>
          <a:ln>
            <a:solidFill>
              <a:schemeClr val="tx1"/>
            </a:solidFill>
          </a:ln>
        </p:spPr>
        <p:txBody>
          <a:bodyPr wrap="none" rtlCol="0">
            <a:spAutoFit/>
          </a:bodyPr>
          <a:lstStyle/>
          <a:p>
            <a:r>
              <a:rPr lang="en-US" sz="1400">
                <a:solidFill>
                  <a:schemeClr val="accent5"/>
                </a:solidFill>
                <a:latin typeface="Courier New" panose="02070309020205020404" pitchFamily="49" charset="0"/>
                <a:cs typeface="Courier New" panose="02070309020205020404" pitchFamily="49" charset="0"/>
              </a:rPr>
              <a:t>&lt;?xml version = “1.0” standalone = “no” ?&gt;</a:t>
            </a:r>
          </a:p>
          <a:p>
            <a:r>
              <a:rPr lang="en-US" sz="1400">
                <a:solidFill>
                  <a:schemeClr val="accent5"/>
                </a:solidFill>
                <a:latin typeface="Courier New" panose="02070309020205020404" pitchFamily="49" charset="0"/>
                <a:cs typeface="Courier New" panose="02070309020205020404" pitchFamily="49" charset="0"/>
              </a:rPr>
              <a:t>&lt;!DOCTYPE BARS [</a:t>
            </a:r>
          </a:p>
          <a:p>
            <a:r>
              <a:rPr lang="en-US" sz="1400">
                <a:solidFill>
                  <a:schemeClr val="accent5"/>
                </a:solidFill>
                <a:latin typeface="Courier New" panose="02070309020205020404" pitchFamily="49" charset="0"/>
                <a:cs typeface="Courier New" panose="02070309020205020404" pitchFamily="49" charset="0"/>
              </a:rPr>
              <a:t>	&lt;!ELEMENT BARS (BAR*)&gt;</a:t>
            </a:r>
          </a:p>
          <a:p>
            <a:r>
              <a:rPr lang="en-US" sz="1400">
                <a:solidFill>
                  <a:schemeClr val="accent5"/>
                </a:solidFill>
                <a:latin typeface="Courier New" panose="02070309020205020404" pitchFamily="49" charset="0"/>
                <a:cs typeface="Courier New" panose="02070309020205020404" pitchFamily="49" charset="0"/>
              </a:rPr>
              <a:t>	&lt;!ELEMENT BAR (NAME, BEER+)&gt;</a:t>
            </a:r>
          </a:p>
          <a:p>
            <a:r>
              <a:rPr lang="en-US" sz="1400">
                <a:solidFill>
                  <a:schemeClr val="accent5"/>
                </a:solidFill>
                <a:latin typeface="Courier New" panose="02070309020205020404" pitchFamily="49" charset="0"/>
                <a:cs typeface="Courier New" panose="02070309020205020404" pitchFamily="49" charset="0"/>
              </a:rPr>
              <a:t>	&lt;!ELEMENT NAME (#PCDATA)&gt;</a:t>
            </a:r>
          </a:p>
          <a:p>
            <a:r>
              <a:rPr lang="en-US" sz="1400">
                <a:solidFill>
                  <a:schemeClr val="accent5"/>
                </a:solidFill>
                <a:latin typeface="Courier New" panose="02070309020205020404" pitchFamily="49" charset="0"/>
                <a:cs typeface="Courier New" panose="02070309020205020404" pitchFamily="49" charset="0"/>
              </a:rPr>
              <a:t>	&lt;!ELEMENT BEER (NAME, PRICE)&gt;</a:t>
            </a:r>
          </a:p>
          <a:p>
            <a:r>
              <a:rPr lang="en-US" sz="1400">
                <a:solidFill>
                  <a:schemeClr val="accent5"/>
                </a:solidFill>
                <a:latin typeface="Courier New" panose="02070309020205020404" pitchFamily="49" charset="0"/>
                <a:cs typeface="Courier New" panose="02070309020205020404" pitchFamily="49" charset="0"/>
              </a:rPr>
              <a:t>	&lt;!ELEMENT PRICE (#PCDATA)&gt;</a:t>
            </a:r>
          </a:p>
          <a:p>
            <a:r>
              <a:rPr lang="en-US" sz="1400">
                <a:solidFill>
                  <a:schemeClr val="accent5"/>
                </a:solidFill>
                <a:latin typeface="Courier New" panose="02070309020205020404" pitchFamily="49" charset="0"/>
                <a:cs typeface="Courier New" panose="02070309020205020404" pitchFamily="49" charset="0"/>
              </a:rPr>
              <a:t>]&gt;</a:t>
            </a:r>
          </a:p>
          <a:p>
            <a:r>
              <a:rPr lang="en-US" sz="1400">
                <a:solidFill>
                  <a:schemeClr val="accent5"/>
                </a:solidFill>
                <a:latin typeface="Courier New" panose="02070309020205020404" pitchFamily="49" charset="0"/>
                <a:cs typeface="Courier New" panose="02070309020205020404" pitchFamily="49" charset="0"/>
              </a:rPr>
              <a:t>&lt;BARS&gt;</a:t>
            </a:r>
          </a:p>
          <a:p>
            <a:r>
              <a:rPr lang="en-US" sz="1400">
                <a:solidFill>
                  <a:schemeClr val="accent5"/>
                </a:solidFill>
                <a:latin typeface="Courier New" panose="02070309020205020404" pitchFamily="49" charset="0"/>
                <a:cs typeface="Courier New" panose="02070309020205020404" pitchFamily="49" charset="0"/>
              </a:rPr>
              <a:t>	&lt;BAR&gt;&lt;NAME&gt;Joe’s &lt;/NAME&gt;</a:t>
            </a:r>
          </a:p>
          <a:p>
            <a:r>
              <a:rPr lang="en-US" sz="1400">
                <a:solidFill>
                  <a:schemeClr val="accent5"/>
                </a:solidFill>
                <a:latin typeface="Courier New" panose="02070309020205020404" pitchFamily="49" charset="0"/>
                <a:cs typeface="Courier New" panose="02070309020205020404" pitchFamily="49" charset="0"/>
              </a:rPr>
              <a:t>		&lt;BEER&gt;&lt;NAME&gt;Bud&lt;/NAME&gt; &lt;PRICE&gt;2.50&lt;/PRICE&gt;&lt;/BEER&gt;</a:t>
            </a:r>
          </a:p>
          <a:p>
            <a:r>
              <a:rPr lang="en-US" sz="1400">
                <a:solidFill>
                  <a:schemeClr val="accent5"/>
                </a:solidFill>
                <a:latin typeface="Courier New" panose="02070309020205020404" pitchFamily="49" charset="0"/>
                <a:cs typeface="Courier New" panose="02070309020205020404" pitchFamily="49" charset="0"/>
              </a:rPr>
              <a:t>		&lt;BEER&gt;&lt;NAME&gt;Miller&lt;/NAME&gt; &lt;PRICE&gt;3.00&lt;/PRICE&gt;&lt;/BEER&gt;</a:t>
            </a:r>
          </a:p>
          <a:p>
            <a:r>
              <a:rPr lang="en-US" sz="1400">
                <a:solidFill>
                  <a:schemeClr val="accent5"/>
                </a:solidFill>
                <a:latin typeface="Courier New" panose="02070309020205020404" pitchFamily="49" charset="0"/>
                <a:cs typeface="Courier New" panose="02070309020205020404" pitchFamily="49" charset="0"/>
              </a:rPr>
              <a:t>	&lt;/BAR&gt; </a:t>
            </a:r>
          </a:p>
          <a:p>
            <a:r>
              <a:rPr lang="en-US" sz="1400">
                <a:solidFill>
                  <a:schemeClr val="accent5"/>
                </a:solidFill>
                <a:latin typeface="Courier New" panose="02070309020205020404" pitchFamily="49" charset="0"/>
                <a:cs typeface="Courier New" panose="02070309020205020404" pitchFamily="49" charset="0"/>
              </a:rPr>
              <a:t>	&lt;BAR&gt; … </a:t>
            </a:r>
          </a:p>
          <a:p>
            <a:r>
              <a:rPr lang="en-US" sz="1400">
                <a:solidFill>
                  <a:schemeClr val="accent5"/>
                </a:solidFill>
                <a:latin typeface="Courier New" panose="02070309020205020404" pitchFamily="49" charset="0"/>
                <a:cs typeface="Courier New" panose="02070309020205020404" pitchFamily="49" charset="0"/>
              </a:rPr>
              <a:t>&lt;/BARS&gt;</a:t>
            </a:r>
          </a:p>
        </p:txBody>
      </p:sp>
    </p:spTree>
    <p:extLst>
      <p:ext uri="{BB962C8B-B14F-4D97-AF65-F5344CB8AC3E}">
        <p14:creationId xmlns:p14="http://schemas.microsoft.com/office/powerpoint/2010/main" val="239324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Hirarki Data</a:t>
            </a:r>
          </a:p>
        </p:txBody>
      </p:sp>
      <p:sp>
        <p:nvSpPr>
          <p:cNvPr id="3" name="Content Placeholder 2"/>
          <p:cNvSpPr>
            <a:spLocks noGrp="1"/>
          </p:cNvSpPr>
          <p:nvPr>
            <p:ph idx="1"/>
          </p:nvPr>
        </p:nvSpPr>
        <p:spPr/>
        <p:txBody>
          <a:bodyPr>
            <a:normAutofit/>
          </a:bodyPr>
          <a:lstStyle/>
          <a:p>
            <a:r>
              <a:rPr lang="en-US"/>
              <a:t>Data diorganisasikan ke dalam bentuk elemen data (</a:t>
            </a:r>
            <a:r>
              <a:rPr lang="en-US" b="1"/>
              <a:t>field</a:t>
            </a:r>
            <a:r>
              <a:rPr lang="en-US"/>
              <a:t>), rekaman (</a:t>
            </a:r>
            <a:r>
              <a:rPr lang="en-US" b="1"/>
              <a:t>record</a:t>
            </a:r>
            <a:r>
              <a:rPr lang="en-US"/>
              <a:t>), dan berkas (</a:t>
            </a:r>
            <a:r>
              <a:rPr lang="en-US" b="1"/>
              <a:t>file</a:t>
            </a:r>
            <a:r>
              <a:rPr lang="en-US"/>
              <a:t>). </a:t>
            </a:r>
          </a:p>
          <a:p>
            <a:pPr marL="341313" indent="0">
              <a:buNone/>
            </a:pPr>
            <a:endParaRPr lang="en-US"/>
          </a:p>
          <a:p>
            <a:r>
              <a:rPr lang="en-US" b="1"/>
              <a:t>Field</a:t>
            </a:r>
            <a:r>
              <a:rPr lang="en-US"/>
              <a:t> adalah satuan data terkecil yang tidak dapat dipecah lagi menjadi unit lain yang bermakna. Misalnya data siswa terdiri dari NIS, Nama, Alamat, Telepon atau Jenis Kelamin.</a:t>
            </a:r>
          </a:p>
          <a:p>
            <a:endParaRPr lang="en-US"/>
          </a:p>
          <a:p>
            <a:r>
              <a:rPr lang="en-US" b="1"/>
              <a:t>Record</a:t>
            </a:r>
            <a:r>
              <a:rPr lang="en-US"/>
              <a:t> merupakan gabungan sejumlah elemen data yang saling terkait. Istilah lain dari rekaman adalah baris atau tupel.</a:t>
            </a:r>
          </a:p>
          <a:p>
            <a:endParaRPr lang="en-US"/>
          </a:p>
          <a:p>
            <a:r>
              <a:rPr lang="en-US" b="1"/>
              <a:t>File</a:t>
            </a:r>
            <a:r>
              <a:rPr lang="en-US"/>
              <a:t> adalah himpunan seluruh rekaman yang bertipe sama.</a:t>
            </a:r>
          </a:p>
        </p:txBody>
      </p:sp>
    </p:spTree>
    <p:extLst>
      <p:ext uri="{BB962C8B-B14F-4D97-AF65-F5344CB8AC3E}">
        <p14:creationId xmlns:p14="http://schemas.microsoft.com/office/powerpoint/2010/main" val="421040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a:effectLst>
                  <a:outerShdw blurRad="38100" dist="38100" dir="2700000" algn="tl">
                    <a:srgbClr val="000000">
                      <a:alpha val="43137"/>
                    </a:srgbClr>
                  </a:outerShdw>
                </a:effectLst>
              </a:rPr>
              <a:t>Tujuan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Pertemuan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nn-NO"/>
              <a:t>Mahasiswa akan mampu menjelaskan konsep dasar, istilah-istilah dan komponen basis data serta kegunaan system basis data</a:t>
            </a:r>
            <a:r>
              <a:rPr lang="en-US"/>
              <a:t>.</a:t>
            </a:r>
          </a:p>
          <a:p>
            <a:r>
              <a:rPr lang="nn-NO"/>
              <a:t>Mahasiswa akan mampu menjelaskan konsep abstraksi data dan skema basis data.</a:t>
            </a:r>
          </a:p>
          <a:p>
            <a:r>
              <a:rPr lang="nn-NO"/>
              <a:t>Mahasiswa akan mampu menjelaskan konsep pemodelan data</a:t>
            </a:r>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Hirarki Data</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87075"/>
            <a:ext cx="5334000" cy="29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228600" y="1524000"/>
            <a:ext cx="3429000" cy="2971800"/>
            <a:chOff x="228600" y="1524000"/>
            <a:chExt cx="3429000" cy="2971800"/>
          </a:xfrm>
        </p:grpSpPr>
        <p:sp>
          <p:nvSpPr>
            <p:cNvPr id="8" name="Flowchart: Magnetic Disk 7"/>
            <p:cNvSpPr/>
            <p:nvPr/>
          </p:nvSpPr>
          <p:spPr>
            <a:xfrm>
              <a:off x="228600" y="1524000"/>
              <a:ext cx="3429000" cy="29718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05" y="3643067"/>
              <a:ext cx="2286000" cy="547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168" y="2890432"/>
              <a:ext cx="1705232" cy="874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55122"/>
              <a:ext cx="1755228" cy="45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47214" y="1828800"/>
              <a:ext cx="1462236" cy="338554"/>
            </a:xfrm>
            <a:prstGeom prst="rect">
              <a:avLst/>
            </a:prstGeom>
            <a:noFill/>
          </p:spPr>
          <p:txBody>
            <a:bodyPr wrap="square" rtlCol="0">
              <a:spAutoFit/>
            </a:bodyPr>
            <a:lstStyle/>
            <a:p>
              <a:pPr algn="ctr"/>
              <a:r>
                <a:rPr lang="en-US" sz="1600" b="1"/>
                <a:t>Database</a:t>
              </a:r>
            </a:p>
          </p:txBody>
        </p:sp>
      </p:grpSp>
      <p:sp>
        <p:nvSpPr>
          <p:cNvPr id="15" name="Curved Down Arrow 14"/>
          <p:cNvSpPr/>
          <p:nvPr/>
        </p:nvSpPr>
        <p:spPr>
          <a:xfrm rot="20165302">
            <a:off x="2683888" y="695536"/>
            <a:ext cx="3778257" cy="1635359"/>
          </a:xfrm>
          <a:prstGeom prst="curvedDownArrow">
            <a:avLst>
              <a:gd name="adj1" fmla="val 25000"/>
              <a:gd name="adj2" fmla="val 5709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91" y="4953000"/>
            <a:ext cx="3886200" cy="1013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Line 16"/>
          <p:cNvSpPr>
            <a:spLocks noChangeShapeType="1"/>
          </p:cNvSpPr>
          <p:nvPr/>
        </p:nvSpPr>
        <p:spPr bwMode="auto">
          <a:xfrm flipH="1">
            <a:off x="5951187" y="4343400"/>
            <a:ext cx="723205" cy="915193"/>
          </a:xfrm>
          <a:prstGeom prst="line">
            <a:avLst/>
          </a:prstGeom>
          <a:noFill/>
          <a:ln w="9525">
            <a:solidFill>
              <a:srgbClr val="FF0000"/>
            </a:solidFill>
            <a:round/>
            <a:headEnd type="oval"/>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0"/>
          <p:cNvSpPr/>
          <p:nvPr/>
        </p:nvSpPr>
        <p:spPr>
          <a:xfrm>
            <a:off x="1569962" y="5459895"/>
            <a:ext cx="487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76800" y="5208896"/>
            <a:ext cx="107438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16"/>
          <p:cNvSpPr>
            <a:spLocks noChangeShapeType="1"/>
          </p:cNvSpPr>
          <p:nvPr/>
        </p:nvSpPr>
        <p:spPr bwMode="auto">
          <a:xfrm flipH="1">
            <a:off x="3352800" y="3185470"/>
            <a:ext cx="1144016" cy="2252026"/>
          </a:xfrm>
          <a:prstGeom prst="line">
            <a:avLst/>
          </a:prstGeom>
          <a:noFill/>
          <a:ln w="9525">
            <a:solidFill>
              <a:srgbClr val="FF0000"/>
            </a:solidFill>
            <a:round/>
            <a:headEnd type="oval"/>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59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37" presetClass="path" presetSubtype="0" accel="50000" decel="50000" fill="hold" nodeType="withEffect">
                                  <p:stCondLst>
                                    <p:cond delay="0"/>
                                  </p:stCondLst>
                                  <p:childTnLst>
                                    <p:animMotion origin="layout" path="M -0.31059 -0.37095 L -0.30018 -0.1834 C -0.29896 -0.142 -0.28299 -0.09898 -0.25868 -0.06707 C -0.22952 -0.02914 -0.19879 -0.01087 -0.16806 -0.00948 L -0.02587 0.00208 " pathEditMode="relative" rAng="2675462" ptsTypes="FffFF">
                                      <p:cBhvr>
                                        <p:cTn id="23" dur="2000" fill="hold"/>
                                        <p:tgtEl>
                                          <p:spTgt spid="29"/>
                                        </p:tgtEl>
                                        <p:attrNameLst>
                                          <p:attrName>ppt_x</p:attrName>
                                          <p:attrName>ppt_y</p:attrName>
                                        </p:attrNameLst>
                                      </p:cBhvr>
                                      <p:rCtr x="9809" y="2463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P spid="31"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Actors on The Scene</a:t>
            </a:r>
          </a:p>
        </p:txBody>
      </p:sp>
      <p:sp>
        <p:nvSpPr>
          <p:cNvPr id="3" name="Content Placeholder 2"/>
          <p:cNvSpPr>
            <a:spLocks noGrp="1"/>
          </p:cNvSpPr>
          <p:nvPr>
            <p:ph idx="1"/>
          </p:nvPr>
        </p:nvSpPr>
        <p:spPr/>
        <p:txBody>
          <a:bodyPr/>
          <a:lstStyle/>
          <a:p>
            <a:r>
              <a:rPr lang="en-US"/>
              <a:t>System Analysts</a:t>
            </a:r>
          </a:p>
          <a:p>
            <a:r>
              <a:rPr lang="en-US"/>
              <a:t>Database Administrators</a:t>
            </a:r>
          </a:p>
          <a:p>
            <a:r>
              <a:rPr lang="en-US"/>
              <a:t>Database Designers</a:t>
            </a:r>
          </a:p>
          <a:p>
            <a:r>
              <a:rPr lang="en-US"/>
              <a:t>End User</a:t>
            </a:r>
          </a:p>
          <a:p>
            <a:endParaRPr lang="en-US"/>
          </a:p>
          <a:p>
            <a:endParaRPr lang="en-US"/>
          </a:p>
        </p:txBody>
      </p:sp>
    </p:spTree>
    <p:extLst>
      <p:ext uri="{BB962C8B-B14F-4D97-AF65-F5344CB8AC3E}">
        <p14:creationId xmlns:p14="http://schemas.microsoft.com/office/powerpoint/2010/main" val="1827913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Database Language</a:t>
            </a:r>
          </a:p>
        </p:txBody>
      </p:sp>
      <p:sp>
        <p:nvSpPr>
          <p:cNvPr id="3" name="Content Placeholder 2"/>
          <p:cNvSpPr>
            <a:spLocks noGrp="1"/>
          </p:cNvSpPr>
          <p:nvPr>
            <p:ph idx="1"/>
          </p:nvPr>
        </p:nvSpPr>
        <p:spPr/>
        <p:txBody>
          <a:bodyPr>
            <a:normAutofit/>
          </a:bodyPr>
          <a:lstStyle/>
          <a:p>
            <a:r>
              <a:rPr lang="en-US" b="1"/>
              <a:t>Data Manipulation Language</a:t>
            </a:r>
            <a:r>
              <a:rPr lang="en-US"/>
              <a:t> (</a:t>
            </a:r>
            <a:r>
              <a:rPr lang="en-US" b="1"/>
              <a:t>DML</a:t>
            </a:r>
            <a:r>
              <a:rPr lang="en-US"/>
              <a:t>), Suatu bahasa yang memungkinkan bagi user untuk melakukan akses atau memanipulasi data yang diorganisasi oleh model data yang sesuai. </a:t>
            </a:r>
          </a:p>
          <a:p>
            <a:pPr marL="400050" lvl="1" indent="0">
              <a:buNone/>
            </a:pPr>
            <a:r>
              <a:rPr lang="en-US"/>
              <a:t>Tipe-tipe aksesnya adalah:</a:t>
            </a:r>
          </a:p>
          <a:p>
            <a:pPr lvl="1"/>
            <a:r>
              <a:rPr lang="en-US" b="1"/>
              <a:t>Retrieval</a:t>
            </a:r>
            <a:r>
              <a:rPr lang="en-US"/>
              <a:t> of information stored in the database</a:t>
            </a:r>
          </a:p>
          <a:p>
            <a:pPr lvl="1"/>
            <a:r>
              <a:rPr lang="en-US" b="1"/>
              <a:t>Insertion</a:t>
            </a:r>
            <a:r>
              <a:rPr lang="en-US"/>
              <a:t> of new information into the database</a:t>
            </a:r>
          </a:p>
          <a:p>
            <a:pPr lvl="1"/>
            <a:r>
              <a:rPr lang="en-US" b="1"/>
              <a:t>Deletion</a:t>
            </a:r>
            <a:r>
              <a:rPr lang="en-US"/>
              <a:t> of information from the database</a:t>
            </a:r>
          </a:p>
          <a:p>
            <a:pPr lvl="1"/>
            <a:r>
              <a:rPr lang="en-US" b="1"/>
              <a:t>Modification</a:t>
            </a:r>
            <a:r>
              <a:rPr lang="en-US"/>
              <a:t> of information stored in the database</a:t>
            </a:r>
          </a:p>
        </p:txBody>
      </p:sp>
    </p:spTree>
    <p:extLst>
      <p:ext uri="{BB962C8B-B14F-4D97-AF65-F5344CB8AC3E}">
        <p14:creationId xmlns:p14="http://schemas.microsoft.com/office/powerpoint/2010/main" val="90637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Database Language</a:t>
            </a:r>
          </a:p>
        </p:txBody>
      </p:sp>
      <p:sp>
        <p:nvSpPr>
          <p:cNvPr id="3" name="Content Placeholder 2"/>
          <p:cNvSpPr>
            <a:spLocks noGrp="1"/>
          </p:cNvSpPr>
          <p:nvPr>
            <p:ph idx="1"/>
          </p:nvPr>
        </p:nvSpPr>
        <p:spPr/>
        <p:txBody>
          <a:bodyPr>
            <a:normAutofit/>
          </a:bodyPr>
          <a:lstStyle/>
          <a:p>
            <a:r>
              <a:rPr lang="en-US" b="1"/>
              <a:t>Data Definition Language</a:t>
            </a:r>
            <a:r>
              <a:rPr lang="en-US"/>
              <a:t> (</a:t>
            </a:r>
            <a:r>
              <a:rPr lang="en-US" b="1"/>
              <a:t>DDL</a:t>
            </a:r>
            <a:r>
              <a:rPr lang="en-US"/>
              <a:t>), Bahasa yang mengekspresikan satu set definisi untuk mendefinisikan  skema database. DDL juga digunakan untuk melakukan penambahan atribut pada skema database.</a:t>
            </a:r>
          </a:p>
        </p:txBody>
      </p:sp>
    </p:spTree>
    <p:extLst>
      <p:ext uri="{BB962C8B-B14F-4D97-AF65-F5344CB8AC3E}">
        <p14:creationId xmlns:p14="http://schemas.microsoft.com/office/powerpoint/2010/main" val="208776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tugas</a:t>
            </a:r>
          </a:p>
        </p:txBody>
      </p:sp>
      <p:sp>
        <p:nvSpPr>
          <p:cNvPr id="3" name="Content Placeholder 2"/>
          <p:cNvSpPr>
            <a:spLocks noGrp="1"/>
          </p:cNvSpPr>
          <p:nvPr>
            <p:ph idx="1"/>
          </p:nvPr>
        </p:nvSpPr>
        <p:spPr/>
        <p:txBody>
          <a:bodyPr>
            <a:normAutofit/>
          </a:bodyPr>
          <a:lstStyle/>
          <a:p>
            <a:r>
              <a:rPr lang="en-US"/>
              <a:t>Buat tulisan tentang:</a:t>
            </a:r>
          </a:p>
          <a:p>
            <a:r>
              <a:rPr lang="en-US" strike="sngStrike"/>
              <a:t>The Entity-Relationship Model (2W1H2W)</a:t>
            </a:r>
          </a:p>
          <a:p>
            <a:r>
              <a:rPr lang="en-US"/>
              <a:t>Object-Based Data Model (2W1H2W)</a:t>
            </a:r>
          </a:p>
          <a:p>
            <a:r>
              <a:rPr lang="en-US"/>
              <a:t>Semistructured Data Model (2W1H2W)</a:t>
            </a:r>
          </a:p>
          <a:p>
            <a:endParaRPr lang="en-US"/>
          </a:p>
          <a:p>
            <a:pPr marL="0" indent="0">
              <a:buNone/>
            </a:pPr>
            <a:r>
              <a:rPr lang="en-US"/>
              <a:t>Ket: </a:t>
            </a:r>
          </a:p>
          <a:p>
            <a:pPr marL="0" indent="0">
              <a:buNone/>
            </a:pPr>
            <a:r>
              <a:rPr lang="en-US" sz="2800"/>
              <a:t>2W1H2W = What… Why… How… When… Where…</a:t>
            </a:r>
          </a:p>
        </p:txBody>
      </p:sp>
    </p:spTree>
    <p:extLst>
      <p:ext uri="{BB962C8B-B14F-4D97-AF65-F5344CB8AC3E}">
        <p14:creationId xmlns:p14="http://schemas.microsoft.com/office/powerpoint/2010/main" val="167760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See You Next Session</a:t>
            </a:r>
          </a:p>
        </p:txBody>
      </p:sp>
      <p:sp>
        <p:nvSpPr>
          <p:cNvPr id="3" name="Content Placeholder 2"/>
          <p:cNvSpPr>
            <a:spLocks noGrp="1"/>
          </p:cNvSpPr>
          <p:nvPr>
            <p:ph idx="1"/>
          </p:nvPr>
        </p:nvSpPr>
        <p:spPr/>
        <p:txBody>
          <a:bodyPr/>
          <a:lstStyle/>
          <a:p>
            <a:r>
              <a:rPr lang="en-US" b="1">
                <a:effectLst>
                  <a:outerShdw blurRad="38100" dist="38100" dir="2700000" algn="tl">
                    <a:srgbClr val="000000">
                      <a:alpha val="43137"/>
                    </a:srgbClr>
                  </a:outerShdw>
                </a:effectLst>
              </a:rPr>
              <a:t>Thank’s</a:t>
            </a:r>
          </a:p>
        </p:txBody>
      </p:sp>
    </p:spTree>
    <p:extLst>
      <p:ext uri="{BB962C8B-B14F-4D97-AF65-F5344CB8AC3E}">
        <p14:creationId xmlns:p14="http://schemas.microsoft.com/office/powerpoint/2010/main" val="130626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t>Referensi</a:t>
            </a:r>
          </a:p>
        </p:txBody>
      </p:sp>
      <p:sp>
        <p:nvSpPr>
          <p:cNvPr id="3" name="Content Placeholder 2"/>
          <p:cNvSpPr>
            <a:spLocks noGrp="1"/>
          </p:cNvSpPr>
          <p:nvPr>
            <p:ph idx="1"/>
          </p:nvPr>
        </p:nvSpPr>
        <p:spPr/>
        <p:txBody>
          <a:bodyPr/>
          <a:lstStyle/>
          <a:p>
            <a:r>
              <a:rPr lang="en-US"/>
              <a:t>Stephen Buxton, et al, “Database Design Know It All”, Elsevier.</a:t>
            </a:r>
          </a:p>
          <a:p>
            <a:endParaRPr lang="en-US"/>
          </a:p>
        </p:txBody>
      </p:sp>
    </p:spTree>
    <p:extLst>
      <p:ext uri="{BB962C8B-B14F-4D97-AF65-F5344CB8AC3E}">
        <p14:creationId xmlns:p14="http://schemas.microsoft.com/office/powerpoint/2010/main" val="228512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endParaRPr lang="en-US"/>
          </a:p>
        </p:txBody>
      </p:sp>
      <p:sp>
        <p:nvSpPr>
          <p:cNvPr id="3" name="Content Placeholder 2"/>
          <p:cNvSpPr>
            <a:spLocks noGrp="1"/>
          </p:cNvSpPr>
          <p:nvPr>
            <p:ph idx="1"/>
          </p:nvPr>
        </p:nvSpPr>
        <p:spPr/>
        <p:txBody>
          <a:bodyPr/>
          <a:lstStyle/>
          <a:p>
            <a:endParaRPr lang="en-US"/>
          </a:p>
        </p:txBody>
      </p:sp>
      <p:sp>
        <p:nvSpPr>
          <p:cNvPr id="12" name="Flowchart: Multidocument 11"/>
          <p:cNvSpPr/>
          <p:nvPr/>
        </p:nvSpPr>
        <p:spPr>
          <a:xfrm>
            <a:off x="609600" y="3390900"/>
            <a:ext cx="1828800" cy="1219200"/>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effectLst>
                  <a:outerShdw blurRad="38100" dist="38100" dir="2700000" algn="tl">
                    <a:srgbClr val="000000">
                      <a:alpha val="43137"/>
                    </a:srgbClr>
                  </a:outerShdw>
                </a:effectLst>
              </a:rPr>
              <a:t>DATA</a:t>
            </a:r>
          </a:p>
        </p:txBody>
      </p:sp>
      <p:sp>
        <p:nvSpPr>
          <p:cNvPr id="13" name="Flowchart: Magnetic Disk 12"/>
          <p:cNvSpPr/>
          <p:nvPr/>
        </p:nvSpPr>
        <p:spPr>
          <a:xfrm>
            <a:off x="3657600" y="3334603"/>
            <a:ext cx="1524000" cy="12192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effectLst>
                  <a:outerShdw blurRad="38100" dist="38100" dir="2700000" algn="tl">
                    <a:srgbClr val="000000">
                      <a:alpha val="43137"/>
                    </a:srgbClr>
                  </a:outerShdw>
                </a:effectLst>
              </a:rPr>
              <a:t>DATABASE</a:t>
            </a:r>
          </a:p>
        </p:txBody>
      </p:sp>
      <p:sp>
        <p:nvSpPr>
          <p:cNvPr id="14" name="Right Arrow 13"/>
          <p:cNvSpPr/>
          <p:nvPr/>
        </p:nvSpPr>
        <p:spPr>
          <a:xfrm>
            <a:off x="2743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ight Arrow 15"/>
          <p:cNvSpPr/>
          <p:nvPr/>
        </p:nvSpPr>
        <p:spPr>
          <a:xfrm>
            <a:off x="5410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758" y="304428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687117" y="4335959"/>
            <a:ext cx="2999683"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a:ln w="0"/>
                <a:solidFill>
                  <a:schemeClr val="accent6"/>
                </a:solidFill>
                <a:effectLst>
                  <a:outerShdw blurRad="38100" dist="38100" dir="2700000" algn="tl">
                    <a:srgbClr val="000000">
                      <a:alpha val="43137"/>
                    </a:srgbClr>
                  </a:outerShdw>
                  <a:reflection blurRad="12700" stA="50000" endPos="50000" dist="5000" dir="5400000" sy="-100000" rotWithShape="0"/>
                </a:effectLst>
              </a:rPr>
              <a:t>INFORMASI</a:t>
            </a:r>
          </a:p>
        </p:txBody>
      </p:sp>
    </p:spTree>
    <p:extLst>
      <p:ext uri="{BB962C8B-B14F-4D97-AF65-F5344CB8AC3E}">
        <p14:creationId xmlns:p14="http://schemas.microsoft.com/office/powerpoint/2010/main" val="239531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p>
        </p:txBody>
      </p:sp>
      <p:sp>
        <p:nvSpPr>
          <p:cNvPr id="3" name="Content Placeholder 2"/>
          <p:cNvSpPr>
            <a:spLocks noGrp="1"/>
          </p:cNvSpPr>
          <p:nvPr>
            <p:ph idx="1"/>
          </p:nvPr>
        </p:nvSpPr>
        <p:spPr/>
        <p:txBody>
          <a:bodyPr>
            <a:normAutofit/>
          </a:bodyPr>
          <a:lstStyle/>
          <a:p>
            <a:r>
              <a:rPr lang="en-US" b="1"/>
              <a:t>Data:</a:t>
            </a:r>
            <a:r>
              <a:rPr lang="en-US"/>
              <a:t> fakta yang diketahui yang dapat dicatat dan yang memiliki makna implisit.</a:t>
            </a:r>
          </a:p>
          <a:p>
            <a:endParaRPr lang="en-US"/>
          </a:p>
          <a:p>
            <a:r>
              <a:rPr lang="en-US" b="1"/>
              <a:t>Database:</a:t>
            </a:r>
            <a:r>
              <a:rPr lang="en-US"/>
              <a:t> sekumpulan data yang terkait / terelasi.</a:t>
            </a:r>
          </a:p>
          <a:p>
            <a:endParaRPr lang="en-US"/>
          </a:p>
          <a:p>
            <a:r>
              <a:rPr lang="en-US" b="1"/>
              <a:t>Informasi:</a:t>
            </a:r>
            <a:r>
              <a:rPr lang="en-US"/>
              <a:t> data yang telah diorganisasikan ke dalam bentuk yang sesuai dengan kebutuhan user.</a:t>
            </a:r>
          </a:p>
          <a:p>
            <a:endParaRPr lang="en-US"/>
          </a:p>
          <a:p>
            <a:pPr marL="0" indent="0">
              <a:buNone/>
            </a:pPr>
            <a:r>
              <a:rPr lang="en-US" sz="1400"/>
              <a:t>(</a:t>
            </a:r>
            <a:r>
              <a:rPr lang="en-US" sz="1400" i="1"/>
              <a:t>referensi: Elmasri and Navathe, Fundamentals of Database Systems 6th Ed, Addison Wesley, 2010</a:t>
            </a:r>
            <a:r>
              <a:rPr lang="en-US" sz="1400"/>
              <a:t>)</a:t>
            </a:r>
          </a:p>
        </p:txBody>
      </p:sp>
    </p:spTree>
    <p:extLst>
      <p:ext uri="{BB962C8B-B14F-4D97-AF65-F5344CB8AC3E}">
        <p14:creationId xmlns:p14="http://schemas.microsoft.com/office/powerpoint/2010/main" val="20270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p>
        </p:txBody>
      </p:sp>
      <p:sp>
        <p:nvSpPr>
          <p:cNvPr id="3" name="Content Placeholder 2"/>
          <p:cNvSpPr>
            <a:spLocks noGrp="1"/>
          </p:cNvSpPr>
          <p:nvPr>
            <p:ph idx="1"/>
          </p:nvPr>
        </p:nvSpPr>
        <p:spPr/>
        <p:txBody>
          <a:bodyPr>
            <a:normAutofit/>
          </a:bodyPr>
          <a:lstStyle/>
          <a:p>
            <a:r>
              <a:rPr lang="en-US"/>
              <a:t>Sistem database / Database-management system (</a:t>
            </a:r>
            <a:r>
              <a:rPr lang="en-US" b="1"/>
              <a:t>DBMS</a:t>
            </a:r>
            <a:r>
              <a:rPr lang="en-US"/>
              <a:t>) adalah merupakan suatu kumpulan interrelated data dan satu set program untuk mengakses  dan memodifikasi data tersebut.</a:t>
            </a:r>
          </a:p>
          <a:p>
            <a:endParaRPr lang="en-US"/>
          </a:p>
          <a:p>
            <a:r>
              <a:rPr lang="en-US"/>
              <a:t>Suatu Database management management system (</a:t>
            </a:r>
            <a:r>
              <a:rPr lang="en-US" b="1"/>
              <a:t>DBMS</a:t>
            </a:r>
            <a:r>
              <a:rPr lang="en-US"/>
              <a:t>) adalah sekumpulan program yang memungkinkan </a:t>
            </a:r>
            <a:r>
              <a:rPr lang="en-US" i="1"/>
              <a:t>users</a:t>
            </a:r>
            <a:r>
              <a:rPr lang="en-US"/>
              <a:t> untuk membuat dan mengelola suatu database.</a:t>
            </a:r>
          </a:p>
          <a:p>
            <a:endParaRPr lang="en-US"/>
          </a:p>
          <a:p>
            <a:r>
              <a:rPr lang="en-US" b="1"/>
              <a:t>DBMS</a:t>
            </a:r>
            <a:r>
              <a:rPr lang="en-US"/>
              <a:t> merupakan </a:t>
            </a:r>
            <a:r>
              <a:rPr lang="en-US" i="1"/>
              <a:t>general-purpose software system </a:t>
            </a:r>
            <a:r>
              <a:rPr lang="en-US"/>
              <a:t>yang memfasilitasi proses-proses </a:t>
            </a:r>
            <a:r>
              <a:rPr lang="en-US" i="1"/>
              <a:t>defining, constructing, manipulating, </a:t>
            </a:r>
            <a:r>
              <a:rPr lang="en-US"/>
              <a:t>and </a:t>
            </a:r>
            <a:r>
              <a:rPr lang="en-US" i="1"/>
              <a:t>sharing</a:t>
            </a:r>
            <a:r>
              <a:rPr lang="en-US"/>
              <a:t> database diantara berbagai user dan aplikasi.</a:t>
            </a:r>
            <a:endParaRPr lang="en-US" i="1"/>
          </a:p>
          <a:p>
            <a:endParaRPr lang="en-US"/>
          </a:p>
          <a:p>
            <a:r>
              <a:rPr lang="en-US"/>
              <a:t>Tujuan utama dari sistem database adalah untuk memberikan pengguna suatu abstract view dari data</a:t>
            </a:r>
          </a:p>
        </p:txBody>
      </p:sp>
    </p:spTree>
    <p:extLst>
      <p:ext uri="{BB962C8B-B14F-4D97-AF65-F5344CB8AC3E}">
        <p14:creationId xmlns:p14="http://schemas.microsoft.com/office/powerpoint/2010/main" val="1254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endParaRPr lang="en-US"/>
          </a:p>
        </p:txBody>
      </p:sp>
      <p:sp>
        <p:nvSpPr>
          <p:cNvPr id="4" name="Date Placeholder 3"/>
          <p:cNvSpPr>
            <a:spLocks noGrp="1"/>
          </p:cNvSpPr>
          <p:nvPr>
            <p:ph type="dt" sz="half" idx="4294967295"/>
          </p:nvPr>
        </p:nvSpPr>
        <p:spPr>
          <a:xfrm>
            <a:off x="6586536" y="612648"/>
            <a:ext cx="957264" cy="457200"/>
          </a:xfrm>
          <a:prstGeom prst="rect">
            <a:avLst/>
          </a:prstGeom>
        </p:spPr>
        <p:txBody>
          <a:bodyPr/>
          <a:lstStyle/>
          <a:p>
            <a:r>
              <a:rPr lang="en-US"/>
              <a:t>AER – 2013/2014</a:t>
            </a:r>
            <a:endParaRPr lang="en-US" dirty="0"/>
          </a:p>
        </p:txBody>
      </p:sp>
      <p:sp>
        <p:nvSpPr>
          <p:cNvPr id="5" name="Footer Placeholder 4"/>
          <p:cNvSpPr>
            <a:spLocks noGrp="1"/>
          </p:cNvSpPr>
          <p:nvPr>
            <p:ph type="ftr" sz="quarter" idx="4294967295"/>
          </p:nvPr>
        </p:nvSpPr>
        <p:spPr>
          <a:xfrm>
            <a:off x="4780596" y="726316"/>
            <a:ext cx="1325880" cy="457200"/>
          </a:xfrm>
          <a:prstGeom prst="rect">
            <a:avLst/>
          </a:prstGeom>
        </p:spPr>
        <p:txBody>
          <a:bodyPr/>
          <a:lstStyle/>
          <a:p>
            <a:r>
              <a:rPr lang="en-US"/>
              <a:t>Universitas Pembangunan Jaya – SIF_TIF</a:t>
            </a:r>
            <a:endParaRPr lang="en-US" dirty="0"/>
          </a:p>
        </p:txBody>
      </p:sp>
      <p:sp>
        <p:nvSpPr>
          <p:cNvPr id="6" name="Slide Number Placeholder 5"/>
          <p:cNvSpPr>
            <a:spLocks noGrp="1"/>
          </p:cNvSpPr>
          <p:nvPr>
            <p:ph type="sldNum" sz="quarter" idx="4294967295"/>
          </p:nvPr>
        </p:nvSpPr>
        <p:spPr>
          <a:xfrm>
            <a:off x="8174736" y="2272"/>
            <a:ext cx="762000" cy="365760"/>
          </a:xfrm>
          <a:prstGeom prst="rect">
            <a:avLst/>
          </a:prstGeom>
        </p:spPr>
        <p:txBody>
          <a:bodyPr/>
          <a:lstStyle/>
          <a:p>
            <a:r>
              <a:rPr lang="en-US"/>
              <a:t>SIF1213 - </a:t>
            </a:r>
            <a:fld id="{856524A2-1DDE-4CC8-AD9C-EA4094C56FD8}" type="slidenum">
              <a:rPr lang="en-US" smtClean="0"/>
              <a:pPr/>
              <a:t>7</a:t>
            </a:fld>
            <a:endParaRPr lang="en-US" dirty="0"/>
          </a:p>
        </p:txBody>
      </p:sp>
      <p:grpSp>
        <p:nvGrpSpPr>
          <p:cNvPr id="3" name="Group 2"/>
          <p:cNvGrpSpPr/>
          <p:nvPr/>
        </p:nvGrpSpPr>
        <p:grpSpPr>
          <a:xfrm>
            <a:off x="280987" y="1447800"/>
            <a:ext cx="6348413" cy="4756150"/>
            <a:chOff x="1219200" y="1447800"/>
            <a:chExt cx="6348413" cy="47561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348413" cy="475615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927136" y="1752600"/>
              <a:ext cx="1111073" cy="646331"/>
            </a:xfrm>
            <a:prstGeom prst="rect">
              <a:avLst/>
            </a:prstGeom>
            <a:noFill/>
          </p:spPr>
          <p:txBody>
            <a:bodyPr wrap="none" rtlCol="0">
              <a:spAutoFit/>
            </a:bodyPr>
            <a:lstStyle/>
            <a:p>
              <a:r>
                <a:rPr lang="en-US"/>
                <a:t>Database </a:t>
              </a:r>
            </a:p>
            <a:p>
              <a:r>
                <a:rPr lang="en-US"/>
                <a:t>Server</a:t>
              </a:r>
            </a:p>
          </p:txBody>
        </p:sp>
        <p:sp>
          <p:nvSpPr>
            <p:cNvPr id="9" name="TextBox 8"/>
            <p:cNvSpPr txBox="1"/>
            <p:nvPr/>
          </p:nvSpPr>
          <p:spPr>
            <a:xfrm>
              <a:off x="5638800" y="2417324"/>
              <a:ext cx="1245021" cy="646331"/>
            </a:xfrm>
            <a:prstGeom prst="rect">
              <a:avLst/>
            </a:prstGeom>
            <a:noFill/>
          </p:spPr>
          <p:txBody>
            <a:bodyPr wrap="none" rtlCol="0">
              <a:spAutoFit/>
            </a:bodyPr>
            <a:lstStyle/>
            <a:p>
              <a:r>
                <a:rPr lang="en-US"/>
                <a:t>Application</a:t>
              </a:r>
            </a:p>
            <a:p>
              <a:r>
                <a:rPr lang="en-US"/>
                <a:t>Server</a:t>
              </a:r>
            </a:p>
          </p:txBody>
        </p:sp>
      </p:gr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7" y="124348"/>
            <a:ext cx="4062413" cy="2161652"/>
          </a:xfrm>
          <a:prstGeom prst="rect">
            <a:avLst/>
          </a:prstGeom>
          <a:noFill/>
          <a:ln w="2857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267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Database</a:t>
            </a:r>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4294967295"/>
          </p:nvPr>
        </p:nvSpPr>
        <p:spPr>
          <a:xfrm>
            <a:off x="6586536" y="612648"/>
            <a:ext cx="957264" cy="457200"/>
          </a:xfrm>
          <a:prstGeom prst="rect">
            <a:avLst/>
          </a:prstGeom>
        </p:spPr>
        <p:txBody>
          <a:bodyPr/>
          <a:lstStyle/>
          <a:p>
            <a:r>
              <a:rPr lang="en-US"/>
              <a:t>AER – 2013/2014</a:t>
            </a:r>
            <a:endParaRPr lang="en-US" dirty="0"/>
          </a:p>
        </p:txBody>
      </p:sp>
      <p:sp>
        <p:nvSpPr>
          <p:cNvPr id="5" name="Footer Placeholder 4"/>
          <p:cNvSpPr>
            <a:spLocks noGrp="1"/>
          </p:cNvSpPr>
          <p:nvPr>
            <p:ph type="ftr" sz="quarter" idx="4294967295"/>
          </p:nvPr>
        </p:nvSpPr>
        <p:spPr>
          <a:xfrm>
            <a:off x="4780596" y="726316"/>
            <a:ext cx="1325880" cy="457200"/>
          </a:xfrm>
          <a:prstGeom prst="rect">
            <a:avLst/>
          </a:prstGeom>
        </p:spPr>
        <p:txBody>
          <a:bodyPr/>
          <a:lstStyle/>
          <a:p>
            <a:r>
              <a:rPr lang="en-US"/>
              <a:t>Universitas Pembangunan Jaya – SIF_TIF</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5974242" cy="6085244"/>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7" name="Rectangle 6"/>
          <p:cNvSpPr/>
          <p:nvPr/>
        </p:nvSpPr>
        <p:spPr>
          <a:xfrm>
            <a:off x="388961" y="5410200"/>
            <a:ext cx="2286000" cy="830997"/>
          </a:xfrm>
          <a:prstGeom prst="rect">
            <a:avLst/>
          </a:prstGeom>
        </p:spPr>
        <p:txBody>
          <a:bodyPr wrap="square">
            <a:spAutoFit/>
          </a:bodyPr>
          <a:lstStyle/>
          <a:p>
            <a:r>
              <a:rPr lang="en-US" sz="1200"/>
              <a:t>(</a:t>
            </a:r>
            <a:r>
              <a:rPr lang="en-US" sz="1200" i="1"/>
              <a:t>referensi: Elmasri and Navathe, Fundamentals of Database Systems 6th Ed, Addison Wesley, 2010</a:t>
            </a:r>
            <a:r>
              <a:rPr lang="en-US" sz="1200"/>
              <a:t>)</a:t>
            </a:r>
          </a:p>
        </p:txBody>
      </p:sp>
    </p:spTree>
    <p:extLst>
      <p:ext uri="{BB962C8B-B14F-4D97-AF65-F5344CB8AC3E}">
        <p14:creationId xmlns:p14="http://schemas.microsoft.com/office/powerpoint/2010/main" val="67002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effectLst>
                  <a:outerShdw blurRad="38100" dist="38100" dir="2700000" algn="tl">
                    <a:srgbClr val="000000">
                      <a:alpha val="43137"/>
                    </a:srgbClr>
                  </a:outerShdw>
                </a:effectLst>
              </a:rPr>
              <a:t>Sistem Database</a:t>
            </a:r>
            <a:endParaRPr lang="en-US"/>
          </a:p>
        </p:txBody>
      </p:sp>
      <p:sp>
        <p:nvSpPr>
          <p:cNvPr id="3" name="Content Placeholder 2"/>
          <p:cNvSpPr>
            <a:spLocks noGrp="1"/>
          </p:cNvSpPr>
          <p:nvPr>
            <p:ph idx="1"/>
          </p:nvPr>
        </p:nvSpPr>
        <p:spPr/>
        <p:txBody>
          <a:bodyPr>
            <a:normAutofit/>
          </a:bodyPr>
          <a:lstStyle/>
          <a:p>
            <a:r>
              <a:rPr lang="en-US"/>
              <a:t>Contoh implementasi sistem database:</a:t>
            </a:r>
          </a:p>
          <a:p>
            <a:pPr lvl="1"/>
            <a:r>
              <a:rPr lang="en-US"/>
              <a:t>Multimedia databases</a:t>
            </a:r>
          </a:p>
          <a:p>
            <a:pPr marL="857250" lvl="2" indent="0">
              <a:buNone/>
            </a:pPr>
            <a:r>
              <a:rPr lang="en-US"/>
              <a:t>Dapat menyimpan pictures, video clips, and sound messages.</a:t>
            </a:r>
          </a:p>
          <a:p>
            <a:pPr lvl="1"/>
            <a:r>
              <a:rPr lang="en-US"/>
              <a:t>Geographic information systems (GIS)</a:t>
            </a:r>
          </a:p>
          <a:p>
            <a:pPr marL="857250" lvl="2" indent="0">
              <a:buNone/>
            </a:pPr>
            <a:r>
              <a:rPr lang="en-US"/>
              <a:t>Dapat menyimpan dan analisa maps, weather data, and satellite images.</a:t>
            </a:r>
          </a:p>
          <a:p>
            <a:pPr lvl="1"/>
            <a:r>
              <a:rPr lang="en-US"/>
              <a:t>Data warehouses and online analytical processing (OLAP)</a:t>
            </a:r>
          </a:p>
          <a:p>
            <a:pPr marL="857250" lvl="2" indent="0">
              <a:buNone/>
            </a:pPr>
            <a:r>
              <a:rPr lang="en-US"/>
              <a:t>Digunakan dibeberapa perusahaan untuk melakukan ekstrak dan analisa informasi yang berguna didapat dari database yang sangat besar dan untuk pengambilan keputusan.</a:t>
            </a:r>
          </a:p>
          <a:p>
            <a:pPr marL="800100" lvl="1"/>
            <a:r>
              <a:rPr lang="en-US"/>
              <a:t>And many more…</a:t>
            </a:r>
          </a:p>
        </p:txBody>
      </p:sp>
    </p:spTree>
    <p:extLst>
      <p:ext uri="{BB962C8B-B14F-4D97-AF65-F5344CB8AC3E}">
        <p14:creationId xmlns:p14="http://schemas.microsoft.com/office/powerpoint/2010/main" val="3230429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44467</TotalTime>
  <Words>1924</Words>
  <Application>Microsoft Office PowerPoint</Application>
  <PresentationFormat>On-screen Show (4:3)</PresentationFormat>
  <Paragraphs>222</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Georgia</vt:lpstr>
      <vt:lpstr>Trebuchet MS</vt:lpstr>
      <vt:lpstr>Wingdings 2</vt:lpstr>
      <vt:lpstr>Urban</vt:lpstr>
      <vt:lpstr>Perancangan Basis Data</vt:lpstr>
      <vt:lpstr>Course Main Rules</vt:lpstr>
      <vt:lpstr>Tujuan Pertemuan</vt:lpstr>
      <vt:lpstr>Sistem Database</vt:lpstr>
      <vt:lpstr>Sistem Database</vt:lpstr>
      <vt:lpstr>Sistem Database</vt:lpstr>
      <vt:lpstr>Sistem Database</vt:lpstr>
      <vt:lpstr>Sistem  Database</vt:lpstr>
      <vt:lpstr>Sistem Database</vt:lpstr>
      <vt:lpstr>Sistem Database</vt:lpstr>
      <vt:lpstr>Database</vt:lpstr>
      <vt:lpstr>Database (Data Abstraction)</vt:lpstr>
      <vt:lpstr>Database (Data Abstraction)</vt:lpstr>
      <vt:lpstr>lnstances and Schemas in Database</vt:lpstr>
      <vt:lpstr>Database Life Cycle - Diagrams</vt:lpstr>
      <vt:lpstr>Database Life Cycle  - Requirement Analysis Phase</vt:lpstr>
      <vt:lpstr>Database Life Cycle  - Requirement Analysis Phase</vt:lpstr>
      <vt:lpstr>Database Life Cycle  - Logical Design Phase</vt:lpstr>
      <vt:lpstr>Database Life Cycle  - Logical Design Phase</vt:lpstr>
      <vt:lpstr>Database Life Cycle  - Logical Design Phase</vt:lpstr>
      <vt:lpstr>Database Life Cycle - Logical Design Phase</vt:lpstr>
      <vt:lpstr>Database Life Cycle  - Transformation model to tables Phase</vt:lpstr>
      <vt:lpstr>Database Life Cycle  - Transformation model to tables Phase</vt:lpstr>
      <vt:lpstr>Data Models</vt:lpstr>
      <vt:lpstr>Data Models</vt:lpstr>
      <vt:lpstr>Data Models</vt:lpstr>
      <vt:lpstr>Data Models</vt:lpstr>
      <vt:lpstr>Data Models</vt:lpstr>
      <vt:lpstr>Hirarki Data</vt:lpstr>
      <vt:lpstr>Hirarki Data</vt:lpstr>
      <vt:lpstr>Actors on The Scene</vt:lpstr>
      <vt:lpstr>Database Language</vt:lpstr>
      <vt:lpstr>Database Language</vt:lpstr>
      <vt:lpstr>tugas</vt:lpstr>
      <vt:lpstr>See You Next Session</vt:lpstr>
      <vt:lpstr>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Pemrograman &amp; Struktur Data</dc:title>
  <dc:creator>Augury</dc:creator>
  <cp:lastModifiedBy>Marcello Singadji</cp:lastModifiedBy>
  <cp:revision>218</cp:revision>
  <dcterms:created xsi:type="dcterms:W3CDTF">2011-08-04T03:20:05Z</dcterms:created>
  <dcterms:modified xsi:type="dcterms:W3CDTF">2021-01-18T08:49:05Z</dcterms:modified>
</cp:coreProperties>
</file>