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4"/>
  </p:notesMasterIdLst>
  <p:sldIdLst>
    <p:sldId id="256" r:id="rId2"/>
    <p:sldId id="262" r:id="rId3"/>
    <p:sldId id="265" r:id="rId4"/>
    <p:sldId id="267" r:id="rId5"/>
    <p:sldId id="269" r:id="rId6"/>
    <p:sldId id="280" r:id="rId7"/>
    <p:sldId id="284" r:id="rId8"/>
    <p:sldId id="281" r:id="rId9"/>
    <p:sldId id="282" r:id="rId10"/>
    <p:sldId id="270" r:id="rId11"/>
    <p:sldId id="285" r:id="rId12"/>
    <p:sldId id="279" r:id="rId13"/>
  </p:sldIdLst>
  <p:sldSz cx="9144000" cy="6858000" type="screen4x3"/>
  <p:notesSz cx="6858000" cy="9144000"/>
  <p:defaultTextStyle>
    <a:defPPr>
      <a:defRPr lang="id-ID"/>
    </a:defPPr>
    <a:lvl1pPr marL="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89946" autoAdjust="0"/>
  </p:normalViewPr>
  <p:slideViewPr>
    <p:cSldViewPr>
      <p:cViewPr varScale="1">
        <p:scale>
          <a:sx n="67" d="100"/>
          <a:sy n="67" d="100"/>
        </p:scale>
        <p:origin x="14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t>04/02/2020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FB9A84-C3F4-4980-9191-4C11C46196D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091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3987" indent="0" algn="l">
              <a:buNone/>
              <a:defRPr sz="2400">
                <a:solidFill>
                  <a:schemeClr val="tx2"/>
                </a:solidFill>
              </a:defRPr>
            </a:lvl1pPr>
            <a:lvl2pPr marL="457054" indent="0" algn="ctr">
              <a:buNone/>
            </a:lvl2pPr>
            <a:lvl3pPr marL="914107" indent="0" algn="ctr">
              <a:buNone/>
            </a:lvl3pPr>
            <a:lvl4pPr marL="1371161" indent="0" algn="ctr">
              <a:buNone/>
            </a:lvl4pPr>
            <a:lvl5pPr marL="1828215" indent="0" algn="ctr">
              <a:buNone/>
            </a:lvl5pPr>
            <a:lvl6pPr marL="2285268" indent="0" algn="ctr">
              <a:buNone/>
            </a:lvl6pPr>
            <a:lvl7pPr marL="2742322" indent="0" algn="ctr">
              <a:buNone/>
            </a:lvl7pPr>
            <a:lvl8pPr marL="3199376" indent="0" algn="ctr">
              <a:buNone/>
            </a:lvl8pPr>
            <a:lvl9pPr marL="365643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04/02/2020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8"/>
            <a:ext cx="8121080" cy="356065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05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t>04/02/2020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04/02/2020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1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05" tIns="0" rIns="45705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05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7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 lIns="91411" tIns="45705" rIns="91411" bIns="4570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t>04/02/2020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lIns="91411" tIns="45705" rIns="91411" bIns="45705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643" indent="-255950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157" indent="-246809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249" indent="-21938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198" indent="-201104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44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8829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215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318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3956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Perancangan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Pemrograman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</a:t>
            </a:r>
            <a:endParaRPr lang="id-I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Week 15 </a:t>
            </a:r>
          </a:p>
          <a:p>
            <a:r>
              <a:rPr lang="id-ID" dirty="0" smtClean="0"/>
              <a:t>PDF File Report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085184"/>
            <a:ext cx="296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tx2"/>
                </a:solidFill>
              </a:rPr>
              <a:t>Oleh</a:t>
            </a:r>
            <a:r>
              <a:rPr lang="en-US" i="1" dirty="0" smtClean="0">
                <a:solidFill>
                  <a:schemeClr val="tx2"/>
                </a:solidFill>
              </a:rPr>
              <a:t>: </a:t>
            </a:r>
            <a:r>
              <a:rPr lang="en-US" i="1" dirty="0" err="1" smtClean="0">
                <a:solidFill>
                  <a:schemeClr val="tx2"/>
                </a:solidFill>
              </a:rPr>
              <a:t>Chaerul</a:t>
            </a:r>
            <a:r>
              <a:rPr lang="en-US" i="1" dirty="0" smtClean="0">
                <a:solidFill>
                  <a:schemeClr val="tx2"/>
                </a:solidFill>
              </a:rPr>
              <a:t> Anwar, MTI</a:t>
            </a:r>
            <a:endParaRPr lang="id-ID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Testing FPDF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300" dirty="0" smtClean="0"/>
              <a:t>&lt;?</a:t>
            </a:r>
            <a:r>
              <a:rPr lang="en-US" sz="1300" dirty="0" err="1" smtClean="0"/>
              <a:t>php</a:t>
            </a:r>
            <a:endParaRPr lang="en-US" sz="13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300" dirty="0" smtClean="0"/>
              <a:t>require(‘fpdf17/</a:t>
            </a:r>
            <a:r>
              <a:rPr lang="en-US" sz="1300" dirty="0" err="1" smtClean="0"/>
              <a:t>fpdf.php</a:t>
            </a:r>
            <a:r>
              <a:rPr lang="en-US" sz="1300" dirty="0" smtClean="0"/>
              <a:t>');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3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300" dirty="0" smtClean="0"/>
              <a:t>class PDF extends FPDF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300" dirty="0" smtClean="0"/>
              <a:t>{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300" dirty="0" smtClean="0"/>
              <a:t>//Page header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300" dirty="0" smtClean="0"/>
              <a:t>function Header()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300" dirty="0" smtClean="0"/>
              <a:t>{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300" dirty="0" smtClean="0"/>
              <a:t>    //Logo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300" dirty="0" smtClean="0"/>
              <a:t>    $this-&gt;Image('logo_pb.png',10,8,33);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300" dirty="0" smtClean="0"/>
              <a:t>    //Arial bold 15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300" dirty="0" smtClean="0"/>
              <a:t>    $this-&gt;</a:t>
            </a:r>
            <a:r>
              <a:rPr lang="en-US" sz="1300" dirty="0" err="1" smtClean="0"/>
              <a:t>SetFont</a:t>
            </a:r>
            <a:r>
              <a:rPr lang="en-US" sz="1300" dirty="0" smtClean="0"/>
              <a:t>('Arial','B',15);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300" dirty="0" smtClean="0"/>
              <a:t>    //Move to the right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300" dirty="0" smtClean="0"/>
              <a:t>    $this-&gt;Cell(80);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300" dirty="0" smtClean="0"/>
              <a:t>    //Title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300" dirty="0" smtClean="0"/>
              <a:t>    $this-&gt;Cell(30,10,'Title',1,0,'C');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300" dirty="0" smtClean="0"/>
              <a:t>    //Line break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300" dirty="0" smtClean="0"/>
              <a:t>    $this-&gt;Ln(20);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300" dirty="0" smtClean="0"/>
              <a:t>}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300" dirty="0" smtClean="0"/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4495800" y="1425575"/>
            <a:ext cx="4572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latin typeface="Calibri" pitchFamily="-65" charset="0"/>
              </a:rPr>
              <a:t>//Page footer</a:t>
            </a:r>
          </a:p>
          <a:p>
            <a:r>
              <a:rPr lang="en-US" sz="1600">
                <a:latin typeface="Calibri" pitchFamily="-65" charset="0"/>
              </a:rPr>
              <a:t>function Footer()</a:t>
            </a:r>
          </a:p>
          <a:p>
            <a:r>
              <a:rPr lang="en-US" sz="1600">
                <a:latin typeface="Calibri" pitchFamily="-65" charset="0"/>
              </a:rPr>
              <a:t>{</a:t>
            </a:r>
          </a:p>
          <a:p>
            <a:r>
              <a:rPr lang="en-US" sz="1600">
                <a:latin typeface="Calibri" pitchFamily="-65" charset="0"/>
              </a:rPr>
              <a:t>    //Position at 1.5 cm from bottom</a:t>
            </a:r>
          </a:p>
          <a:p>
            <a:r>
              <a:rPr lang="en-US" sz="1600">
                <a:latin typeface="Calibri" pitchFamily="-65" charset="0"/>
              </a:rPr>
              <a:t>    $this-&gt;SetY(-15);</a:t>
            </a:r>
          </a:p>
          <a:p>
            <a:r>
              <a:rPr lang="en-US" sz="1600">
                <a:latin typeface="Calibri" pitchFamily="-65" charset="0"/>
              </a:rPr>
              <a:t>    //Arial italic 8</a:t>
            </a:r>
          </a:p>
          <a:p>
            <a:r>
              <a:rPr lang="en-US" sz="1600">
                <a:latin typeface="Calibri" pitchFamily="-65" charset="0"/>
              </a:rPr>
              <a:t>    $this-&gt;SetFont('Arial','I',8);</a:t>
            </a:r>
          </a:p>
          <a:p>
            <a:r>
              <a:rPr lang="en-US" sz="1600">
                <a:latin typeface="Calibri" pitchFamily="-65" charset="0"/>
              </a:rPr>
              <a:t>    //Page number</a:t>
            </a:r>
          </a:p>
          <a:p>
            <a:r>
              <a:rPr lang="en-US" sz="1600">
                <a:latin typeface="Calibri" pitchFamily="-65" charset="0"/>
              </a:rPr>
              <a:t>    $this-&gt;Cell(0,10,'Page '.$this-&gt;PageNo().'/{nb}',0,0,'C');</a:t>
            </a:r>
          </a:p>
          <a:p>
            <a:r>
              <a:rPr lang="en-US" sz="1600">
                <a:latin typeface="Calibri" pitchFamily="-65" charset="0"/>
              </a:rPr>
              <a:t>}</a:t>
            </a:r>
          </a:p>
          <a:p>
            <a:r>
              <a:rPr lang="en-US" sz="1600">
                <a:latin typeface="Calibri" pitchFamily="-65" charset="0"/>
              </a:rPr>
              <a:t>}</a:t>
            </a:r>
          </a:p>
          <a:p>
            <a:endParaRPr lang="en-US" sz="1600">
              <a:latin typeface="Calibri" pitchFamily="-65" charset="0"/>
            </a:endParaRPr>
          </a:p>
          <a:p>
            <a:r>
              <a:rPr lang="en-US" sz="1600">
                <a:latin typeface="Calibri" pitchFamily="-65" charset="0"/>
              </a:rPr>
              <a:t>//Instanciation of inherited class</a:t>
            </a:r>
          </a:p>
          <a:p>
            <a:r>
              <a:rPr lang="en-US" sz="1600">
                <a:latin typeface="Calibri" pitchFamily="-65" charset="0"/>
              </a:rPr>
              <a:t>$pdf=new PDF();</a:t>
            </a:r>
          </a:p>
          <a:p>
            <a:r>
              <a:rPr lang="en-US" sz="1600">
                <a:latin typeface="Calibri" pitchFamily="-65" charset="0"/>
              </a:rPr>
              <a:t>$pdf-&gt;AliasNbPages();</a:t>
            </a:r>
          </a:p>
          <a:p>
            <a:r>
              <a:rPr lang="en-US" sz="1600">
                <a:latin typeface="Calibri" pitchFamily="-65" charset="0"/>
              </a:rPr>
              <a:t>$pdf-&gt;AddPage();</a:t>
            </a:r>
          </a:p>
          <a:p>
            <a:r>
              <a:rPr lang="en-US" sz="1600">
                <a:latin typeface="Calibri" pitchFamily="-65" charset="0"/>
              </a:rPr>
              <a:t>$pdf-&gt;SetFont('Times','',12);</a:t>
            </a:r>
          </a:p>
          <a:p>
            <a:r>
              <a:rPr lang="en-US" sz="1600">
                <a:latin typeface="Calibri" pitchFamily="-65" charset="0"/>
              </a:rPr>
              <a:t>for($i=1;$i&lt;=40;$i++)</a:t>
            </a:r>
          </a:p>
          <a:p>
            <a:r>
              <a:rPr lang="en-US" sz="1600">
                <a:latin typeface="Calibri" pitchFamily="-65" charset="0"/>
              </a:rPr>
              <a:t>    $pdf-&gt;Cell(0,10,'Printing line number '.$i,0,1);</a:t>
            </a:r>
          </a:p>
          <a:p>
            <a:r>
              <a:rPr lang="en-US" sz="1600">
                <a:latin typeface="Calibri" pitchFamily="-65" charset="0"/>
              </a:rPr>
              <a:t>$pdf-&gt;Output();</a:t>
            </a:r>
          </a:p>
          <a:p>
            <a:r>
              <a:rPr lang="en-US" sz="1600">
                <a:latin typeface="Calibri" pitchFamily="-65" charset="0"/>
              </a:rPr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339358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http://www.ilmuwebsite.com/membuat-pdf-dengan-fpdf</a:t>
            </a:r>
          </a:p>
        </p:txBody>
      </p:sp>
    </p:spTree>
    <p:extLst>
      <p:ext uri="{BB962C8B-B14F-4D97-AF65-F5344CB8AC3E}">
        <p14:creationId xmlns:p14="http://schemas.microsoft.com/office/powerpoint/2010/main" val="388957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smtClean="0"/>
              <a:t>THANK YOU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9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980728"/>
            <a:ext cx="4392488" cy="511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95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proses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pdf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php</a:t>
            </a:r>
            <a:endParaRPr lang="en-US" dirty="0" smtClean="0"/>
          </a:p>
          <a:p>
            <a:pPr eaLnBrk="1" hangingPunct="1"/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program </a:t>
            </a:r>
            <a:r>
              <a:rPr lang="en-US" dirty="0" err="1" smtClean="0"/>
              <a:t>pdf</a:t>
            </a:r>
            <a:endParaRPr lang="en-US" dirty="0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BA1AEC-1356-4805-9B0E-60460F3849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  <p:sp>
        <p:nvSpPr>
          <p:cNvPr id="462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Lesson Objectives</a:t>
            </a:r>
          </a:p>
        </p:txBody>
      </p:sp>
    </p:spTree>
    <p:extLst>
      <p:ext uri="{BB962C8B-B14F-4D97-AF65-F5344CB8AC3E}">
        <p14:creationId xmlns:p14="http://schemas.microsoft.com/office/powerpoint/2010/main" val="160205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Pembuatan</a:t>
            </a:r>
            <a:r>
              <a:rPr lang="en-US" dirty="0" smtClean="0"/>
              <a:t> file </a:t>
            </a:r>
            <a:r>
              <a:rPr lang="en-US" dirty="0" err="1"/>
              <a:t>pdf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php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header(‘Content-Type: application/</a:t>
            </a:r>
            <a:r>
              <a:rPr lang="en-US" dirty="0" err="1"/>
              <a:t>pdf</a:t>
            </a:r>
            <a:r>
              <a:rPr lang="en-US" dirty="0"/>
              <a:t>’)?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disediakan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php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efisiensi</a:t>
            </a:r>
            <a:r>
              <a:rPr lang="en-US" dirty="0" smtClean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waktunya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pdf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memanfaatkan</a:t>
            </a:r>
            <a:r>
              <a:rPr lang="en-US" dirty="0" smtClean="0"/>
              <a:t> class </a:t>
            </a:r>
            <a:r>
              <a:rPr lang="en-US" dirty="0" err="1" smtClean="0"/>
              <a:t>php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file </a:t>
            </a:r>
            <a:r>
              <a:rPr lang="en-US" dirty="0" err="1" smtClean="0"/>
              <a:t>pdf</a:t>
            </a:r>
            <a:r>
              <a:rPr lang="en-US" dirty="0" smtClean="0"/>
              <a:t> </a:t>
            </a:r>
            <a:r>
              <a:rPr lang="en-US" dirty="0" err="1" smtClean="0"/>
              <a:t>diantaranya</a:t>
            </a:r>
            <a:r>
              <a:rPr lang="en-US" dirty="0" smtClean="0"/>
              <a:t> yang </a:t>
            </a:r>
            <a:r>
              <a:rPr lang="en-US" dirty="0" err="1" smtClean="0"/>
              <a:t>disediakan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:</a:t>
            </a:r>
          </a:p>
          <a:p>
            <a:endParaRPr lang="en-US" dirty="0"/>
          </a:p>
          <a:p>
            <a:r>
              <a:rPr lang="en-US" dirty="0" smtClean="0"/>
              <a:t>FPDF</a:t>
            </a:r>
          </a:p>
          <a:p>
            <a:pPr marL="109693" indent="0">
              <a:buNone/>
            </a:pPr>
            <a:r>
              <a:rPr lang="en-US" dirty="0"/>
              <a:t>http://www.fpdf.org/en/download.php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002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Testing FPDF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3000" dirty="0" smtClean="0"/>
              <a:t>&lt;?</a:t>
            </a:r>
            <a:r>
              <a:rPr lang="en-US" sz="3000" dirty="0" err="1" smtClean="0"/>
              <a:t>php</a:t>
            </a:r>
            <a:endParaRPr lang="en-US" sz="30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3000" dirty="0" smtClean="0"/>
              <a:t>require(‘fpdf17/</a:t>
            </a:r>
            <a:r>
              <a:rPr lang="en-US" sz="3000" dirty="0" err="1" smtClean="0"/>
              <a:t>fpdf.php</a:t>
            </a:r>
            <a:r>
              <a:rPr lang="en-US" sz="3000" dirty="0" smtClean="0"/>
              <a:t>');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30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3000" dirty="0" smtClean="0"/>
              <a:t>$</a:t>
            </a:r>
            <a:r>
              <a:rPr lang="en-US" sz="3000" dirty="0" err="1" smtClean="0"/>
              <a:t>pdf</a:t>
            </a:r>
            <a:r>
              <a:rPr lang="en-US" sz="3000" dirty="0" smtClean="0"/>
              <a:t>=new FPDF('P','mm','A4');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3000" dirty="0" smtClean="0"/>
              <a:t>$</a:t>
            </a:r>
            <a:r>
              <a:rPr lang="en-US" sz="3000" dirty="0" err="1" smtClean="0"/>
              <a:t>pdf</a:t>
            </a:r>
            <a:r>
              <a:rPr lang="en-US" sz="3000" dirty="0" smtClean="0"/>
              <a:t>-&gt;</a:t>
            </a:r>
            <a:r>
              <a:rPr lang="en-US" sz="3000" dirty="0" err="1" smtClean="0"/>
              <a:t>AddPage</a:t>
            </a:r>
            <a:r>
              <a:rPr lang="en-US" sz="3000" dirty="0" smtClean="0"/>
              <a:t>();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3000" dirty="0" smtClean="0"/>
              <a:t>$</a:t>
            </a:r>
            <a:r>
              <a:rPr lang="en-US" sz="3000" dirty="0" err="1" smtClean="0"/>
              <a:t>pdf</a:t>
            </a:r>
            <a:r>
              <a:rPr lang="en-US" sz="3000" dirty="0" smtClean="0"/>
              <a:t>-&gt;</a:t>
            </a:r>
            <a:r>
              <a:rPr lang="en-US" sz="3000" dirty="0" err="1" smtClean="0"/>
              <a:t>SetFont</a:t>
            </a:r>
            <a:r>
              <a:rPr lang="en-US" sz="3000" dirty="0" smtClean="0"/>
              <a:t>('Arial','B',16);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3000" dirty="0" smtClean="0"/>
              <a:t>$</a:t>
            </a:r>
            <a:r>
              <a:rPr lang="en-US" sz="3000" dirty="0" err="1" smtClean="0"/>
              <a:t>pdf</a:t>
            </a:r>
            <a:r>
              <a:rPr lang="en-US" sz="3000" dirty="0" smtClean="0"/>
              <a:t>-&gt;Cell(40,10,'Hello </a:t>
            </a:r>
            <a:r>
              <a:rPr lang="en-US" sz="3000" smtClean="0"/>
              <a:t>World</a:t>
            </a:r>
            <a:r>
              <a:rPr lang="en-US" sz="3000"/>
              <a:t>!',1,1</a:t>
            </a:r>
            <a:r>
              <a:rPr lang="en-US" sz="3000" smtClean="0"/>
              <a:t>,’R’);</a:t>
            </a:r>
            <a:endParaRPr lang="en-US" sz="30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3000" dirty="0" smtClean="0"/>
              <a:t>$</a:t>
            </a:r>
            <a:r>
              <a:rPr lang="en-US" sz="3000" dirty="0" err="1" smtClean="0"/>
              <a:t>pdf</a:t>
            </a:r>
            <a:r>
              <a:rPr lang="en-US" sz="3000" dirty="0" smtClean="0"/>
              <a:t>-&gt;Output();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3000" dirty="0" smtClean="0"/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4948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Penjelasan</a:t>
            </a:r>
            <a:r>
              <a:rPr lang="en-US" dirty="0" smtClean="0"/>
              <a:t> Testing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$</a:t>
            </a:r>
            <a:r>
              <a:rPr lang="en-US" dirty="0" err="1"/>
              <a:t>pdf</a:t>
            </a:r>
            <a:r>
              <a:rPr lang="en-US" dirty="0"/>
              <a:t>=new FPDF('P','mm','A4</a:t>
            </a:r>
            <a:r>
              <a:rPr lang="en-US" dirty="0" smtClean="0"/>
              <a:t>');</a:t>
            </a:r>
          </a:p>
          <a:p>
            <a:pPr marL="109693" indent="0">
              <a:buNone/>
            </a:pPr>
            <a:r>
              <a:rPr lang="en-US" dirty="0" err="1" smtClean="0"/>
              <a:t>diartikan</a:t>
            </a:r>
            <a:r>
              <a:rPr lang="en-US" dirty="0" smtClean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FPDF </a:t>
            </a:r>
            <a:r>
              <a:rPr lang="en-US" dirty="0" err="1"/>
              <a:t>dengan</a:t>
            </a:r>
            <a:r>
              <a:rPr lang="en-US" dirty="0"/>
              <a:t> kata lain </a:t>
            </a:r>
            <a:r>
              <a:rPr lang="en-US" dirty="0" err="1"/>
              <a:t>membuat</a:t>
            </a:r>
            <a:r>
              <a:rPr lang="en-US" dirty="0"/>
              <a:t> file </a:t>
            </a:r>
            <a:r>
              <a:rPr lang="en-US" dirty="0" err="1"/>
              <a:t>pdf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halamannya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Landscape (L), </a:t>
            </a:r>
            <a:r>
              <a:rPr lang="en-US" dirty="0" err="1"/>
              <a:t>satuannya</a:t>
            </a:r>
            <a:r>
              <a:rPr lang="en-US" dirty="0"/>
              <a:t> millimeter (mm) </a:t>
            </a:r>
            <a:r>
              <a:rPr lang="en-US" dirty="0" err="1"/>
              <a:t>dan</a:t>
            </a:r>
            <a:r>
              <a:rPr lang="en-US" dirty="0"/>
              <a:t> page </a:t>
            </a:r>
            <a:r>
              <a:rPr lang="en-US" dirty="0" err="1"/>
              <a:t>sizenya</a:t>
            </a:r>
            <a:r>
              <a:rPr lang="en-US" dirty="0"/>
              <a:t> A4.</a:t>
            </a:r>
          </a:p>
          <a:p>
            <a:r>
              <a:rPr lang="en-US" dirty="0" smtClean="0"/>
              <a:t>$</a:t>
            </a:r>
            <a:r>
              <a:rPr lang="en-US" dirty="0" err="1" smtClean="0"/>
              <a:t>pdf</a:t>
            </a:r>
            <a:r>
              <a:rPr lang="en-US" dirty="0" smtClean="0"/>
              <a:t>-</a:t>
            </a:r>
            <a:r>
              <a:rPr lang="en-US" dirty="0"/>
              <a:t>&gt;</a:t>
            </a:r>
            <a:r>
              <a:rPr lang="en-US" dirty="0" err="1"/>
              <a:t>AddPage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file </a:t>
            </a:r>
            <a:r>
              <a:rPr lang="en-US" dirty="0" err="1"/>
              <a:t>pdf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.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ditambahkan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$</a:t>
            </a:r>
            <a:r>
              <a:rPr lang="en-US" dirty="0" err="1"/>
              <a:t>laporan</a:t>
            </a:r>
            <a:r>
              <a:rPr lang="en-US" dirty="0"/>
              <a:t>-&gt;</a:t>
            </a:r>
            <a:r>
              <a:rPr lang="en-US" dirty="0" err="1"/>
              <a:t>AddPage</a:t>
            </a:r>
            <a:r>
              <a:rPr lang="en-US" dirty="0"/>
              <a:t>(); </a:t>
            </a:r>
            <a:r>
              <a:rPr lang="en-US" dirty="0" err="1"/>
              <a:t>halamannya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2. Dan </a:t>
            </a:r>
            <a:r>
              <a:rPr lang="en-US" dirty="0" err="1"/>
              <a:t>begitu</a:t>
            </a:r>
            <a:r>
              <a:rPr lang="en-US" dirty="0"/>
              <a:t> </a:t>
            </a:r>
            <a:r>
              <a:rPr lang="en-US" dirty="0" err="1"/>
              <a:t>seterusnya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33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$</a:t>
            </a:r>
            <a:r>
              <a:rPr lang="en-US" dirty="0" err="1"/>
              <a:t>pdf</a:t>
            </a:r>
            <a:r>
              <a:rPr lang="en-US" dirty="0"/>
              <a:t>-&gt;</a:t>
            </a:r>
            <a:r>
              <a:rPr lang="en-US" dirty="0" err="1"/>
              <a:t>SetFont</a:t>
            </a:r>
            <a:r>
              <a:rPr lang="en-US" dirty="0"/>
              <a:t>('Arial','B',16);</a:t>
            </a:r>
          </a:p>
          <a:p>
            <a:r>
              <a:rPr lang="en-US" dirty="0" err="1" smtClean="0"/>
              <a:t>Kalimat</a:t>
            </a:r>
            <a:r>
              <a:rPr lang="en-US" dirty="0" smtClean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mengeset</a:t>
            </a:r>
            <a:r>
              <a:rPr lang="en-US" dirty="0"/>
              <a:t> font file </a:t>
            </a:r>
            <a:r>
              <a:rPr lang="en-US" dirty="0" err="1"/>
              <a:t>pdf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Set </a:t>
            </a:r>
            <a:r>
              <a:rPr lang="en-US" dirty="0" err="1"/>
              <a:t>Fontnya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smtClean="0"/>
              <a:t>Arial,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smtClean="0"/>
              <a:t>16,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cetak</a:t>
            </a:r>
            <a:r>
              <a:rPr lang="en-US" dirty="0"/>
              <a:t> </a:t>
            </a:r>
            <a:r>
              <a:rPr lang="en-US" dirty="0" err="1"/>
              <a:t>tebal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smtClean="0"/>
              <a:t>$</a:t>
            </a:r>
            <a:r>
              <a:rPr lang="en-US" dirty="0" err="1" smtClean="0"/>
              <a:t>pdf</a:t>
            </a:r>
            <a:r>
              <a:rPr lang="en-US" dirty="0" smtClean="0"/>
              <a:t>-</a:t>
            </a:r>
            <a:r>
              <a:rPr lang="en-US" dirty="0"/>
              <a:t>&gt;</a:t>
            </a:r>
            <a:r>
              <a:rPr lang="en-US" dirty="0" err="1"/>
              <a:t>AddPage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file </a:t>
            </a:r>
            <a:r>
              <a:rPr lang="en-US" dirty="0" err="1"/>
              <a:t>pdf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.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ditambahkan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$</a:t>
            </a:r>
            <a:r>
              <a:rPr lang="en-US" dirty="0" err="1"/>
              <a:t>laporan</a:t>
            </a:r>
            <a:r>
              <a:rPr lang="en-US" dirty="0"/>
              <a:t>-&gt;</a:t>
            </a:r>
            <a:r>
              <a:rPr lang="en-US" dirty="0" err="1"/>
              <a:t>AddPage</a:t>
            </a:r>
            <a:r>
              <a:rPr lang="en-US" dirty="0"/>
              <a:t>(); </a:t>
            </a:r>
            <a:r>
              <a:rPr lang="en-US" dirty="0" err="1"/>
              <a:t>halamannya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2. Dan </a:t>
            </a:r>
            <a:r>
              <a:rPr lang="en-US" dirty="0" err="1"/>
              <a:t>begitu</a:t>
            </a:r>
            <a:r>
              <a:rPr lang="en-US" dirty="0"/>
              <a:t> </a:t>
            </a:r>
            <a:r>
              <a:rPr lang="en-US" dirty="0" err="1"/>
              <a:t>seterusnya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9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$</a:t>
            </a:r>
            <a:r>
              <a:rPr lang="en-US" dirty="0" err="1"/>
              <a:t>pdf</a:t>
            </a:r>
            <a:r>
              <a:rPr lang="en-US" dirty="0"/>
              <a:t>-&gt;Cell(40,10,'Hello World</a:t>
            </a:r>
            <a:r>
              <a:rPr lang="en-US" dirty="0" smtClean="0"/>
              <a:t>!‘,1,1,R);</a:t>
            </a:r>
          </a:p>
          <a:p>
            <a:pPr lvl="1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menuliskan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Cell(),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MultiCell</a:t>
            </a:r>
            <a:r>
              <a:rPr lang="en-US" dirty="0"/>
              <a:t>(), </a:t>
            </a:r>
            <a:r>
              <a:rPr lang="en-US" dirty="0" err="1"/>
              <a:t>dimana</a:t>
            </a:r>
            <a:r>
              <a:rPr lang="en-US" dirty="0"/>
              <a:t> Cell()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MultiCell</a:t>
            </a:r>
            <a:r>
              <a:rPr lang="en-US" dirty="0"/>
              <a:t>()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menghandle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Nilai</a:t>
            </a:r>
            <a:r>
              <a:rPr lang="en-US" dirty="0" smtClean="0"/>
              <a:t> 40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/>
              <a:t>parameter </a:t>
            </a:r>
            <a:r>
              <a:rPr lang="en-US" dirty="0" err="1"/>
              <a:t>awal</a:t>
            </a:r>
            <a:r>
              <a:rPr lang="en-US" dirty="0"/>
              <a:t>, di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margin </a:t>
            </a:r>
            <a:r>
              <a:rPr lang="en-US" dirty="0" err="1"/>
              <a:t>kiri</a:t>
            </a:r>
            <a:r>
              <a:rPr lang="en-US" dirty="0"/>
              <a:t> </a:t>
            </a:r>
            <a:r>
              <a:rPr lang="en-US" dirty="0" err="1"/>
              <a:t>kalimatnya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10 </a:t>
            </a:r>
            <a:r>
              <a:rPr lang="en-US" dirty="0" err="1"/>
              <a:t>sebagai</a:t>
            </a:r>
            <a:r>
              <a:rPr lang="en-US" dirty="0"/>
              <a:t> parameter </a:t>
            </a:r>
            <a:r>
              <a:rPr lang="en-US" dirty="0" err="1"/>
              <a:t>kedua</a:t>
            </a:r>
            <a:r>
              <a:rPr lang="en-US" dirty="0"/>
              <a:t>,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margin </a:t>
            </a:r>
            <a:r>
              <a:rPr lang="en-US" dirty="0" err="1" smtClean="0"/>
              <a:t>atasnya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menuliskan</a:t>
            </a:r>
            <a:r>
              <a:rPr lang="en-US" dirty="0"/>
              <a:t> </a:t>
            </a:r>
            <a:r>
              <a:rPr lang="en-US" dirty="0" err="1"/>
              <a:t>kalimatnya</a:t>
            </a:r>
            <a:r>
              <a:rPr lang="en-US" dirty="0"/>
              <a:t> </a:t>
            </a:r>
            <a:r>
              <a:rPr lang="en-US" dirty="0" err="1"/>
              <a:t>diletakkan</a:t>
            </a:r>
            <a:r>
              <a:rPr lang="en-US" dirty="0"/>
              <a:t> di parameter </a:t>
            </a:r>
            <a:r>
              <a:rPr lang="en-US" dirty="0" err="1"/>
              <a:t>ke</a:t>
            </a:r>
            <a:r>
              <a:rPr lang="en-US" dirty="0"/>
              <a:t> 3.</a:t>
            </a:r>
            <a:br>
              <a:rPr lang="en-US" dirty="0"/>
            </a:br>
            <a:r>
              <a:rPr lang="en-US" dirty="0"/>
              <a:t>Dan </a:t>
            </a:r>
            <a:r>
              <a:rPr lang="en-US" dirty="0" err="1"/>
              <a:t>nilai</a:t>
            </a:r>
            <a:r>
              <a:rPr lang="en-US" dirty="0"/>
              <a:t> 1 di parameter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border,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1 di parameter </a:t>
            </a:r>
            <a:r>
              <a:rPr lang="en-US" dirty="0" err="1"/>
              <a:t>ke</a:t>
            </a:r>
            <a:r>
              <a:rPr lang="en-US" dirty="0"/>
              <a:t> 5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,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parameter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, parameter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yakni</a:t>
            </a:r>
            <a:r>
              <a:rPr lang="en-US" dirty="0"/>
              <a:t> ?R?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diratakan</a:t>
            </a:r>
            <a:r>
              <a:rPr lang="en-US" dirty="0"/>
              <a:t>, </a:t>
            </a:r>
            <a:r>
              <a:rPr lang="en-US" dirty="0" err="1"/>
              <a:t>apakah</a:t>
            </a:r>
            <a:r>
              <a:rPr lang="en-US" dirty="0"/>
              <a:t> rata </a:t>
            </a:r>
            <a:r>
              <a:rPr lang="en-US" dirty="0" err="1"/>
              <a:t>kiri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rata </a:t>
            </a:r>
            <a:r>
              <a:rPr lang="en-US" dirty="0" err="1"/>
              <a:t>kanan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89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$</a:t>
            </a:r>
            <a:r>
              <a:rPr lang="en-US" dirty="0" err="1" smtClean="0"/>
              <a:t>pdf</a:t>
            </a:r>
            <a:r>
              <a:rPr lang="en-US" dirty="0" smtClean="0"/>
              <a:t>&gt;Output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file </a:t>
            </a:r>
            <a:r>
              <a:rPr lang="en-US" dirty="0" err="1"/>
              <a:t>pdf</a:t>
            </a:r>
            <a:r>
              <a:rPr lang="en-US" dirty="0"/>
              <a:t> </a:t>
            </a:r>
            <a:r>
              <a:rPr lang="en-US" dirty="0" err="1"/>
              <a:t>nantinya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5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7726</TotalTime>
  <Words>503</Words>
  <Application>Microsoft Office PowerPoint</Application>
  <PresentationFormat>On-screen Show (4:3)</PresentationFormat>
  <Paragraphs>82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Georgia</vt:lpstr>
      <vt:lpstr>Trebuchet MS</vt:lpstr>
      <vt:lpstr>Wingdings 2</vt:lpstr>
      <vt:lpstr>Urban</vt:lpstr>
      <vt:lpstr>Perancangan &amp; Pemrograman Web</vt:lpstr>
      <vt:lpstr>PowerPoint Presentation</vt:lpstr>
      <vt:lpstr>Lesson Objectives</vt:lpstr>
      <vt:lpstr>Tools</vt:lpstr>
      <vt:lpstr>Testing FPDF (1)</vt:lpstr>
      <vt:lpstr>Penjelasan Testing </vt:lpstr>
      <vt:lpstr>PowerPoint Presentation</vt:lpstr>
      <vt:lpstr>PowerPoint Presentation</vt:lpstr>
      <vt:lpstr>PowerPoint Presentation</vt:lpstr>
      <vt:lpstr>Testing FPDF (2)</vt:lpstr>
      <vt:lpstr>Reference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Windows User</cp:lastModifiedBy>
  <cp:revision>555</cp:revision>
  <dcterms:created xsi:type="dcterms:W3CDTF">2011-09-16T02:11:44Z</dcterms:created>
  <dcterms:modified xsi:type="dcterms:W3CDTF">2020-02-04T07:23:19Z</dcterms:modified>
</cp:coreProperties>
</file>