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9"/>
  </p:notesMasterIdLst>
  <p:sldIdLst>
    <p:sldId id="256" r:id="rId2"/>
    <p:sldId id="262" r:id="rId3"/>
    <p:sldId id="312" r:id="rId4"/>
    <p:sldId id="347" r:id="rId5"/>
    <p:sldId id="348" r:id="rId6"/>
    <p:sldId id="349" r:id="rId7"/>
    <p:sldId id="303" r:id="rId8"/>
  </p:sldIdLst>
  <p:sldSz cx="9144000" cy="6858000" type="screen4x3"/>
  <p:notesSz cx="6858000" cy="9144000"/>
  <p:defaultTextStyle>
    <a:defPPr>
      <a:defRPr lang="id-ID"/>
    </a:defPPr>
    <a:lvl1pPr marL="0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54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07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61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15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268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22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376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430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3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0" autoAdjust="0"/>
    <p:restoredTop sz="89946" autoAdjust="0"/>
  </p:normalViewPr>
  <p:slideViewPr>
    <p:cSldViewPr>
      <p:cViewPr varScale="1">
        <p:scale>
          <a:sx n="67" d="100"/>
          <a:sy n="67" d="100"/>
        </p:scale>
        <p:origin x="149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12972-45E0-4A02-9098-D0EBB0199C4B}" type="datetimeFigureOut">
              <a:rPr lang="id-ID" smtClean="0"/>
              <a:t>04/02/2020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19FB5-3E22-4347-9D47-E764C09E46C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8625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54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07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61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15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68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22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376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30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1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1" y="3897010"/>
            <a:ext cx="3733801" cy="192024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1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rgbClr val="0070C0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9144001" cy="14067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901087"/>
            <a:ext cx="4953000" cy="1752600"/>
          </a:xfrm>
        </p:spPr>
        <p:txBody>
          <a:bodyPr/>
          <a:lstStyle>
            <a:lvl1pPr marL="63987" indent="0" algn="l">
              <a:buNone/>
              <a:defRPr sz="2400">
                <a:solidFill>
                  <a:schemeClr val="tx2"/>
                </a:solidFill>
              </a:defRPr>
            </a:lvl1pPr>
            <a:lvl2pPr marL="457054" indent="0" algn="ctr">
              <a:buNone/>
            </a:lvl2pPr>
            <a:lvl3pPr marL="914107" indent="0" algn="ctr">
              <a:buNone/>
            </a:lvl3pPr>
            <a:lvl4pPr marL="1371161" indent="0" algn="ctr">
              <a:buNone/>
            </a:lvl4pPr>
            <a:lvl5pPr marL="1828215" indent="0" algn="ctr">
              <a:buNone/>
            </a:lvl5pPr>
            <a:lvl6pPr marL="2285268" indent="0" algn="ctr">
              <a:buNone/>
            </a:lvl6pPr>
            <a:lvl7pPr marL="2742322" indent="0" algn="ctr">
              <a:buNone/>
            </a:lvl7pPr>
            <a:lvl8pPr marL="3199376" indent="0" algn="ctr">
              <a:buNone/>
            </a:lvl8pPr>
            <a:lvl9pPr marL="365643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6AE70A2-8305-4903-ACEE-093213144D23}" type="datetime1">
              <a:rPr lang="id-ID" smtClean="0"/>
              <a:t>04/02/2020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207" y="5038229"/>
            <a:ext cx="1828800" cy="18379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576B-5DCB-46BD-B960-FD1B045D338E}" type="datetime1">
              <a:rPr lang="id-ID" smtClean="0"/>
              <a:t>04/02/2020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9137-D9C5-41B2-8283-E34CAF3A2495}" type="datetime1">
              <a:rPr lang="id-ID" smtClean="0"/>
              <a:t>04/02/2020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BF45C-6927-4918-8CE1-B68F80756E08}" type="datetime1">
              <a:rPr lang="id-ID" smtClean="0"/>
              <a:t>04/02/2020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-23408"/>
            <a:ext cx="8121080" cy="356065"/>
          </a:xfrm>
          <a:prstGeom prst="rect">
            <a:avLst/>
          </a:prstGeom>
        </p:spPr>
        <p:txBody>
          <a:bodyPr vert="horz" lIns="91411" tIns="45705" rIns="91411" bIns="45705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1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05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06C0-FC33-474F-BAD8-6B19424796DB}" type="datetime1">
              <a:rPr lang="id-ID" smtClean="0"/>
              <a:t>04/02/2020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F2EB3-146C-4B95-A34B-5FB3B6B06C74}" type="datetime1">
              <a:rPr lang="id-ID" smtClean="0"/>
              <a:t>04/02/2020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05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6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05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1A10EF2-188F-428A-A0B6-CF543A8CB232}" type="datetime1">
              <a:rPr lang="id-ID" smtClean="0"/>
              <a:t>04/02/2020</a:t>
            </a:fld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306014A-B788-4825-8F5A-C2DF57315ED3}" type="datetime1">
              <a:rPr lang="id-ID" smtClean="0"/>
              <a:t>04/02/2020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FF2B6-4E69-4065-85E6-15FCFE880703}" type="datetime1">
              <a:rPr lang="id-ID" smtClean="0"/>
              <a:t>04/02/2020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1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F940C-016E-49AB-8CD7-98504CD48986}" type="datetime1">
              <a:rPr lang="id-ID" smtClean="0"/>
              <a:t>04/02/2020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5" y="1109161"/>
            <a:ext cx="586803" cy="4681637"/>
          </a:xfrm>
        </p:spPr>
        <p:txBody>
          <a:bodyPr vert="vert270" lIns="45705" tIns="0" rIns="45705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9"/>
            <a:ext cx="2590800" cy="2516489"/>
          </a:xfrm>
        </p:spPr>
        <p:txBody>
          <a:bodyPr lIns="0" tIns="0" rIns="45705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73624-6067-4C29-8C84-7801F5936874}" type="datetime1">
              <a:rPr lang="id-ID" smtClean="0"/>
              <a:t>04/02/2020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9144000" cy="84407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0663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9144001" cy="91441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7"/>
            <a:ext cx="3733819" cy="9108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1" y="440113"/>
            <a:ext cx="3733801" cy="180035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  <a:prstGeom prst="rect">
            <a:avLst/>
          </a:prstGeom>
        </p:spPr>
        <p:txBody>
          <a:bodyPr vert="horz" lIns="91411" tIns="45705" rIns="91411" bIns="45705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943136"/>
            <a:ext cx="8229600" cy="4325112"/>
          </a:xfrm>
          <a:prstGeom prst="rect">
            <a:avLst/>
          </a:prstGeom>
        </p:spPr>
        <p:txBody>
          <a:bodyPr vert="horz" lIns="91411" tIns="45705" rIns="91411" bIns="45705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 lIns="91411" tIns="45705" rIns="91411" bIns="45705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99488FC-EDED-4058-9988-82D22CA5B29A}" type="datetime1">
              <a:rPr lang="id-ID" smtClean="0"/>
              <a:t>04/02/2020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 lIns="91411" tIns="45705" rIns="91411" bIns="45705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lIns="91411" tIns="45705" rIns="91411" bIns="45705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9280"/>
            <a:ext cx="914400" cy="9189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65643" indent="-255950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157" indent="-246809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249" indent="-21938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198" indent="-201104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443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8829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215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318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39563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Perancangan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Pemrograman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Web</a:t>
            </a:r>
            <a:endParaRPr lang="id-ID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Week 11 </a:t>
            </a:r>
          </a:p>
          <a:p>
            <a:r>
              <a:rPr lang="id-ID" dirty="0" smtClean="0"/>
              <a:t>File Teks, Upload dan Download File</a:t>
            </a:r>
            <a:endParaRPr lang="id-ID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085184"/>
            <a:ext cx="2964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chemeClr val="tx2"/>
                </a:solidFill>
              </a:rPr>
              <a:t>Oleh</a:t>
            </a:r>
            <a:r>
              <a:rPr lang="en-US" i="1" dirty="0" smtClean="0">
                <a:solidFill>
                  <a:schemeClr val="tx2"/>
                </a:solidFill>
              </a:rPr>
              <a:t>: </a:t>
            </a:r>
            <a:r>
              <a:rPr lang="en-US" i="1" dirty="0" err="1" smtClean="0">
                <a:solidFill>
                  <a:schemeClr val="tx2"/>
                </a:solidFill>
              </a:rPr>
              <a:t>Chaerul</a:t>
            </a:r>
            <a:r>
              <a:rPr lang="en-US" i="1" dirty="0" smtClean="0">
                <a:solidFill>
                  <a:schemeClr val="tx2"/>
                </a:solidFill>
              </a:rPr>
              <a:t> Anwar, MTI</a:t>
            </a:r>
            <a:endParaRPr lang="id-ID" i="1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7457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980728"/>
            <a:ext cx="4392488" cy="5114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2795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9725" indent="-33655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id-ID" altLang="en-US" dirty="0" smtClean="0">
                <a:cs typeface="Courier New" panose="02070309020205020404" pitchFamily="49" charset="0"/>
              </a:rPr>
              <a:t>Membuat dan upload File String dan Database</a:t>
            </a:r>
            <a:endParaRPr lang="en-US" altLang="en-US" dirty="0">
              <a:cs typeface="Courier New" panose="02070309020205020404" pitchFamily="49" charset="0"/>
            </a:endParaRPr>
          </a:p>
          <a:p>
            <a:pPr marL="339725" indent="-33655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dirty="0" err="1" smtClean="0">
                <a:cs typeface="Courier New" panose="02070309020205020404" pitchFamily="49" charset="0"/>
              </a:rPr>
              <a:t>Bekerja</a:t>
            </a:r>
            <a:r>
              <a:rPr lang="en-US" altLang="en-US" dirty="0" smtClean="0">
                <a:cs typeface="Courier New" panose="02070309020205020404" pitchFamily="49" charset="0"/>
              </a:rPr>
              <a:t> </a:t>
            </a:r>
            <a:r>
              <a:rPr lang="en-US" altLang="en-US" dirty="0" err="1" smtClean="0">
                <a:cs typeface="Courier New" panose="02070309020205020404" pitchFamily="49" charset="0"/>
              </a:rPr>
              <a:t>dengan</a:t>
            </a:r>
            <a:r>
              <a:rPr lang="en-US" altLang="en-US" dirty="0" smtClean="0">
                <a:cs typeface="Courier New" panose="02070309020205020404" pitchFamily="49" charset="0"/>
              </a:rPr>
              <a:t> database </a:t>
            </a:r>
            <a:r>
              <a:rPr lang="en-US" altLang="en-US" dirty="0" err="1" smtClean="0">
                <a:cs typeface="Courier New" panose="02070309020205020404" pitchFamily="49" charset="0"/>
              </a:rPr>
              <a:t>menggunakan</a:t>
            </a:r>
            <a:r>
              <a:rPr lang="en-US" altLang="en-US" dirty="0" smtClean="0">
                <a:cs typeface="Courier New" panose="02070309020205020404" pitchFamily="49" charset="0"/>
              </a:rPr>
              <a:t> PHP</a:t>
            </a:r>
            <a:endParaRPr lang="en-US" altLang="en-US" dirty="0">
              <a:cs typeface="Courier New" panose="02070309020205020404" pitchFamily="49" charset="0"/>
            </a:endParaRPr>
          </a:p>
          <a:p>
            <a:pPr marL="339725" indent="-33655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cs typeface="Courier New" panose="02070309020205020404" pitchFamily="49" charset="0"/>
              </a:rPr>
              <a:t>Create, modify, and delete </a:t>
            </a:r>
            <a:r>
              <a:rPr lang="en-US" altLang="en-US" dirty="0" smtClean="0">
                <a:cs typeface="Courier New" panose="02070309020205020404" pitchFamily="49" charset="0"/>
              </a:rPr>
              <a:t>table </a:t>
            </a:r>
            <a:r>
              <a:rPr lang="en-US" altLang="en-US" dirty="0" err="1" smtClean="0">
                <a:cs typeface="Courier New" panose="02070309020205020404" pitchFamily="49" charset="0"/>
              </a:rPr>
              <a:t>menggunakan</a:t>
            </a:r>
            <a:r>
              <a:rPr lang="en-US" altLang="en-US" dirty="0" smtClean="0">
                <a:cs typeface="Courier New" panose="02070309020205020404" pitchFamily="49" charset="0"/>
              </a:rPr>
              <a:t> PHP</a:t>
            </a:r>
            <a:endParaRPr lang="en-US" altLang="en-US" dirty="0">
              <a:cs typeface="Courier New" panose="02070309020205020404" pitchFamily="49" charset="0"/>
            </a:endParaRPr>
          </a:p>
          <a:p>
            <a:pPr marL="339725" indent="-33655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dirty="0" err="1" smtClean="0">
                <a:cs typeface="Courier New" panose="02070309020205020404" pitchFamily="49" charset="0"/>
              </a:rPr>
              <a:t>Menggunakan</a:t>
            </a:r>
            <a:r>
              <a:rPr lang="en-US" altLang="en-US" dirty="0" smtClean="0">
                <a:cs typeface="Courier New" panose="02070309020205020404" pitchFamily="49" charset="0"/>
              </a:rPr>
              <a:t> PHP </a:t>
            </a:r>
            <a:r>
              <a:rPr lang="en-US" altLang="en-US" dirty="0" err="1" smtClean="0">
                <a:cs typeface="Courier New" panose="02070309020205020404" pitchFamily="49" charset="0"/>
              </a:rPr>
              <a:t>untuk</a:t>
            </a:r>
            <a:r>
              <a:rPr lang="en-US" altLang="en-US" dirty="0" smtClean="0">
                <a:cs typeface="Courier New" panose="02070309020205020404" pitchFamily="49" charset="0"/>
              </a:rPr>
              <a:t> </a:t>
            </a:r>
            <a:r>
              <a:rPr lang="en-US" altLang="en-US" dirty="0" err="1" smtClean="0">
                <a:cs typeface="Courier New" panose="02070309020205020404" pitchFamily="49" charset="0"/>
              </a:rPr>
              <a:t>mengolah</a:t>
            </a:r>
            <a:r>
              <a:rPr lang="en-US" altLang="en-US" dirty="0" smtClean="0">
                <a:cs typeface="Courier New" panose="02070309020205020404" pitchFamily="49" charset="0"/>
              </a:rPr>
              <a:t> database</a:t>
            </a:r>
            <a:endParaRPr lang="en-US" altLang="en-US" dirty="0">
              <a:cs typeface="Courier New" panose="02070309020205020404" pitchFamily="49" charset="0"/>
            </a:endParaRPr>
          </a:p>
          <a:p>
            <a:pPr marL="109693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324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File Handling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id-ID" dirty="0"/>
              <a:t>PHP juga </a:t>
            </a:r>
            <a:r>
              <a:rPr lang="en-US" altLang="id-ID" dirty="0" err="1"/>
              <a:t>dapat</a:t>
            </a:r>
            <a:r>
              <a:rPr lang="en-US" altLang="id-ID" dirty="0"/>
              <a:t> </a:t>
            </a:r>
            <a:r>
              <a:rPr lang="en-US" altLang="id-ID" dirty="0" err="1"/>
              <a:t>berinteraksi</a:t>
            </a:r>
            <a:r>
              <a:rPr lang="en-US" altLang="id-ID" dirty="0"/>
              <a:t> </a:t>
            </a:r>
            <a:r>
              <a:rPr lang="en-US" altLang="id-ID" dirty="0" err="1"/>
              <a:t>dengan</a:t>
            </a:r>
            <a:r>
              <a:rPr lang="en-US" altLang="id-ID" dirty="0"/>
              <a:t> file yang </a:t>
            </a:r>
            <a:r>
              <a:rPr lang="en-US" altLang="id-ID" dirty="0" err="1"/>
              <a:t>memungkinkan</a:t>
            </a:r>
            <a:r>
              <a:rPr lang="en-US" altLang="id-ID" dirty="0"/>
              <a:t> </a:t>
            </a:r>
            <a:r>
              <a:rPr lang="en-US" altLang="id-ID" dirty="0" err="1"/>
              <a:t>pengguna</a:t>
            </a:r>
            <a:r>
              <a:rPr lang="en-US" altLang="id-ID" dirty="0"/>
              <a:t> </a:t>
            </a:r>
            <a:r>
              <a:rPr lang="en-US" altLang="id-ID" dirty="0" err="1"/>
              <a:t>melakukan</a:t>
            </a:r>
            <a:r>
              <a:rPr lang="en-US" altLang="id-ID" dirty="0"/>
              <a:t> upload file </a:t>
            </a:r>
            <a:r>
              <a:rPr lang="en-US" altLang="id-ID" dirty="0" err="1"/>
              <a:t>dari</a:t>
            </a:r>
            <a:r>
              <a:rPr lang="en-US" altLang="id-ID" dirty="0"/>
              <a:t> </a:t>
            </a:r>
            <a:r>
              <a:rPr lang="en-US" altLang="id-ID" dirty="0" err="1"/>
              <a:t>browsernya</a:t>
            </a:r>
            <a:r>
              <a:rPr lang="en-US" altLang="id-ID" dirty="0"/>
              <a:t>. </a:t>
            </a:r>
            <a:r>
              <a:rPr lang="en-US" altLang="id-ID" dirty="0" err="1"/>
              <a:t>Ketika</a:t>
            </a:r>
            <a:r>
              <a:rPr lang="en-US" altLang="id-ID" dirty="0"/>
              <a:t> </a:t>
            </a:r>
            <a:r>
              <a:rPr lang="en-US" altLang="id-ID" dirty="0" err="1"/>
              <a:t>melakukan</a:t>
            </a:r>
            <a:r>
              <a:rPr lang="en-US" altLang="id-ID" dirty="0"/>
              <a:t> </a:t>
            </a:r>
            <a:r>
              <a:rPr lang="en-US" altLang="id-ID" dirty="0" err="1"/>
              <a:t>interaksi</a:t>
            </a:r>
            <a:r>
              <a:rPr lang="en-US" altLang="id-ID" dirty="0"/>
              <a:t> </a:t>
            </a:r>
            <a:r>
              <a:rPr lang="en-US" altLang="id-ID" dirty="0" err="1"/>
              <a:t>dengan</a:t>
            </a:r>
            <a:r>
              <a:rPr lang="en-US" altLang="id-ID" dirty="0"/>
              <a:t> file yang </a:t>
            </a:r>
            <a:r>
              <a:rPr lang="en-US" altLang="id-ID" dirty="0" err="1"/>
              <a:t>dikirim</a:t>
            </a:r>
            <a:r>
              <a:rPr lang="en-US" altLang="id-ID" dirty="0"/>
              <a:t> </a:t>
            </a:r>
            <a:r>
              <a:rPr lang="en-US" altLang="id-ID" dirty="0" err="1"/>
              <a:t>dari</a:t>
            </a:r>
            <a:r>
              <a:rPr lang="en-US" altLang="id-ID" dirty="0"/>
              <a:t> browser, </a:t>
            </a:r>
            <a:r>
              <a:rPr lang="en-US" altLang="id-ID" dirty="0" err="1"/>
              <a:t>ada</a:t>
            </a:r>
            <a:r>
              <a:rPr lang="en-US" altLang="id-ID" dirty="0"/>
              <a:t> </a:t>
            </a:r>
            <a:r>
              <a:rPr lang="en-US" altLang="id-ID" dirty="0" err="1"/>
              <a:t>perlakuan</a:t>
            </a:r>
            <a:r>
              <a:rPr lang="en-US" altLang="id-ID" dirty="0"/>
              <a:t> </a:t>
            </a:r>
            <a:r>
              <a:rPr lang="en-US" altLang="id-ID" dirty="0" err="1"/>
              <a:t>khusus</a:t>
            </a:r>
            <a:r>
              <a:rPr lang="en-US" altLang="id-ID" dirty="0"/>
              <a:t> </a:t>
            </a:r>
            <a:r>
              <a:rPr lang="en-US" altLang="id-ID" dirty="0" err="1"/>
              <a:t>dari</a:t>
            </a:r>
            <a:r>
              <a:rPr lang="en-US" altLang="id-ID" dirty="0"/>
              <a:t> PHP </a:t>
            </a:r>
            <a:r>
              <a:rPr lang="en-US" altLang="id-ID" dirty="0" err="1"/>
              <a:t>terhadap</a:t>
            </a:r>
            <a:r>
              <a:rPr lang="en-US" altLang="id-ID" dirty="0"/>
              <a:t> </a:t>
            </a:r>
            <a:r>
              <a:rPr lang="en-US" altLang="id-ID" dirty="0" err="1"/>
              <a:t>kiriman</a:t>
            </a:r>
            <a:r>
              <a:rPr lang="en-US" altLang="id-ID" dirty="0"/>
              <a:t> </a:t>
            </a:r>
            <a:r>
              <a:rPr lang="en-US" altLang="id-ID" dirty="0" err="1"/>
              <a:t>tersebut</a:t>
            </a:r>
            <a:r>
              <a:rPr lang="en-US" altLang="id-ID" dirty="0"/>
              <a:t> </a:t>
            </a:r>
            <a:r>
              <a:rPr lang="en-US" altLang="id-ID" dirty="0" err="1"/>
              <a:t>sebelum</a:t>
            </a:r>
            <a:r>
              <a:rPr lang="en-US" altLang="id-ID" dirty="0"/>
              <a:t> </a:t>
            </a:r>
            <a:r>
              <a:rPr lang="en-US" altLang="id-ID" dirty="0" err="1"/>
              <a:t>akhirnya</a:t>
            </a:r>
            <a:r>
              <a:rPr lang="en-US" altLang="id-ID" dirty="0"/>
              <a:t> </a:t>
            </a:r>
            <a:r>
              <a:rPr lang="en-US" altLang="id-ID" dirty="0" err="1"/>
              <a:t>disimpankan</a:t>
            </a:r>
            <a:r>
              <a:rPr lang="en-US" altLang="id-ID" dirty="0"/>
              <a:t> </a:t>
            </a:r>
            <a:r>
              <a:rPr lang="en-US" altLang="id-ID" dirty="0" err="1"/>
              <a:t>kedalam</a:t>
            </a:r>
            <a:r>
              <a:rPr lang="en-US" altLang="id-ID" dirty="0"/>
              <a:t> folder server. </a:t>
            </a:r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6178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Function terkait filehandling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d-ID" altLang="id-ID" dirty="0" smtClean="0"/>
              <a:t>File_exist(“nama file”)</a:t>
            </a:r>
          </a:p>
          <a:p>
            <a:pPr marL="109693" indent="0">
              <a:buNone/>
            </a:pPr>
            <a:r>
              <a:rPr lang="id-ID" altLang="id-ID" dirty="0" smtClean="0"/>
              <a:t>P</a:t>
            </a:r>
            <a:r>
              <a:rPr lang="en-US" altLang="id-ID" dirty="0" err="1" smtClean="0"/>
              <a:t>emeriksaan</a:t>
            </a:r>
            <a:r>
              <a:rPr lang="en-US" altLang="id-ID" dirty="0" smtClean="0"/>
              <a:t> </a:t>
            </a:r>
            <a:r>
              <a:rPr lang="en-US" altLang="id-ID" dirty="0"/>
              <a:t>file </a:t>
            </a:r>
            <a:r>
              <a:rPr lang="en-US" altLang="id-ID" dirty="0" smtClean="0"/>
              <a:t>: </a:t>
            </a:r>
            <a:r>
              <a:rPr lang="en-US" altLang="id-ID" dirty="0" err="1"/>
              <a:t>file_exists</a:t>
            </a:r>
            <a:r>
              <a:rPr lang="en-US" altLang="id-ID" dirty="0"/>
              <a:t>(“</a:t>
            </a:r>
            <a:r>
              <a:rPr lang="en-US" altLang="id-ID" dirty="0" err="1"/>
              <a:t>nama</a:t>
            </a:r>
            <a:r>
              <a:rPr lang="en-US" altLang="id-ID" dirty="0"/>
              <a:t> file”). </a:t>
            </a:r>
            <a:r>
              <a:rPr lang="id-ID" altLang="id-ID" dirty="0" smtClean="0"/>
              <a:t> Jika ada akan bernilai true</a:t>
            </a:r>
          </a:p>
          <a:p>
            <a:r>
              <a:rPr lang="id-ID" altLang="id-ID" b="1" dirty="0" smtClean="0"/>
              <a:t>Buka File :</a:t>
            </a:r>
            <a:r>
              <a:rPr lang="id-ID" altLang="id-ID" dirty="0" smtClean="0"/>
              <a:t> $File =  fopen(“nama file”,</a:t>
            </a:r>
            <a:r>
              <a:rPr lang="sv-SE" altLang="id-ID" i="1" dirty="0"/>
              <a:t> </a:t>
            </a:r>
            <a:r>
              <a:rPr lang="sv-SE" altLang="id-ID" i="1" dirty="0" smtClean="0"/>
              <a:t>mode</a:t>
            </a:r>
            <a:r>
              <a:rPr lang="id-ID" altLang="id-ID" dirty="0" smtClean="0"/>
              <a:t>)</a:t>
            </a:r>
          </a:p>
          <a:p>
            <a:pPr marL="109693" indent="0">
              <a:buNone/>
            </a:pPr>
            <a:r>
              <a:rPr lang="id-ID" altLang="id-ID" dirty="0" smtClean="0"/>
              <a:t>Membuka file , Mode : </a:t>
            </a:r>
          </a:p>
          <a:p>
            <a:pPr marL="109693" indent="0">
              <a:buNone/>
            </a:pPr>
            <a:r>
              <a:rPr lang="id-ID" altLang="id-ID" dirty="0" smtClean="0"/>
              <a:t>r : read , r+ : read + write , penambahan data diawal.</a:t>
            </a:r>
          </a:p>
          <a:p>
            <a:pPr marL="109693" indent="0">
              <a:buNone/>
            </a:pPr>
            <a:r>
              <a:rPr lang="id-ID" altLang="id-ID" dirty="0" smtClean="0"/>
              <a:t>w: write, w+ :  utk menulis file baru, jika ada data dengan nama sama maka akan terhapus digantikan dgn data baru.</a:t>
            </a:r>
          </a:p>
          <a:p>
            <a:pPr marL="109693" indent="0">
              <a:buNone/>
            </a:pPr>
            <a:r>
              <a:rPr lang="id-ID" altLang="id-ID" dirty="0" smtClean="0"/>
              <a:t>a:append, a+ : utk append data</a:t>
            </a:r>
            <a:endParaRPr lang="en-US" altLang="id-ID" dirty="0"/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430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Function terkait file handling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b="1" dirty="0" smtClean="0"/>
              <a:t>Tutup File : </a:t>
            </a:r>
            <a:r>
              <a:rPr lang="id-ID" dirty="0" smtClean="0"/>
              <a:t>Fclose($File) </a:t>
            </a:r>
          </a:p>
          <a:p>
            <a:r>
              <a:rPr lang="id-ID" b="1" dirty="0" smtClean="0"/>
              <a:t>Membaca Isi file menggunakan  </a:t>
            </a:r>
            <a:r>
              <a:rPr lang="sv-SE" altLang="id-ID" b="1" dirty="0"/>
              <a:t>fgets() </a:t>
            </a:r>
            <a:r>
              <a:rPr lang="sv-SE" altLang="id-ID" b="1" dirty="0" smtClean="0"/>
              <a:t>:</a:t>
            </a:r>
            <a:r>
              <a:rPr lang="id-ID" altLang="id-ID" b="1" dirty="0" smtClean="0"/>
              <a:t>   </a:t>
            </a:r>
            <a:r>
              <a:rPr lang="sv-SE" altLang="id-ID" dirty="0" smtClean="0"/>
              <a:t>$</a:t>
            </a:r>
            <a:r>
              <a:rPr lang="sv-SE" altLang="id-ID" dirty="0"/>
              <a:t>var = fgets </a:t>
            </a:r>
            <a:r>
              <a:rPr lang="sv-SE" altLang="id-ID" dirty="0" smtClean="0"/>
              <a:t>(</a:t>
            </a:r>
            <a:r>
              <a:rPr lang="id-ID" altLang="id-ID" dirty="0" smtClean="0"/>
              <a:t>$File</a:t>
            </a:r>
            <a:r>
              <a:rPr lang="sv-SE" altLang="id-ID" dirty="0" smtClean="0"/>
              <a:t>, </a:t>
            </a:r>
            <a:r>
              <a:rPr lang="sv-SE" altLang="id-ID" dirty="0"/>
              <a:t>jumlahdata</a:t>
            </a:r>
            <a:r>
              <a:rPr lang="sv-SE" altLang="id-ID" dirty="0" smtClean="0"/>
              <a:t>)</a:t>
            </a:r>
            <a:r>
              <a:rPr lang="id-ID" altLang="id-ID" dirty="0" smtClean="0"/>
              <a:t>;</a:t>
            </a:r>
          </a:p>
          <a:p>
            <a:r>
              <a:rPr lang="id-ID" altLang="id-ID" b="1" dirty="0" smtClean="0"/>
              <a:t>Membaca isi file  menggunakan </a:t>
            </a:r>
            <a:r>
              <a:rPr lang="sv-SE" altLang="id-ID" b="1" dirty="0" smtClean="0"/>
              <a:t>fread</a:t>
            </a:r>
            <a:r>
              <a:rPr lang="sv-SE" altLang="id-ID" b="1" dirty="0"/>
              <a:t>() : </a:t>
            </a:r>
            <a:r>
              <a:rPr lang="sv-SE" altLang="id-ID" dirty="0"/>
              <a:t>$var = fread</a:t>
            </a:r>
            <a:r>
              <a:rPr lang="sv-SE" altLang="id-ID" dirty="0" smtClean="0"/>
              <a:t>(</a:t>
            </a:r>
            <a:r>
              <a:rPr lang="id-ID" altLang="id-ID" dirty="0" smtClean="0"/>
              <a:t>$File</a:t>
            </a:r>
            <a:r>
              <a:rPr lang="sv-SE" altLang="id-ID" dirty="0" smtClean="0"/>
              <a:t>, </a:t>
            </a:r>
            <a:r>
              <a:rPr lang="sv-SE" altLang="id-ID" dirty="0"/>
              <a:t>jumlahdata</a:t>
            </a:r>
            <a:r>
              <a:rPr lang="sv-SE" altLang="id-ID" dirty="0" smtClean="0"/>
              <a:t>)</a:t>
            </a:r>
            <a:r>
              <a:rPr lang="id-ID" altLang="id-ID" dirty="0" smtClean="0"/>
              <a:t>;</a:t>
            </a:r>
          </a:p>
          <a:p>
            <a:r>
              <a:rPr lang="id-ID" altLang="id-ID" b="1" dirty="0" smtClean="0"/>
              <a:t>Menyimpan file menggunakan fputs : </a:t>
            </a:r>
          </a:p>
          <a:p>
            <a:r>
              <a:rPr lang="id-ID" altLang="id-ID" b="1" dirty="0" smtClean="0"/>
              <a:t>Fputs($File, isi);</a:t>
            </a:r>
            <a:endParaRPr lang="sv-SE" altLang="id-ID" b="1" dirty="0"/>
          </a:p>
          <a:p>
            <a:endParaRPr lang="id-ID" altLang="id-ID" dirty="0" smtClean="0"/>
          </a:p>
          <a:p>
            <a:endParaRPr lang="sv-SE" altLang="id-ID" dirty="0"/>
          </a:p>
          <a:p>
            <a:endParaRPr lang="id-ID" b="1" dirty="0" smtClean="0"/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4007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01FA8477-6F45-4C67-81BD-75BDD41149C8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   Sekian - Terima Kasih</a:t>
            </a:r>
          </a:p>
        </p:txBody>
      </p:sp>
    </p:spTree>
    <p:extLst>
      <p:ext uri="{BB962C8B-B14F-4D97-AF65-F5344CB8AC3E}">
        <p14:creationId xmlns:p14="http://schemas.microsoft.com/office/powerpoint/2010/main" val="416254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9833</TotalTime>
  <Words>247</Words>
  <Application>Microsoft Office PowerPoint</Application>
  <PresentationFormat>On-screen Show (4:3)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Courier New</vt:lpstr>
      <vt:lpstr>Georgia</vt:lpstr>
      <vt:lpstr>Tahoma</vt:lpstr>
      <vt:lpstr>Trebuchet MS</vt:lpstr>
      <vt:lpstr>Wingdings 2</vt:lpstr>
      <vt:lpstr>Urban</vt:lpstr>
      <vt:lpstr>Perancangan dan Pemrograman Web</vt:lpstr>
      <vt:lpstr>PowerPoint Presentation</vt:lpstr>
      <vt:lpstr>Objective</vt:lpstr>
      <vt:lpstr>File Handling</vt:lpstr>
      <vt:lpstr>Function terkait filehandling</vt:lpstr>
      <vt:lpstr>Function terkait file handling</vt:lpstr>
      <vt:lpstr>   Sekian - Terima Kasih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Sistem Informasi</dc:title>
  <dc:creator>Marcello Singadji</dc:creator>
  <cp:lastModifiedBy>Windows User</cp:lastModifiedBy>
  <cp:revision>602</cp:revision>
  <dcterms:created xsi:type="dcterms:W3CDTF">2011-09-16T02:11:44Z</dcterms:created>
  <dcterms:modified xsi:type="dcterms:W3CDTF">2020-02-04T07:11:18Z</dcterms:modified>
</cp:coreProperties>
</file>