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8" r:id="rId2"/>
    <p:sldId id="279" r:id="rId3"/>
    <p:sldId id="296" r:id="rId4"/>
    <p:sldId id="286" r:id="rId5"/>
    <p:sldId id="287" r:id="rId6"/>
    <p:sldId id="288" r:id="rId7"/>
    <p:sldId id="299" r:id="rId8"/>
    <p:sldId id="297" r:id="rId9"/>
    <p:sldId id="301" r:id="rId10"/>
    <p:sldId id="300" r:id="rId11"/>
    <p:sldId id="27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8"/>
            <p14:sldId id="279"/>
            <p14:sldId id="296"/>
            <p14:sldId id="286"/>
            <p14:sldId id="287"/>
            <p14:sldId id="288"/>
            <p14:sldId id="299"/>
            <p14:sldId id="297"/>
            <p14:sldId id="301"/>
            <p14:sldId id="300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94660"/>
  </p:normalViewPr>
  <p:slideViewPr>
    <p:cSldViewPr>
      <p:cViewPr varScale="1">
        <p:scale>
          <a:sx n="70" d="100"/>
          <a:sy n="70" d="100"/>
        </p:scale>
        <p:origin x="105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11/11/2019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Bahasa </a:t>
            </a:r>
            <a:r>
              <a:rPr lang="en-US" altLang="en-US" dirty="0" err="1" smtClean="0"/>
              <a:t>Pemrograman</a:t>
            </a:r>
            <a:endParaRPr lang="id-ID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Visual Swing Java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Jtable</a:t>
            </a:r>
            <a:r>
              <a:rPr lang="id-ID" dirty="0" smtClean="0"/>
              <a:t> - File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86977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067128" cy="432048"/>
          </a:xfrm>
        </p:spPr>
        <p:txBody>
          <a:bodyPr>
            <a:noAutofit/>
          </a:bodyPr>
          <a:lstStyle/>
          <a:p>
            <a:r>
              <a:rPr lang="id-ID" sz="2800" dirty="0" smtClean="0"/>
              <a:t>FormComponentShown (otomatis dijalankan)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8346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id-ID" sz="1600" dirty="0" smtClean="0"/>
              <a:t>DefaultTableModel </a:t>
            </a:r>
            <a:r>
              <a:rPr lang="id-ID" sz="1600" dirty="0"/>
              <a:t>tbl=(DefaultTableModel)tblMahasiswa.getModel();</a:t>
            </a:r>
          </a:p>
          <a:p>
            <a:pPr marL="109728" indent="0">
              <a:buNone/>
            </a:pPr>
            <a:r>
              <a:rPr lang="id-ID" sz="1600" dirty="0"/>
              <a:t> try</a:t>
            </a:r>
          </a:p>
          <a:p>
            <a:pPr marL="109728" indent="0">
              <a:buNone/>
            </a:pPr>
            <a:r>
              <a:rPr lang="id-ID" sz="1600" dirty="0"/>
              <a:t>{ /*simpan di mydocuments\dataMahasiswa.txt</a:t>
            </a:r>
          </a:p>
          <a:p>
            <a:pPr marL="109728" indent="0">
              <a:buNone/>
            </a:pPr>
            <a:r>
              <a:rPr lang="id-ID" sz="1600" dirty="0"/>
              <a:t>jgn lupa import FileSystemView -&gt; javax.swing.FileChooser.FileSystemView */</a:t>
            </a:r>
          </a:p>
          <a:p>
            <a:pPr marL="109728" indent="0">
              <a:buNone/>
            </a:pPr>
            <a:r>
              <a:rPr lang="id-ID" sz="1600" dirty="0"/>
              <a:t>String namaFile= FileSystemView.getFileSystemView().getDefaultDirectory().getPath()+"\\dataMahasiswa.txt";</a:t>
            </a:r>
          </a:p>
          <a:p>
            <a:pPr marL="109728" indent="0">
              <a:buNone/>
            </a:pPr>
            <a:r>
              <a:rPr lang="id-ID" sz="1600" dirty="0"/>
              <a:t>    FileReader fr = new FileReader(namaFile);</a:t>
            </a:r>
          </a:p>
          <a:p>
            <a:pPr marL="109728" indent="0">
              <a:buNone/>
            </a:pPr>
            <a:r>
              <a:rPr lang="id-ID" sz="1600" dirty="0"/>
              <a:t>    Scanner br = new Scanner(fr); //import Scanner</a:t>
            </a:r>
          </a:p>
          <a:p>
            <a:pPr marL="109728" indent="0">
              <a:buNone/>
            </a:pPr>
            <a:r>
              <a:rPr lang="id-ID" sz="1600" dirty="0"/>
              <a:t>while(br.hasNextLine())</a:t>
            </a:r>
          </a:p>
          <a:p>
            <a:pPr marL="109728" indent="0">
              <a:buNone/>
            </a:pPr>
            <a:r>
              <a:rPr lang="id-ID" sz="1600" dirty="0"/>
              <a:t>{   String line = br.nextLine();</a:t>
            </a:r>
          </a:p>
          <a:p>
            <a:pPr marL="109728" indent="0">
              <a:buNone/>
            </a:pPr>
            <a:r>
              <a:rPr lang="id-ID" sz="1600" dirty="0"/>
              <a:t>    String[] isi=line.split(Pattern.quote("|"));</a:t>
            </a:r>
          </a:p>
          <a:p>
            <a:pPr marL="109728" indent="0">
              <a:buNone/>
            </a:pPr>
            <a:r>
              <a:rPr lang="id-ID" sz="1600" dirty="0"/>
              <a:t>    tbl.addRow(isi);</a:t>
            </a:r>
          </a:p>
          <a:p>
            <a:pPr marL="109728" indent="0">
              <a:buNone/>
            </a:pPr>
            <a:r>
              <a:rPr lang="id-ID" sz="1600" dirty="0"/>
              <a:t>} //while</a:t>
            </a:r>
          </a:p>
          <a:p>
            <a:pPr marL="109728" indent="0">
              <a:buNone/>
            </a:pPr>
            <a:r>
              <a:rPr lang="id-ID" sz="1600" dirty="0"/>
              <a:t>}//try</a:t>
            </a:r>
          </a:p>
          <a:p>
            <a:pPr marL="109728" indent="0">
              <a:buNone/>
            </a:pPr>
            <a:r>
              <a:rPr lang="id-ID" sz="1600" dirty="0"/>
              <a:t>catch (Exception e){ </a:t>
            </a:r>
          </a:p>
          <a:p>
            <a:pPr marL="109728" indent="0">
              <a:buNone/>
            </a:pPr>
            <a:r>
              <a:rPr lang="id-ID" sz="1600" dirty="0"/>
              <a:t>JOptionPane.showMessageDialog(this, "Data kosong, jgn lupa simpan file"); } //</a:t>
            </a:r>
            <a:r>
              <a:rPr lang="id-ID" sz="1600" dirty="0" smtClean="0"/>
              <a:t>catch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694858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97" y="1772815"/>
            <a:ext cx="7220006" cy="451572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TERIMA KASIH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4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JTable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1772816"/>
            <a:ext cx="76431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JTable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class java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pada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paket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javax.swing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JTable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class yang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mempunya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bentuk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visual,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sehingga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perlu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membentuk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kontainer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sebagai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penampung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JTable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TableModel</a:t>
            </a:r>
            <a:r>
              <a:rPr lang="en-US" b="1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 smtClean="0"/>
              <a:t>abstrak</a:t>
            </a:r>
            <a:r>
              <a:rPr lang="en-US" dirty="0"/>
              <a:t> </a:t>
            </a:r>
            <a:r>
              <a:rPr lang="en-US" dirty="0" err="1" smtClean="0"/>
              <a:t>AbstractTableModel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385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Jtable</a:t>
            </a:r>
            <a:r>
              <a:rPr lang="en-US" dirty="0" smtClean="0">
                <a:latin typeface="Courier New" pitchFamily="49" charset="0"/>
              </a:rPr>
              <a:t> – </a:t>
            </a:r>
            <a:r>
              <a:rPr lang="en-US" dirty="0" err="1" smtClean="0">
                <a:latin typeface="Courier New" pitchFamily="49" charset="0"/>
              </a:rPr>
              <a:t>DefaultTableModel</a:t>
            </a:r>
            <a:endParaRPr lang="en-US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46313" y="6257925"/>
            <a:ext cx="4416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Courier New" pitchFamily="49" charset="0"/>
                <a:cs typeface="Times New Roman" pitchFamily="18" charset="0"/>
              </a:rPr>
              <a:t>TableModel</a:t>
            </a:r>
            <a:r>
              <a:rPr lang="en-US" sz="160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1600">
                <a:cs typeface="Times New Roman" pitchFamily="18" charset="0"/>
              </a:rPr>
              <a:t>interface methods and descriptions.</a:t>
            </a:r>
            <a:endParaRPr lang="en-US" sz="160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72816"/>
            <a:ext cx="76431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AbstractTableModel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default </a:t>
            </a:r>
            <a:r>
              <a:rPr lang="en-US" dirty="0" err="1"/>
              <a:t>sedikitnya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AbstractTableModel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getColumnCount</a:t>
            </a:r>
            <a:r>
              <a:rPr lang="en-US" dirty="0"/>
              <a:t>, 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getRowCount</a:t>
            </a: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getValueAt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</a:t>
            </a:r>
            <a:r>
              <a:rPr lang="en-US" dirty="0"/>
              <a:t>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DefaultTableModel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vektor</a:t>
            </a:r>
            <a:r>
              <a:rPr lang="en-US" dirty="0"/>
              <a:t> (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Vector)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larik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64411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296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id-ID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Class:frmBiodata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Title form :  Biodata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4486" y="4693982"/>
            <a:ext cx="85812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private void jButton1ActionPerformed(</a:t>
            </a:r>
            <a:r>
              <a:rPr lang="en-US" sz="1600" dirty="0" err="1" smtClean="0"/>
              <a:t>java.awt.event.ActionEvent</a:t>
            </a:r>
            <a:r>
              <a:rPr lang="en-US" sz="1600" dirty="0" smtClean="0"/>
              <a:t> </a:t>
            </a:r>
            <a:r>
              <a:rPr lang="en-US" sz="1600" dirty="0" err="1" smtClean="0"/>
              <a:t>evt</a:t>
            </a:r>
            <a:r>
              <a:rPr lang="en-US" sz="1600" dirty="0" smtClean="0"/>
              <a:t>) {</a:t>
            </a:r>
          </a:p>
          <a:p>
            <a:pPr marL="109728" indent="0">
              <a:buNone/>
            </a:pPr>
            <a:r>
              <a:rPr lang="en-US" sz="1600" dirty="0" err="1"/>
              <a:t>DefaultTableModel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r>
              <a:rPr lang="en-US" sz="1600" dirty="0"/>
              <a:t> = (</a:t>
            </a:r>
            <a:r>
              <a:rPr lang="en-US" sz="1600" dirty="0" err="1"/>
              <a:t>DefaultTableModel</a:t>
            </a:r>
            <a:r>
              <a:rPr lang="en-US" sz="1600" dirty="0"/>
              <a:t>)</a:t>
            </a:r>
            <a:r>
              <a:rPr lang="en-US" sz="1600" dirty="0" err="1"/>
              <a:t>tbl</a:t>
            </a:r>
            <a:r>
              <a:rPr lang="id-ID" sz="1600" dirty="0"/>
              <a:t>Mhs</a:t>
            </a:r>
            <a:r>
              <a:rPr lang="en-US" sz="1600" dirty="0"/>
              <a:t>.</a:t>
            </a:r>
            <a:r>
              <a:rPr lang="en-US" sz="1600" dirty="0" err="1"/>
              <a:t>getModel</a:t>
            </a:r>
            <a:r>
              <a:rPr lang="en-US" sz="1600" dirty="0"/>
              <a:t>()</a:t>
            </a:r>
            <a:r>
              <a:rPr lang="id-ID" sz="1600" dirty="0"/>
              <a:t> </a:t>
            </a:r>
            <a:r>
              <a:rPr lang="en-US" sz="1600" dirty="0"/>
              <a:t>;</a:t>
            </a:r>
          </a:p>
          <a:p>
            <a:r>
              <a:rPr lang="en-US" sz="1600" b="1" dirty="0" smtClean="0"/>
              <a:t>String[] </a:t>
            </a:r>
            <a:r>
              <a:rPr lang="en-US" sz="1600" b="1" dirty="0" err="1" smtClean="0"/>
              <a:t>isi</a:t>
            </a:r>
            <a:r>
              <a:rPr lang="en-US" sz="1600" b="1" dirty="0" smtClean="0"/>
              <a:t> = {</a:t>
            </a:r>
            <a:r>
              <a:rPr lang="id-ID" sz="1600" b="1" dirty="0" smtClean="0"/>
              <a:t>txtNo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(),</a:t>
            </a:r>
            <a:r>
              <a:rPr lang="id-ID" sz="1600" b="1" dirty="0" smtClean="0"/>
              <a:t>txtNama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(),</a:t>
            </a:r>
            <a:r>
              <a:rPr lang="id-ID" sz="1600" b="1" dirty="0" smtClean="0"/>
              <a:t>txtAlamat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(),</a:t>
            </a:r>
            <a:r>
              <a:rPr lang="id-ID" sz="1600" b="1" dirty="0" smtClean="0"/>
              <a:t>txtHobi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getText</a:t>
            </a:r>
            <a:r>
              <a:rPr lang="en-US" sz="1600" b="1" dirty="0" smtClean="0"/>
              <a:t>()};</a:t>
            </a:r>
          </a:p>
          <a:p>
            <a:r>
              <a:rPr lang="en-US" sz="1600" b="1" dirty="0" smtClean="0"/>
              <a:t>       </a:t>
            </a:r>
            <a:r>
              <a:rPr lang="id-ID" sz="1600" b="1" dirty="0" smtClean="0"/>
              <a:t>tbl</a:t>
            </a:r>
            <a:r>
              <a:rPr lang="en-US" sz="1600" b="1" dirty="0" smtClean="0"/>
              <a:t>.</a:t>
            </a:r>
            <a:r>
              <a:rPr lang="en-US" sz="1600" b="1" dirty="0" err="1" smtClean="0"/>
              <a:t>addRow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isi</a:t>
            </a:r>
            <a:r>
              <a:rPr lang="en-US" sz="1600" b="1" dirty="0" smtClean="0"/>
              <a:t>)   ;</a:t>
            </a:r>
          </a:p>
          <a:p>
            <a:r>
              <a:rPr lang="en-US" sz="1600" b="1" dirty="0" smtClean="0"/>
              <a:t>    }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80296" y="1392702"/>
            <a:ext cx="30245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  </a:t>
            </a:r>
            <a:r>
              <a:rPr lang="en-US" sz="2000" dirty="0" err="1" smtClean="0"/>
              <a:t>Tambah</a:t>
            </a:r>
            <a:r>
              <a:rPr lang="en-US" sz="2000" dirty="0" smtClean="0"/>
              <a:t> </a:t>
            </a:r>
            <a:r>
              <a:rPr lang="en-US" sz="2000" dirty="0" err="1" smtClean="0"/>
              <a:t>Diklik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menambah</a:t>
            </a:r>
            <a:r>
              <a:rPr lang="en-US" sz="2000" dirty="0" smtClean="0"/>
              <a:t> data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text yang </a:t>
            </a:r>
          </a:p>
          <a:p>
            <a:r>
              <a:rPr lang="en-US" sz="2000" dirty="0" err="1" smtClean="0"/>
              <a:t>Ditulis</a:t>
            </a:r>
            <a:endParaRPr lang="id-ID" sz="2000" dirty="0" smtClean="0"/>
          </a:p>
          <a:p>
            <a:r>
              <a:rPr lang="id-ID" sz="2000" dirty="0" smtClean="0"/>
              <a:t>Object : </a:t>
            </a:r>
          </a:p>
          <a:p>
            <a:r>
              <a:rPr lang="id-ID" sz="2000" dirty="0" smtClean="0"/>
              <a:t>txtNo, txtNama, txtAlamat, txtHobi.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23" y="1645283"/>
            <a:ext cx="4071569" cy="300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611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3994" y="3376391"/>
            <a:ext cx="86395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private void jButton1ActionPerformed(</a:t>
            </a:r>
            <a:r>
              <a:rPr lang="en-US" sz="1600" dirty="0" err="1" smtClean="0"/>
              <a:t>java.awt.event.ActionEvent</a:t>
            </a:r>
            <a:r>
              <a:rPr lang="en-US" sz="1600" dirty="0" smtClean="0"/>
              <a:t> </a:t>
            </a:r>
            <a:r>
              <a:rPr lang="en-US" sz="1600" dirty="0" err="1" smtClean="0"/>
              <a:t>evt</a:t>
            </a:r>
            <a:r>
              <a:rPr lang="en-US" sz="1600" dirty="0" smtClean="0"/>
              <a:t>) {</a:t>
            </a:r>
          </a:p>
          <a:p>
            <a:r>
              <a:rPr lang="en-US" sz="1600" dirty="0" err="1"/>
              <a:t>DefaultTableModel</a:t>
            </a:r>
            <a:r>
              <a:rPr lang="en-US" sz="1600" dirty="0"/>
              <a:t> </a:t>
            </a:r>
            <a:r>
              <a:rPr lang="en-US" sz="1600" dirty="0" err="1"/>
              <a:t>tbl</a:t>
            </a:r>
            <a:r>
              <a:rPr lang="en-US" sz="1600" dirty="0"/>
              <a:t> = (</a:t>
            </a:r>
            <a:r>
              <a:rPr lang="en-US" sz="1600" dirty="0" err="1"/>
              <a:t>DefaultTableModel</a:t>
            </a:r>
            <a:r>
              <a:rPr lang="en-US" sz="1600" dirty="0"/>
              <a:t>)</a:t>
            </a:r>
            <a:r>
              <a:rPr lang="en-US" sz="1600" dirty="0" err="1"/>
              <a:t>tbl</a:t>
            </a:r>
            <a:r>
              <a:rPr lang="id-ID" sz="1600" dirty="0"/>
              <a:t>Mhs</a:t>
            </a:r>
            <a:r>
              <a:rPr lang="en-US" sz="1600" dirty="0"/>
              <a:t>.</a:t>
            </a:r>
            <a:r>
              <a:rPr lang="en-US" sz="1600" dirty="0" err="1"/>
              <a:t>getModel</a:t>
            </a:r>
            <a:r>
              <a:rPr lang="en-US" sz="1600" dirty="0"/>
              <a:t>()</a:t>
            </a:r>
            <a:r>
              <a:rPr lang="id-ID" sz="1600" dirty="0"/>
              <a:t> </a:t>
            </a:r>
            <a:r>
              <a:rPr lang="en-US" sz="1600" dirty="0"/>
              <a:t>;</a:t>
            </a:r>
          </a:p>
          <a:p>
            <a:r>
              <a:rPr lang="en-US" sz="1600" b="1" dirty="0" smtClean="0"/>
              <a:t>String[] </a:t>
            </a:r>
            <a:r>
              <a:rPr lang="en-US" sz="1600" b="1" dirty="0" err="1" smtClean="0"/>
              <a:t>isi</a:t>
            </a:r>
            <a:r>
              <a:rPr lang="en-US" sz="1600" b="1" dirty="0" smtClean="0"/>
              <a:t> = {</a:t>
            </a:r>
            <a:r>
              <a:rPr lang="id-ID" sz="1600" b="1" dirty="0"/>
              <a:t>txtNo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(),</a:t>
            </a:r>
            <a:r>
              <a:rPr lang="id-ID" sz="1600" b="1" dirty="0"/>
              <a:t>txtNama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(),</a:t>
            </a:r>
            <a:r>
              <a:rPr lang="id-ID" sz="1600" b="1" dirty="0"/>
              <a:t>txtAlamat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(),</a:t>
            </a:r>
            <a:r>
              <a:rPr lang="id-ID" sz="1600" b="1" dirty="0"/>
              <a:t>txtHobi</a:t>
            </a:r>
            <a:r>
              <a:rPr lang="en-US" sz="1600" b="1" dirty="0"/>
              <a:t>.</a:t>
            </a:r>
            <a:r>
              <a:rPr lang="en-US" sz="1600" b="1" dirty="0" err="1"/>
              <a:t>getText</a:t>
            </a:r>
            <a:r>
              <a:rPr lang="en-US" sz="1600" b="1" dirty="0"/>
              <a:t>()};</a:t>
            </a:r>
          </a:p>
          <a:p>
            <a:r>
              <a:rPr lang="en-US" sz="1600" b="1" dirty="0"/>
              <a:t>       </a:t>
            </a:r>
            <a:r>
              <a:rPr lang="id-ID" sz="1600" b="1" dirty="0"/>
              <a:t>tbl</a:t>
            </a:r>
            <a:r>
              <a:rPr lang="en-US" sz="1600" b="1" dirty="0"/>
              <a:t>.</a:t>
            </a:r>
            <a:r>
              <a:rPr lang="en-US" sz="1600" b="1" dirty="0" err="1"/>
              <a:t>addRow</a:t>
            </a:r>
            <a:r>
              <a:rPr lang="en-US" sz="1600" b="1" dirty="0"/>
              <a:t>(</a:t>
            </a:r>
            <a:r>
              <a:rPr lang="en-US" sz="1600" b="1" dirty="0" err="1"/>
              <a:t>isi</a:t>
            </a:r>
            <a:r>
              <a:rPr lang="en-US" sz="1600" b="1" dirty="0"/>
              <a:t>)   ;</a:t>
            </a:r>
          </a:p>
          <a:p>
            <a:r>
              <a:rPr lang="en-US" sz="1600" b="1" dirty="0"/>
              <a:t>    }</a:t>
            </a:r>
          </a:p>
          <a:p>
            <a:r>
              <a:rPr lang="id-ID" sz="1600" b="1" dirty="0" smtClean="0"/>
              <a:t>txtNo.setText(“”);</a:t>
            </a:r>
          </a:p>
          <a:p>
            <a:r>
              <a:rPr lang="id-ID" sz="1600" b="1" dirty="0" smtClean="0"/>
              <a:t>txtNama.setText(“”);</a:t>
            </a:r>
          </a:p>
          <a:p>
            <a:r>
              <a:rPr lang="id-ID" sz="1600" b="1" dirty="0" smtClean="0"/>
              <a:t>txtAlamat.setText(“”);</a:t>
            </a:r>
          </a:p>
          <a:p>
            <a:r>
              <a:rPr lang="id-ID" sz="1600" b="1" dirty="0" smtClean="0"/>
              <a:t>txtHobi.setText(“”);</a:t>
            </a:r>
            <a:endParaRPr lang="en-US" sz="1600" b="1" dirty="0" smtClean="0"/>
          </a:p>
          <a:p>
            <a:r>
              <a:rPr lang="en-US" sz="1600" b="1" dirty="0" smtClean="0"/>
              <a:t>    }</a:t>
            </a:r>
            <a:endParaRPr lang="en-US" sz="1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370000"/>
            <a:ext cx="4071569" cy="300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61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0525" y="423529"/>
            <a:ext cx="5189587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id-ID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smtClean="0"/>
              <a:t>button </a:t>
            </a:r>
            <a:r>
              <a:rPr lang="en-US" dirty="0" err="1" smtClean="0"/>
              <a:t>Hapus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64266" y="3501008"/>
            <a:ext cx="87707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 DefaultTableModel tbl = (DefaultTableModel)tblMahasiswa.getModel() ;</a:t>
            </a:r>
          </a:p>
          <a:p>
            <a:r>
              <a:rPr lang="id-ID" dirty="0"/>
              <a:t> try{</a:t>
            </a:r>
          </a:p>
          <a:p>
            <a:r>
              <a:rPr lang="id-ID" dirty="0"/>
              <a:t> int </a:t>
            </a:r>
            <a:r>
              <a:rPr lang="id-ID" dirty="0" smtClean="0"/>
              <a:t>baris=tblMahasiswa.getSelectedRow</a:t>
            </a:r>
            <a:r>
              <a:rPr lang="id-ID" dirty="0"/>
              <a:t>();</a:t>
            </a:r>
          </a:p>
          <a:p>
            <a:r>
              <a:rPr lang="id-ID" dirty="0"/>
              <a:t>  int konfirmasi=JOptionPane.showConfirmDialog(this, "Apakah Anda Mau hapus "+</a:t>
            </a:r>
            <a:r>
              <a:rPr lang="id-ID" dirty="0" smtClean="0"/>
              <a:t>tbl.getValueAt(baris, </a:t>
            </a:r>
            <a:r>
              <a:rPr lang="id-ID" dirty="0"/>
              <a:t>1),"Perhatian",JOptionPane.YES_NO_OPTION);</a:t>
            </a:r>
          </a:p>
          <a:p>
            <a:r>
              <a:rPr lang="id-ID" dirty="0"/>
              <a:t>if(konfirmasi==JOptionPane.YES_OPTION)</a:t>
            </a:r>
          </a:p>
          <a:p>
            <a:r>
              <a:rPr lang="id-ID" dirty="0"/>
              <a:t>{  </a:t>
            </a:r>
            <a:r>
              <a:rPr lang="id-ID" dirty="0" smtClean="0"/>
              <a:t>tbl.removeRow(baris);}</a:t>
            </a:r>
            <a:endParaRPr lang="id-ID" dirty="0"/>
          </a:p>
          <a:p>
            <a:r>
              <a:rPr lang="id-ID" dirty="0"/>
              <a:t> }</a:t>
            </a:r>
          </a:p>
          <a:p>
            <a:r>
              <a:rPr lang="id-ID" dirty="0"/>
              <a:t> catch(Exception e) {</a:t>
            </a:r>
          </a:p>
          <a:p>
            <a:r>
              <a:rPr lang="id-ID" dirty="0"/>
              <a:t>     JOptionPane.showMessageDialog(this, "Pilih dulu baris yang mau di hapus");</a:t>
            </a:r>
          </a:p>
          <a:p>
            <a:r>
              <a:rPr lang="id-ID" dirty="0"/>
              <a:t>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512" y="1673437"/>
            <a:ext cx="5022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removerRow(baris) -&gt; utk menghapus</a:t>
            </a:r>
          </a:p>
          <a:p>
            <a:r>
              <a:rPr lang="id-ID" dirty="0" smtClean="0"/>
              <a:t>getValueAt( baris,kolom) -&gt; mengambil</a:t>
            </a:r>
          </a:p>
          <a:p>
            <a:r>
              <a:rPr lang="id-ID" dirty="0" smtClean="0"/>
              <a:t>Nilai pada cell (nomor baris, nomor kolom)</a:t>
            </a:r>
          </a:p>
          <a:p>
            <a:r>
              <a:rPr lang="id-ID" dirty="0" smtClean="0"/>
              <a:t>Get SelectedRow -&gt; mendapatkan nomor baris </a:t>
            </a:r>
            <a:endParaRPr lang="id-ID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6017" y="260648"/>
            <a:ext cx="4071569" cy="300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76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944" y="103872"/>
            <a:ext cx="8229600" cy="1066800"/>
          </a:xfrm>
        </p:spPr>
        <p:txBody>
          <a:bodyPr/>
          <a:lstStyle/>
          <a:p>
            <a:r>
              <a:rPr lang="id-ID" dirty="0" smtClean="0"/>
              <a:t>Button Simpan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44" y="1052736"/>
            <a:ext cx="8229600" cy="3456384"/>
          </a:xfrm>
        </p:spPr>
        <p:txBody>
          <a:bodyPr>
            <a:normAutofit/>
          </a:bodyPr>
          <a:lstStyle/>
          <a:p>
            <a:r>
              <a:rPr lang="id-ID" sz="2000" dirty="0" smtClean="0"/>
              <a:t>Untuk menyimpan File kita gunakan </a:t>
            </a:r>
            <a:r>
              <a:rPr lang="id-ID" sz="2000" dirty="0"/>
              <a:t>FileWriter </a:t>
            </a:r>
            <a:endParaRPr lang="id-ID" sz="2000" dirty="0" smtClean="0"/>
          </a:p>
          <a:p>
            <a:r>
              <a:rPr lang="id-ID" sz="2000" dirty="0" smtClean="0"/>
              <a:t>Data disimpan dalam myDocuments\dataMahasiswa.txt</a:t>
            </a:r>
          </a:p>
          <a:p>
            <a:pPr marL="109728" indent="0">
              <a:buNone/>
            </a:pPr>
            <a:r>
              <a:rPr lang="id-ID" sz="2000" dirty="0" smtClean="0"/>
              <a:t>String </a:t>
            </a:r>
            <a:r>
              <a:rPr lang="id-ID" sz="2000" dirty="0"/>
              <a:t>namaFile= FileSystemView.getFileSystemView().getDefaultDirectory().getPath()+"\\dataMahasiswa.txt</a:t>
            </a:r>
            <a:r>
              <a:rPr lang="id-ID" sz="2000" dirty="0" smtClean="0"/>
              <a:t>";</a:t>
            </a:r>
            <a:endParaRPr lang="id-ID" sz="2000" dirty="0"/>
          </a:p>
          <a:p>
            <a:pPr marL="109728" indent="0">
              <a:buNone/>
            </a:pPr>
            <a:r>
              <a:rPr lang="id-ID" sz="2000" dirty="0" smtClean="0"/>
              <a:t>fw </a:t>
            </a:r>
            <a:r>
              <a:rPr lang="id-ID" sz="2000" dirty="0"/>
              <a:t>= new FileWriter(namaFile);</a:t>
            </a:r>
          </a:p>
          <a:p>
            <a:pPr marL="109728" indent="0">
              <a:buNone/>
            </a:pPr>
            <a:r>
              <a:rPr lang="id-ID" sz="2000" dirty="0"/>
              <a:t>BufferedWriter br = new BufferedWriter(fw</a:t>
            </a:r>
            <a:r>
              <a:rPr lang="id-ID" sz="2000" dirty="0" smtClean="0"/>
              <a:t>);</a:t>
            </a:r>
          </a:p>
          <a:p>
            <a:pPr marL="109728" indent="0">
              <a:buNone/>
            </a:pPr>
            <a:endParaRPr lang="id-ID" sz="2000" dirty="0"/>
          </a:p>
          <a:p>
            <a:pPr marL="109728" indent="0">
              <a:buNone/>
            </a:pPr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683568" y="3573016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FileWriter</a:t>
            </a:r>
            <a:endParaRPr lang="id-ID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2843808" y="3933056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23928" y="3550561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BufferedWriter</a:t>
            </a:r>
            <a:endParaRPr lang="id-ID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667636" y="3933056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747756" y="3550561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Physical File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266944" y="4826675"/>
            <a:ext cx="81035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File untuk memisahkan antar kolom gunakan karakater | sebagai delimeter</a:t>
            </a:r>
          </a:p>
          <a:p>
            <a:r>
              <a:rPr lang="id-ID" dirty="0" smtClean="0"/>
              <a:t>Gunakan Loop utk menyimpan seluruh isi data table ke file </a:t>
            </a:r>
          </a:p>
          <a:p>
            <a:r>
              <a:rPr lang="id-ID" dirty="0" smtClean="0"/>
              <a:t>No|nama|alamat|hobi|</a:t>
            </a:r>
          </a:p>
          <a:p>
            <a:r>
              <a:rPr lang="id-ID" dirty="0" smtClean="0"/>
              <a:t> </a:t>
            </a:r>
            <a:r>
              <a:rPr lang="id-ID" dirty="0"/>
              <a:t>br.write(tblMahasiswa.getValueAt(i, 2) </a:t>
            </a:r>
            <a:r>
              <a:rPr lang="id-ID" dirty="0" smtClean="0"/>
              <a:t>+"|"); // -&gt; simpan alamat diakhiri |</a:t>
            </a:r>
          </a:p>
          <a:p>
            <a:r>
              <a:rPr lang="id-ID" dirty="0" smtClean="0"/>
              <a:t>br.close -&gt; utk finalisasi simpan data ke physical file dan close bufferedWriter</a:t>
            </a:r>
          </a:p>
          <a:p>
            <a:r>
              <a:rPr lang="id-ID" dirty="0" smtClean="0"/>
              <a:t>Harus dibungkus dalam try - catch</a:t>
            </a:r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53739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066800"/>
          </a:xfrm>
        </p:spPr>
        <p:txBody>
          <a:bodyPr/>
          <a:lstStyle/>
          <a:p>
            <a:r>
              <a:rPr lang="id-ID" dirty="0" smtClean="0"/>
              <a:t>Button Simpan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id-ID" dirty="0" smtClean="0"/>
              <a:t>kode </a:t>
            </a:r>
            <a:r>
              <a:rPr lang="id-ID" dirty="0"/>
              <a:t>utk button simpan :</a:t>
            </a:r>
          </a:p>
          <a:p>
            <a:pPr marL="109728" indent="0">
              <a:buNone/>
            </a:pPr>
            <a:r>
              <a:rPr lang="id-ID" dirty="0"/>
              <a:t>try</a:t>
            </a:r>
          </a:p>
          <a:p>
            <a:pPr marL="109728" indent="0">
              <a:buNone/>
            </a:pPr>
            <a:r>
              <a:rPr lang="id-ID" dirty="0"/>
              <a:t>{  String namaFile= FileSystemView.getFileSystemView().getDefaultDirectory().getPath()+"\\dataMahasiswa.txt";</a:t>
            </a:r>
          </a:p>
          <a:p>
            <a:pPr marL="109728" indent="0">
              <a:buNone/>
            </a:pPr>
            <a:r>
              <a:rPr lang="id-ID" dirty="0"/>
              <a:t>    FileWriter fw = new FileWriter(namaFile);</a:t>
            </a:r>
          </a:p>
          <a:p>
            <a:pPr marL="109728" indent="0">
              <a:buNone/>
            </a:pPr>
            <a:r>
              <a:rPr lang="id-ID" dirty="0"/>
              <a:t>BufferedWriter br = new BufferedWriter(fw);</a:t>
            </a:r>
          </a:p>
          <a:p>
            <a:pPr marL="109728" indent="0">
              <a:buNone/>
            </a:pPr>
            <a:r>
              <a:rPr lang="id-ID" dirty="0"/>
              <a:t>for (int i=0;i&lt;tblMahasiswa.getRowCount();i++)</a:t>
            </a:r>
          </a:p>
          <a:p>
            <a:pPr marL="109728" indent="0">
              <a:buNone/>
            </a:pPr>
            <a:r>
              <a:rPr lang="id-ID" dirty="0"/>
              <a:t>{ br.write(tblMahasiswa.getValueAt(i, 0) +"|");</a:t>
            </a:r>
          </a:p>
          <a:p>
            <a:pPr marL="109728" indent="0">
              <a:buNone/>
            </a:pPr>
            <a:r>
              <a:rPr lang="id-ID" dirty="0"/>
              <a:t>  br.write(tblMahasiswa.getValueAt(i, 1) +"|");</a:t>
            </a:r>
          </a:p>
          <a:p>
            <a:pPr marL="109728" indent="0">
              <a:buNone/>
            </a:pPr>
            <a:r>
              <a:rPr lang="id-ID" dirty="0"/>
              <a:t>  br.write(tblMahasiswa.getValueAt(i, 2) +"|");</a:t>
            </a:r>
          </a:p>
          <a:p>
            <a:pPr marL="109728" indent="0">
              <a:buNone/>
            </a:pPr>
            <a:r>
              <a:rPr lang="id-ID" dirty="0"/>
              <a:t>  br.write(tblMahasiswa.getValueAt(i, 3) +"|");</a:t>
            </a:r>
          </a:p>
          <a:p>
            <a:pPr marL="109728" indent="0">
              <a:buNone/>
            </a:pPr>
            <a:r>
              <a:rPr lang="id-ID" dirty="0"/>
              <a:t>  br.newLine();</a:t>
            </a:r>
          </a:p>
          <a:p>
            <a:pPr marL="109728" indent="0">
              <a:buNone/>
            </a:pPr>
            <a:r>
              <a:rPr lang="id-ID" dirty="0"/>
              <a:t>} //for</a:t>
            </a:r>
          </a:p>
          <a:p>
            <a:pPr marL="109728" indent="0">
              <a:buNone/>
            </a:pPr>
            <a:r>
              <a:rPr lang="id-ID" dirty="0"/>
              <a:t>br.close();</a:t>
            </a:r>
          </a:p>
          <a:p>
            <a:pPr marL="109728" indent="0">
              <a:buNone/>
            </a:pPr>
            <a:r>
              <a:rPr lang="id-ID" dirty="0"/>
              <a:t>JOptionPane.showMessageDialog(this, "Data telah di simpan");</a:t>
            </a:r>
          </a:p>
          <a:p>
            <a:pPr marL="109728" indent="0">
              <a:buNone/>
            </a:pPr>
            <a:r>
              <a:rPr lang="id-ID" dirty="0"/>
              <a:t>}//try</a:t>
            </a:r>
          </a:p>
          <a:p>
            <a:pPr marL="109728" indent="0">
              <a:buNone/>
            </a:pPr>
            <a:r>
              <a:rPr lang="id-ID" dirty="0"/>
              <a:t>catch (Exception e){ </a:t>
            </a:r>
          </a:p>
          <a:p>
            <a:pPr marL="109728" indent="0">
              <a:buNone/>
            </a:pPr>
            <a:r>
              <a:rPr lang="id-ID" dirty="0"/>
              <a:t>JOptionPane.showMessageDialog(this, "File Tidak tersimpan karena :"+e);} //catch</a:t>
            </a:r>
          </a:p>
        </p:txBody>
      </p:sp>
    </p:spTree>
    <p:extLst>
      <p:ext uri="{BB962C8B-B14F-4D97-AF65-F5344CB8AC3E}">
        <p14:creationId xmlns:p14="http://schemas.microsoft.com/office/powerpoint/2010/main" val="395898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53" y="360603"/>
            <a:ext cx="8229600" cy="692133"/>
          </a:xfrm>
        </p:spPr>
        <p:txBody>
          <a:bodyPr>
            <a:normAutofit/>
          </a:bodyPr>
          <a:lstStyle/>
          <a:p>
            <a:r>
              <a:rPr lang="id-ID" sz="3200" dirty="0" smtClean="0"/>
              <a:t>FormComponentShown</a:t>
            </a: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683568" y="3573016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FileWriter</a:t>
            </a:r>
            <a:endParaRPr lang="id-ID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2843808" y="3933056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23928" y="3550561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BufferedWriter</a:t>
            </a:r>
            <a:endParaRPr lang="id-ID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667636" y="3933056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747756" y="3550561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Physical File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32603" y="4618981"/>
            <a:ext cx="8166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Harus dibungkus dalam try - catch</a:t>
            </a:r>
          </a:p>
          <a:p>
            <a:r>
              <a:rPr lang="id-ID" dirty="0" smtClean="0"/>
              <a:t>Gunakan split utk </a:t>
            </a:r>
            <a:r>
              <a:rPr lang="id-ID" dirty="0"/>
              <a:t>memotong data dari </a:t>
            </a:r>
            <a:endParaRPr lang="id-ID" dirty="0" smtClean="0"/>
          </a:p>
          <a:p>
            <a:r>
              <a:rPr lang="id-ID" dirty="0" smtClean="0"/>
              <a:t>1|Izzul|Bintaro|Membaca| -&gt; 1 baris menjadi array</a:t>
            </a:r>
          </a:p>
          <a:p>
            <a:r>
              <a:rPr lang="id-ID" dirty="0"/>
              <a:t>String[] isi=line.split(Pattern.quote</a:t>
            </a:r>
            <a:r>
              <a:rPr lang="id-ID" dirty="0" smtClean="0"/>
              <a:t>("|"));</a:t>
            </a:r>
          </a:p>
          <a:p>
            <a:r>
              <a:rPr lang="id-ID" dirty="0"/>
              <a:t>tbl.addRow(isi</a:t>
            </a:r>
            <a:r>
              <a:rPr lang="id-ID" dirty="0" smtClean="0"/>
              <a:t>); -&gt; mengisi  ke table</a:t>
            </a:r>
            <a:endParaRPr lang="id-ID" dirty="0"/>
          </a:p>
          <a:p>
            <a:endParaRPr lang="id-ID" dirty="0"/>
          </a:p>
          <a:p>
            <a:r>
              <a:rPr lang="id-ID" dirty="0" smtClean="0"/>
              <a:t> </a:t>
            </a:r>
          </a:p>
          <a:p>
            <a:endParaRPr lang="id-ID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66944" y="1052736"/>
            <a:ext cx="8877056" cy="3456384"/>
          </a:xfrm>
        </p:spPr>
        <p:txBody>
          <a:bodyPr>
            <a:normAutofit/>
          </a:bodyPr>
          <a:lstStyle/>
          <a:p>
            <a:r>
              <a:rPr lang="id-ID" sz="2000" dirty="0" smtClean="0"/>
              <a:t>Untuk menampilkan File kita gunakan FileReader dan Scanner</a:t>
            </a:r>
          </a:p>
          <a:p>
            <a:r>
              <a:rPr lang="id-ID" sz="2000" dirty="0" smtClean="0"/>
              <a:t>Lokasi Data berada dalam myDocuments\dataMahasiswa.txt</a:t>
            </a:r>
          </a:p>
          <a:p>
            <a:pPr marL="109728" indent="0">
              <a:buNone/>
            </a:pPr>
            <a:r>
              <a:rPr lang="id-ID" sz="2000" dirty="0" smtClean="0"/>
              <a:t>String </a:t>
            </a:r>
            <a:r>
              <a:rPr lang="id-ID" sz="2000" dirty="0"/>
              <a:t>namaFile= FileSystemView.getFileSystemView().getDefaultDirectory().getPath()+"\\dataMahasiswa.txt</a:t>
            </a:r>
            <a:r>
              <a:rPr lang="id-ID" sz="2000" dirty="0" smtClean="0"/>
              <a:t>"; //import javax.swing.FileChooser.FileSystemView </a:t>
            </a:r>
            <a:endParaRPr lang="id-ID" sz="2000" dirty="0"/>
          </a:p>
          <a:p>
            <a:pPr marL="109728" indent="0">
              <a:buNone/>
            </a:pPr>
            <a:r>
              <a:rPr lang="id-ID" sz="2000" dirty="0" smtClean="0"/>
              <a:t>FileReader fr </a:t>
            </a:r>
            <a:r>
              <a:rPr lang="id-ID" sz="2000" dirty="0"/>
              <a:t>= new </a:t>
            </a:r>
            <a:r>
              <a:rPr lang="id-ID" sz="2000" dirty="0" smtClean="0"/>
              <a:t>FileReader(namaFile); //import java.io.FileReader</a:t>
            </a:r>
            <a:endParaRPr lang="id-ID" sz="2000" dirty="0"/>
          </a:p>
          <a:p>
            <a:pPr marL="109728" indent="0">
              <a:buNone/>
            </a:pPr>
            <a:r>
              <a:rPr lang="id-ID" sz="2000" dirty="0"/>
              <a:t> Scanner br = new Scanner(fr); </a:t>
            </a:r>
            <a:r>
              <a:rPr lang="id-ID" sz="2000" dirty="0" smtClean="0"/>
              <a:t>//jgn lupa import java.io.Scanner</a:t>
            </a:r>
            <a:endParaRPr lang="id-ID" sz="2000" dirty="0"/>
          </a:p>
          <a:p>
            <a:pPr marL="109728" indent="0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045332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5477</TotalTime>
  <Words>653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</vt:lpstr>
      <vt:lpstr>Baskerville Old Face</vt:lpstr>
      <vt:lpstr>Calibri</vt:lpstr>
      <vt:lpstr>Courier New</vt:lpstr>
      <vt:lpstr>Georgia</vt:lpstr>
      <vt:lpstr>Times New Roman</vt:lpstr>
      <vt:lpstr>Trebuchet MS</vt:lpstr>
      <vt:lpstr>Wingdings 2</vt:lpstr>
      <vt:lpstr>Urban</vt:lpstr>
      <vt:lpstr>Bahasa Pemrograman</vt:lpstr>
      <vt:lpstr>JTable</vt:lpstr>
      <vt:lpstr>Jtable – DefaultTableModel</vt:lpstr>
      <vt:lpstr>Latihan 1 : Class:frmBiodata Title form :  Biodata</vt:lpstr>
      <vt:lpstr>Running Program</vt:lpstr>
      <vt:lpstr>Latihan 2 : button Hapus</vt:lpstr>
      <vt:lpstr>Button Simpan</vt:lpstr>
      <vt:lpstr>Button Simpan</vt:lpstr>
      <vt:lpstr>FormComponentShown</vt:lpstr>
      <vt:lpstr>FormComponentShown (otomatis dijalankan)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475</cp:revision>
  <dcterms:created xsi:type="dcterms:W3CDTF">2011-09-16T02:11:44Z</dcterms:created>
  <dcterms:modified xsi:type="dcterms:W3CDTF">2019-11-11T02:20:17Z</dcterms:modified>
</cp:coreProperties>
</file>