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29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6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00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4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4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8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97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>
                <a:solidFill>
                  <a:schemeClr val="tx1"/>
                </a:solidFill>
              </a:rPr>
              <a:t>Administrasi</a:t>
            </a:r>
            <a:r>
              <a:rPr lang="en-US" sz="4800" b="1" dirty="0">
                <a:solidFill>
                  <a:schemeClr val="tx1"/>
                </a:solidFill>
              </a:rPr>
              <a:t> Basis </a:t>
            </a:r>
            <a:r>
              <a:rPr lang="en-US" sz="4800" b="1" dirty="0" smtClean="0">
                <a:solidFill>
                  <a:schemeClr val="tx1"/>
                </a:solidFill>
              </a:rPr>
              <a:t>Data</a:t>
            </a:r>
            <a:endParaRPr lang="en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</a:t>
            </a:r>
            <a:r>
              <a:rPr lang="en-US" b="1" dirty="0" smtClean="0">
                <a:solidFill>
                  <a:schemeClr val="tx1"/>
                </a:solidFill>
              </a:rPr>
              <a:t> 12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Senin</a:t>
            </a:r>
            <a:r>
              <a:rPr lang="en-US" b="1" dirty="0" smtClean="0">
                <a:solidFill>
                  <a:schemeClr val="tx1"/>
                </a:solidFill>
              </a:rPr>
              <a:t>, 20 April 2020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Perancangan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Basis </a:t>
            </a:r>
            <a:r>
              <a:rPr lang="en-US" b="1" dirty="0" smtClean="0">
                <a:solidFill>
                  <a:schemeClr val="tx1"/>
                </a:solidFill>
              </a:rPr>
              <a:t>Data </a:t>
            </a:r>
            <a:r>
              <a:rPr lang="en-US" b="1" dirty="0" smtClean="0">
                <a:solidFill>
                  <a:schemeClr val="tx1"/>
                </a:solidFill>
              </a:rPr>
              <a:t> - </a:t>
            </a:r>
            <a:r>
              <a:rPr lang="en-US" b="1" dirty="0" err="1" smtClean="0">
                <a:solidFill>
                  <a:schemeClr val="tx1"/>
                </a:solidFill>
              </a:rPr>
              <a:t>Asistensi</a:t>
            </a:r>
            <a:r>
              <a:rPr lang="en-US" b="1" dirty="0" smtClean="0">
                <a:solidFill>
                  <a:schemeClr val="tx1"/>
                </a:solidFill>
              </a:rPr>
              <a:t> (3) - UML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19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UML (Unified Modeling Language)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object </a:t>
            </a:r>
            <a:r>
              <a:rPr lang="en-US" dirty="0" err="1"/>
              <a:t>dan</a:t>
            </a:r>
            <a:r>
              <a:rPr lang="en-US" dirty="0"/>
              <a:t> design </a:t>
            </a:r>
            <a:r>
              <a:rPr lang="en-US" dirty="0" err="1"/>
              <a:t>berorientasi</a:t>
            </a:r>
            <a:r>
              <a:rPr lang="en-US" dirty="0"/>
              <a:t> object </a:t>
            </a:r>
            <a:r>
              <a:rPr lang="en-US" b="1" dirty="0"/>
              <a:t>(OOAD&amp;D/object oriented analysis and design)</a:t>
            </a:r>
            <a:r>
              <a:rPr lang="en-US" dirty="0"/>
              <a:t> yang </a:t>
            </a:r>
            <a:r>
              <a:rPr lang="en-US" dirty="0" err="1"/>
              <a:t>dimunculkan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80-an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90-an. UML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 </a:t>
            </a:r>
            <a:r>
              <a:rPr lang="en-US" b="1" dirty="0" err="1"/>
              <a:t>Booch,Rumbaugh</a:t>
            </a:r>
            <a:r>
              <a:rPr lang="en-US" b="1" dirty="0"/>
              <a:t> (OMT)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Jacobson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UML  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OOAD.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UML,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 proses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b="1" dirty="0"/>
              <a:t>OMG</a:t>
            </a:r>
            <a:r>
              <a:rPr lang="en-US" dirty="0"/>
              <a:t>(Object Management Group)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UML </a:t>
            </a:r>
            <a:r>
              <a:rPr lang="en-US" dirty="0" err="1"/>
              <a:t>bakal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(yang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UML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menspesifikasi,memvisualisasi</a:t>
            </a:r>
            <a:r>
              <a:rPr lang="en-US" dirty="0"/>
              <a:t>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 </a:t>
            </a:r>
            <a:r>
              <a:rPr lang="en-US" i="1" dirty="0"/>
              <a:t>artifacts </a:t>
            </a:r>
            <a:r>
              <a:rPr lang="en-US" dirty="0"/>
              <a:t>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proses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, </a:t>
            </a:r>
            <a:r>
              <a:rPr lang="en-US" i="1" dirty="0"/>
              <a:t>artifact 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model,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)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lunak,seperti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non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5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KEGUNAAN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UML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memodelkan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(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)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smtClean="0"/>
              <a:t>object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pemodelan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mesin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71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4014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View</a:t>
            </a:r>
            <a:r>
              <a:rPr lang="en-US" i="1" dirty="0"/>
              <a:t> 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dimodelkan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 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view </a:t>
            </a:r>
            <a:r>
              <a:rPr lang="en-US" dirty="0" err="1"/>
              <a:t>dalam</a:t>
            </a:r>
            <a:r>
              <a:rPr lang="en-US" dirty="0"/>
              <a:t> UML </a:t>
            </a:r>
            <a:r>
              <a:rPr lang="en-US" dirty="0" err="1"/>
              <a:t>antara</a:t>
            </a:r>
            <a:r>
              <a:rPr lang="en-US" dirty="0"/>
              <a:t> lain : use case </a:t>
            </a:r>
            <a:r>
              <a:rPr lang="en-US" dirty="0" err="1"/>
              <a:t>view,logical</a:t>
            </a:r>
            <a:r>
              <a:rPr lang="en-US" dirty="0"/>
              <a:t> </a:t>
            </a:r>
            <a:r>
              <a:rPr lang="en-US" dirty="0" err="1"/>
              <a:t>view,component</a:t>
            </a:r>
            <a:r>
              <a:rPr lang="en-US" dirty="0"/>
              <a:t> </a:t>
            </a:r>
            <a:r>
              <a:rPr lang="en-US" dirty="0" err="1"/>
              <a:t>view,concurrency</a:t>
            </a:r>
            <a:r>
              <a:rPr lang="en-US" dirty="0"/>
              <a:t> view, </a:t>
            </a:r>
            <a:r>
              <a:rPr lang="en-US" dirty="0" err="1"/>
              <a:t>dan</a:t>
            </a:r>
            <a:r>
              <a:rPr lang="en-US" dirty="0"/>
              <a:t> deployment view.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Use case View 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 </a:t>
            </a:r>
            <a:r>
              <a:rPr lang="en-US" i="1" dirty="0"/>
              <a:t>external actors</a:t>
            </a:r>
            <a:r>
              <a:rPr lang="en-US" dirty="0"/>
              <a:t>. Actor yang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user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Logical View 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(class, object, </a:t>
            </a:r>
            <a:r>
              <a:rPr lang="en-US" dirty="0" err="1"/>
              <a:t>dan</a:t>
            </a:r>
            <a:r>
              <a:rPr lang="en-US" dirty="0"/>
              <a:t> relationship 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object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object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View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class diagrams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state, sequence, collaboration, </a:t>
            </a:r>
            <a:r>
              <a:rPr lang="en-US" dirty="0" err="1"/>
              <a:t>dan</a:t>
            </a:r>
            <a:r>
              <a:rPr lang="en-US" dirty="0"/>
              <a:t> activity diagram </a:t>
            </a:r>
            <a:r>
              <a:rPr lang="en-US" dirty="0" err="1"/>
              <a:t>untuk</a:t>
            </a:r>
            <a:r>
              <a:rPr lang="en-US" dirty="0"/>
              <a:t> model </a:t>
            </a:r>
            <a:r>
              <a:rPr lang="en-US" dirty="0" err="1"/>
              <a:t>dinamisnya</a:t>
            </a:r>
            <a:r>
              <a:rPr lang="en-US" dirty="0"/>
              <a:t>.  View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perancang</a:t>
            </a:r>
            <a:r>
              <a:rPr lang="en-US" dirty="0"/>
              <a:t> (designer)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(developer).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1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4"/>
            </a:pPr>
            <a:r>
              <a:rPr lang="en-US" b="1" dirty="0" smtClean="0"/>
              <a:t>Component </a:t>
            </a:r>
            <a:r>
              <a:rPr lang="en-US" b="1" dirty="0"/>
              <a:t>View 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.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code module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administrative </a:t>
            </a:r>
            <a:r>
              <a:rPr lang="en-US" dirty="0" err="1"/>
              <a:t>lainnya</a:t>
            </a:r>
            <a:r>
              <a:rPr lang="en-US" dirty="0"/>
              <a:t>. View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component view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(developer</a:t>
            </a:r>
            <a:r>
              <a:rPr lang="en-US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n-US" b="1" dirty="0" smtClean="0"/>
              <a:t>Concurrency </a:t>
            </a:r>
            <a:r>
              <a:rPr lang="en-US" b="1" dirty="0"/>
              <a:t>View 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prosesor</a:t>
            </a:r>
            <a:r>
              <a:rPr lang="en-US" dirty="0"/>
              <a:t>. View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dinamis</a:t>
            </a:r>
            <a:r>
              <a:rPr lang="en-US" dirty="0"/>
              <a:t> (state, sequence, collaboration, </a:t>
            </a:r>
            <a:r>
              <a:rPr lang="en-US" dirty="0" err="1"/>
              <a:t>dan</a:t>
            </a:r>
            <a:r>
              <a:rPr lang="en-US" dirty="0"/>
              <a:t> activity diagrams) </a:t>
            </a:r>
            <a:r>
              <a:rPr lang="en-US" dirty="0" err="1"/>
              <a:t>dan</a:t>
            </a:r>
            <a:r>
              <a:rPr lang="en-US" dirty="0"/>
              <a:t> diagram </a:t>
            </a:r>
            <a:r>
              <a:rPr lang="en-US" dirty="0" err="1"/>
              <a:t>implementasi</a:t>
            </a:r>
            <a:r>
              <a:rPr lang="en-US" dirty="0"/>
              <a:t> (component </a:t>
            </a:r>
            <a:r>
              <a:rPr lang="en-US" dirty="0" err="1"/>
              <a:t>dan</a:t>
            </a:r>
            <a:r>
              <a:rPr lang="en-US" dirty="0"/>
              <a:t> deployment diagrams)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(developer), </a:t>
            </a:r>
            <a:r>
              <a:rPr lang="en-US" dirty="0" err="1"/>
              <a:t>pengintegrasi</a:t>
            </a:r>
            <a:r>
              <a:rPr lang="en-US" dirty="0"/>
              <a:t> (integrator),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(tester</a:t>
            </a:r>
            <a:r>
              <a:rPr lang="en-US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n-US" b="1" dirty="0" smtClean="0"/>
              <a:t>Deployment </a:t>
            </a:r>
            <a:r>
              <a:rPr lang="en-US" b="1" dirty="0"/>
              <a:t>View 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(nodes)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View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deployment diagrams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(developer), </a:t>
            </a:r>
            <a:r>
              <a:rPr lang="en-US" dirty="0" err="1"/>
              <a:t>pengintegrasi</a:t>
            </a:r>
            <a:r>
              <a:rPr lang="en-US" dirty="0"/>
              <a:t> (integrator),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 (tester).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1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Diagram</a:t>
            </a:r>
            <a:r>
              <a:rPr lang="en-US" dirty="0"/>
              <a:t> 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model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mengilustrasikan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Sebuah</a:t>
            </a:r>
            <a:r>
              <a:rPr lang="en-US" dirty="0"/>
              <a:t> diagram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view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view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diagram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Use Case Diagram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external actors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use case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Use case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use case symbol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activity diagrams. Use case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actor (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user)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0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2"/>
            </a:pPr>
            <a:r>
              <a:rPr lang="en-US" b="1" dirty="0" smtClean="0"/>
              <a:t>Class </a:t>
            </a:r>
            <a:r>
              <a:rPr lang="en-US" b="1" dirty="0"/>
              <a:t>Diagram</a:t>
            </a:r>
            <a:r>
              <a:rPr lang="en-US" dirty="0"/>
              <a:t>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class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Class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Class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associated (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lain), dependent (</a:t>
            </a:r>
            <a:r>
              <a:rPr lang="en-US" dirty="0" err="1"/>
              <a:t>satu</a:t>
            </a:r>
            <a:r>
              <a:rPr lang="en-US" dirty="0"/>
              <a:t> class </a:t>
            </a:r>
            <a:r>
              <a:rPr lang="en-US" dirty="0" err="1"/>
              <a:t>tergantung</a:t>
            </a:r>
            <a:r>
              <a:rPr lang="en-US" dirty="0"/>
              <a:t>/</a:t>
            </a:r>
            <a:r>
              <a:rPr lang="en-US" dirty="0" err="1"/>
              <a:t>menggunakan</a:t>
            </a:r>
            <a:r>
              <a:rPr lang="en-US" dirty="0"/>
              <a:t> class yang lain), </a:t>
            </a:r>
            <a:r>
              <a:rPr lang="en-US" dirty="0" err="1"/>
              <a:t>specialed</a:t>
            </a:r>
            <a:r>
              <a:rPr lang="en-US" dirty="0"/>
              <a:t> (</a:t>
            </a:r>
            <a:r>
              <a:rPr lang="en-US" dirty="0" err="1"/>
              <a:t>satu</a:t>
            </a:r>
            <a:r>
              <a:rPr lang="en-US" dirty="0"/>
              <a:t> class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class </a:t>
            </a:r>
            <a:r>
              <a:rPr lang="en-US" dirty="0" err="1"/>
              <a:t>lainnya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package (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unit).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class diagram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2"/>
            </a:pPr>
            <a:r>
              <a:rPr lang="en-US" b="1" dirty="0" smtClean="0"/>
              <a:t>State </a:t>
            </a:r>
            <a:r>
              <a:rPr lang="en-US" b="1" dirty="0"/>
              <a:t>Diagram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state (</a:t>
            </a:r>
            <a:r>
              <a:rPr lang="en-US" dirty="0" err="1"/>
              <a:t>kondisi</a:t>
            </a:r>
            <a:r>
              <a:rPr lang="en-US" dirty="0"/>
              <a:t>)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object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class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state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object lain yang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 State class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class, </a:t>
            </a:r>
            <a:r>
              <a:rPr lang="en-US" dirty="0" err="1"/>
              <a:t>hanya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state yang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class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state yang </a:t>
            </a:r>
            <a:r>
              <a:rPr lang="en-US" dirty="0" err="1"/>
              <a:t>berbeda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2"/>
            </a:pPr>
            <a:r>
              <a:rPr lang="en-US" b="1" dirty="0" smtClean="0"/>
              <a:t>Sequence </a:t>
            </a:r>
            <a:r>
              <a:rPr lang="en-US" b="1" dirty="0"/>
              <a:t>Diagram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object. </a:t>
            </a:r>
            <a:r>
              <a:rPr lang="en-US" dirty="0" err="1"/>
              <a:t>Kegunaanya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object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object,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5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51630"/>
            <a:ext cx="9720073" cy="45856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5"/>
            </a:pPr>
            <a:r>
              <a:rPr lang="en-US" b="1" dirty="0" smtClean="0"/>
              <a:t>Collaboration </a:t>
            </a:r>
            <a:r>
              <a:rPr lang="en-US" b="1" dirty="0"/>
              <a:t>Diagram</a:t>
            </a:r>
            <a:r>
              <a:rPr lang="en-US" dirty="0"/>
              <a:t>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sequence diagrams.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collaboration diagrams </a:t>
            </a:r>
            <a:r>
              <a:rPr lang="en-US" dirty="0" err="1"/>
              <a:t>menggambarkan</a:t>
            </a:r>
            <a:r>
              <a:rPr lang="en-US" dirty="0"/>
              <a:t> object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(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penekannya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sequence diagrams,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penekanannya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collaboration diagram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5"/>
            </a:pPr>
            <a:r>
              <a:rPr lang="en-US" b="1" dirty="0" smtClean="0"/>
              <a:t>Activity </a:t>
            </a:r>
            <a:r>
              <a:rPr lang="en-US" b="1" dirty="0"/>
              <a:t>Diagram</a:t>
            </a:r>
            <a:r>
              <a:rPr lang="en-US" dirty="0"/>
              <a:t>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use case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5"/>
            </a:pPr>
            <a:r>
              <a:rPr lang="en-US" b="1" dirty="0" smtClean="0"/>
              <a:t>Component </a:t>
            </a:r>
            <a:r>
              <a:rPr lang="en-US" b="1" dirty="0"/>
              <a:t>Diagram</a:t>
            </a:r>
            <a:r>
              <a:rPr lang="en-US" dirty="0"/>
              <a:t>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komponent</a:t>
            </a:r>
            <a:r>
              <a:rPr lang="en-US" dirty="0"/>
              <a:t>. </a:t>
            </a:r>
            <a:r>
              <a:rPr lang="en-US" dirty="0" err="1"/>
              <a:t>Komponent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source code, </a:t>
            </a:r>
            <a:r>
              <a:rPr lang="en-US" dirty="0" err="1"/>
              <a:t>komponent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executable component.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komponent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logic class </a:t>
            </a:r>
            <a:r>
              <a:rPr lang="en-US" dirty="0" err="1"/>
              <a:t>atau</a:t>
            </a:r>
            <a:r>
              <a:rPr lang="en-US" dirty="0"/>
              <a:t> class yang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logical view </a:t>
            </a:r>
            <a:r>
              <a:rPr lang="en-US" dirty="0" err="1"/>
              <a:t>ke</a:t>
            </a:r>
            <a:r>
              <a:rPr lang="en-US" dirty="0"/>
              <a:t> component view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5"/>
            </a:pPr>
            <a:r>
              <a:rPr lang="en-US" b="1" dirty="0" smtClean="0"/>
              <a:t>Deployment </a:t>
            </a:r>
            <a:r>
              <a:rPr lang="en-US" b="1" dirty="0"/>
              <a:t>Diagram</a:t>
            </a:r>
            <a:r>
              <a:rPr lang="en-US" dirty="0"/>
              <a:t> 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(nodes)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. Di </a:t>
            </a:r>
            <a:r>
              <a:rPr lang="en-US" dirty="0" err="1"/>
              <a:t>dalam</a:t>
            </a:r>
            <a:r>
              <a:rPr lang="en-US" dirty="0"/>
              <a:t> nodes, </a:t>
            </a:r>
            <a:r>
              <a:rPr lang="en-US" dirty="0" err="1"/>
              <a:t>executeable</a:t>
            </a:r>
            <a:r>
              <a:rPr lang="en-US" dirty="0"/>
              <a:t> component </a:t>
            </a:r>
            <a:r>
              <a:rPr lang="en-US" dirty="0" err="1"/>
              <a:t>dan</a:t>
            </a:r>
            <a:r>
              <a:rPr lang="en-US" dirty="0"/>
              <a:t> object yang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unit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node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63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295</TotalTime>
  <Words>947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Administrasi Basis Data</vt:lpstr>
      <vt:lpstr>pENDAHULUAN</vt:lpstr>
      <vt:lpstr>Pengertian uml</vt:lpstr>
      <vt:lpstr>KEGUNAAN UML</vt:lpstr>
      <vt:lpstr>Bagian-bagian uml</vt:lpstr>
      <vt:lpstr>Lanjutan…</vt:lpstr>
      <vt:lpstr>Diagram uml</vt:lpstr>
      <vt:lpstr>Lanjutan…</vt:lpstr>
      <vt:lpstr>Lanjutan…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Prodi Informatika</dc:creator>
  <cp:lastModifiedBy>Safitri Jaya</cp:lastModifiedBy>
  <cp:revision>22</cp:revision>
  <dcterms:created xsi:type="dcterms:W3CDTF">2019-10-11T14:09:50Z</dcterms:created>
  <dcterms:modified xsi:type="dcterms:W3CDTF">2020-04-27T05:42:35Z</dcterms:modified>
</cp:coreProperties>
</file>