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08DF-2802-4C24-93FF-BA4A06EB3C33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FC53-1E2D-4D20-84A9-22C0F7E0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02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6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3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8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0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1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7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Administrasi</a:t>
            </a:r>
            <a:r>
              <a:rPr lang="en-US" sz="5400" b="1" dirty="0" smtClean="0">
                <a:solidFill>
                  <a:schemeClr val="bg1"/>
                </a:solidFill>
              </a:rPr>
              <a:t> Basis </a:t>
            </a:r>
            <a:r>
              <a:rPr lang="en-US" sz="5400" b="1" dirty="0" smtClean="0">
                <a:solidFill>
                  <a:schemeClr val="bg1"/>
                </a:solidFill>
              </a:rPr>
              <a:t>Data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2800" b="1" dirty="0" err="1">
                <a:solidFill>
                  <a:schemeClr val="bg1"/>
                </a:solidFill>
              </a:rPr>
              <a:t>Manajemen</a:t>
            </a:r>
            <a:r>
              <a:rPr lang="en-US" sz="2800" b="1" dirty="0">
                <a:solidFill>
                  <a:schemeClr val="bg1"/>
                </a:solidFill>
              </a:rPr>
              <a:t> User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akses</a:t>
            </a:r>
            <a:r>
              <a:rPr lang="en-US" sz="2800" b="1" dirty="0">
                <a:solidFill>
                  <a:schemeClr val="bg1"/>
                </a:solidFill>
              </a:rPr>
              <a:t> basis </a:t>
            </a:r>
            <a:r>
              <a:rPr lang="en-US" sz="2800" b="1" dirty="0" smtClean="0">
                <a:solidFill>
                  <a:schemeClr val="bg1"/>
                </a:solidFill>
              </a:rPr>
              <a:t>data 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94579"/>
            <a:ext cx="8825658" cy="1244221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Cara </a:t>
            </a:r>
            <a:r>
              <a:rPr lang="en-US" b="1" dirty="0" err="1">
                <a:solidFill>
                  <a:schemeClr val="bg1"/>
                </a:solidFill>
              </a:rPr>
              <a:t>Merubah</a:t>
            </a:r>
            <a:r>
              <a:rPr lang="en-US" b="1" dirty="0">
                <a:solidFill>
                  <a:schemeClr val="bg1"/>
                </a:solidFill>
              </a:rPr>
              <a:t> Password User MySQL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User </a:t>
            </a:r>
            <a:r>
              <a:rPr lang="en-US" b="1" dirty="0" smtClean="0">
                <a:solidFill>
                  <a:schemeClr val="bg1"/>
                </a:solidFill>
              </a:rPr>
              <a:t>Root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48" y="2576204"/>
            <a:ext cx="1103704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FF0000"/>
                </a:solidFill>
              </a:rPr>
              <a:t>SET </a:t>
            </a:r>
            <a:r>
              <a:rPr lang="da-DK" sz="2400" dirty="0" smtClean="0">
                <a:solidFill>
                  <a:srgbClr val="FF0000"/>
                </a:solidFill>
              </a:rPr>
              <a:t>password for ‘nama_user'@'lokasi_user' </a:t>
            </a:r>
            <a:r>
              <a:rPr lang="da-DK" sz="2400" dirty="0">
                <a:solidFill>
                  <a:srgbClr val="FF0000"/>
                </a:solidFill>
              </a:rPr>
              <a:t>= </a:t>
            </a:r>
            <a:r>
              <a:rPr lang="da-DK" sz="2400" dirty="0" smtClean="0">
                <a:solidFill>
                  <a:srgbClr val="FF0000"/>
                </a:solidFill>
              </a:rPr>
              <a:t>password (‘password_baru');</a:t>
            </a:r>
          </a:p>
          <a:p>
            <a:pPr marL="0" indent="355600" fontAlgn="base">
              <a:buNone/>
            </a:pPr>
            <a:r>
              <a:rPr lang="en-US" sz="2400" b="1" dirty="0" err="1"/>
              <a:t>nama_user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user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 smtClean="0"/>
              <a:t>passwordnya</a:t>
            </a:r>
            <a:endParaRPr lang="en-US" sz="2400" dirty="0"/>
          </a:p>
          <a:p>
            <a:pPr marL="0" indent="355600" fontAlgn="base">
              <a:buNone/>
            </a:pPr>
            <a:r>
              <a:rPr lang="en-US" sz="2400" b="1" dirty="0" err="1"/>
              <a:t>lokasi_user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IP </a:t>
            </a:r>
            <a:r>
              <a:rPr lang="en-US" sz="2400" dirty="0" err="1"/>
              <a:t>dari</a:t>
            </a:r>
            <a:r>
              <a:rPr lang="en-US" sz="2400" dirty="0"/>
              <a:t> user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 smtClean="0"/>
              <a:t>passwordnya</a:t>
            </a:r>
            <a:endParaRPr lang="en-US" sz="2400" dirty="0"/>
          </a:p>
          <a:p>
            <a:pPr marL="355600" indent="0" fontAlgn="base">
              <a:buNone/>
            </a:pPr>
            <a:r>
              <a:rPr lang="en-US" sz="2400" b="1" dirty="0" err="1"/>
              <a:t>password_baru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password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 smtClean="0"/>
              <a:t>nama_user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953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326" r="17343" b="15531"/>
          <a:stretch/>
        </p:blipFill>
        <p:spPr>
          <a:xfrm>
            <a:off x="1578033" y="203938"/>
            <a:ext cx="8016342" cy="3224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5683" r="17658" b="16855"/>
          <a:stretch/>
        </p:blipFill>
        <p:spPr>
          <a:xfrm>
            <a:off x="1578033" y="3643193"/>
            <a:ext cx="8016342" cy="3145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4454" y="2210937"/>
            <a:ext cx="5186149" cy="436729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4454" y="5609230"/>
            <a:ext cx="5186149" cy="42308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</a:rPr>
              <a:t>menghapus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Password User MySQL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User </a:t>
            </a:r>
            <a:r>
              <a:rPr lang="en-US" b="1" dirty="0" smtClean="0">
                <a:solidFill>
                  <a:schemeClr val="bg1"/>
                </a:solidFill>
              </a:rPr>
              <a:t>Root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48" y="2576204"/>
            <a:ext cx="11037045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2400" dirty="0">
                <a:solidFill>
                  <a:srgbClr val="FF0000"/>
                </a:solidFill>
              </a:rPr>
              <a:t>SET </a:t>
            </a:r>
            <a:r>
              <a:rPr lang="da-DK" sz="2400" dirty="0" smtClean="0">
                <a:solidFill>
                  <a:srgbClr val="FF0000"/>
                </a:solidFill>
              </a:rPr>
              <a:t>password for ‘nama_user'@'lokasi_user' </a:t>
            </a:r>
            <a:r>
              <a:rPr lang="da-DK" sz="2400" dirty="0">
                <a:solidFill>
                  <a:srgbClr val="FF0000"/>
                </a:solidFill>
              </a:rPr>
              <a:t>= </a:t>
            </a:r>
            <a:r>
              <a:rPr lang="da-DK" sz="2400" dirty="0" smtClean="0">
                <a:solidFill>
                  <a:srgbClr val="FF0000"/>
                </a:solidFill>
              </a:rPr>
              <a:t> ‘(kosong)';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140" r="38741" b="17584"/>
          <a:stretch/>
        </p:blipFill>
        <p:spPr>
          <a:xfrm>
            <a:off x="2537009" y="3098041"/>
            <a:ext cx="6675229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Cara </a:t>
            </a:r>
            <a:r>
              <a:rPr lang="en-US" b="1" dirty="0" err="1">
                <a:solidFill>
                  <a:schemeClr val="bg1"/>
                </a:solidFill>
              </a:rPr>
              <a:t>Membuat</a:t>
            </a:r>
            <a:r>
              <a:rPr lang="en-US" b="1" dirty="0">
                <a:solidFill>
                  <a:schemeClr val="bg1"/>
                </a:solidFill>
              </a:rPr>
              <a:t> Password User MySQL, </a:t>
            </a:r>
            <a:r>
              <a:rPr lang="en-US" b="1" dirty="0" err="1">
                <a:solidFill>
                  <a:schemeClr val="bg1"/>
                </a:solidFill>
              </a:rPr>
              <a:t>Sama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User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SET PASSWORD FOR 'nama_user'@'</a:t>
            </a:r>
            <a:r>
              <a:rPr lang="en-US" sz="2800" dirty="0" err="1">
                <a:solidFill>
                  <a:srgbClr val="FF0000"/>
                </a:solidFill>
              </a:rPr>
              <a:t>lokasi_user</a:t>
            </a:r>
            <a:r>
              <a:rPr lang="en-US" sz="2800" dirty="0">
                <a:solidFill>
                  <a:srgbClr val="FF0000"/>
                </a:solidFill>
              </a:rPr>
              <a:t>' ='*</a:t>
            </a:r>
            <a:r>
              <a:rPr lang="en-US" sz="2800" dirty="0" err="1">
                <a:solidFill>
                  <a:srgbClr val="FF0000"/>
                </a:solidFill>
              </a:rPr>
              <a:t>nilai</a:t>
            </a:r>
            <a:r>
              <a:rPr lang="en-US" sz="2800" dirty="0">
                <a:solidFill>
                  <a:srgbClr val="FF0000"/>
                </a:solidFill>
              </a:rPr>
              <a:t> hashing</a:t>
            </a:r>
            <a:r>
              <a:rPr lang="en-US" sz="2800" dirty="0" smtClean="0">
                <a:solidFill>
                  <a:srgbClr val="FF0000"/>
                </a:solidFill>
              </a:rPr>
              <a:t>';</a:t>
            </a:r>
          </a:p>
          <a:p>
            <a:pPr marL="355600" indent="0" fontAlgn="base">
              <a:buNone/>
            </a:pPr>
            <a:r>
              <a:rPr lang="en-US" sz="2800" b="1" dirty="0" err="1"/>
              <a:t>nama_user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user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diubah</a:t>
            </a:r>
            <a:r>
              <a:rPr lang="en-US" sz="2800" dirty="0"/>
              <a:t> </a:t>
            </a:r>
            <a:r>
              <a:rPr lang="en-US" sz="2800" dirty="0" err="1"/>
              <a:t>passwordnya</a:t>
            </a:r>
            <a:r>
              <a:rPr lang="en-US" sz="2800" dirty="0"/>
              <a:t>.</a:t>
            </a:r>
          </a:p>
          <a:p>
            <a:pPr marL="355600" indent="0" fontAlgn="base">
              <a:buNone/>
            </a:pPr>
            <a:r>
              <a:rPr lang="en-US" sz="2800" b="1" dirty="0" err="1"/>
              <a:t>lokasi_user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alamat</a:t>
            </a:r>
            <a:r>
              <a:rPr lang="en-US" sz="2800" dirty="0"/>
              <a:t> IP </a:t>
            </a:r>
            <a:r>
              <a:rPr lang="en-US" sz="2800" dirty="0" err="1"/>
              <a:t>dari</a:t>
            </a:r>
            <a:r>
              <a:rPr lang="en-US" sz="2800" dirty="0"/>
              <a:t> user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diubah</a:t>
            </a:r>
            <a:r>
              <a:rPr lang="en-US" sz="2800" dirty="0"/>
              <a:t> </a:t>
            </a:r>
            <a:r>
              <a:rPr lang="en-US" sz="2800" dirty="0" err="1"/>
              <a:t>passwordnya</a:t>
            </a:r>
            <a:r>
              <a:rPr lang="en-US" sz="2800" dirty="0"/>
              <a:t>.</a:t>
            </a:r>
          </a:p>
          <a:p>
            <a:pPr marL="355600" indent="0" fontAlgn="base">
              <a:buNone/>
            </a:pPr>
            <a:r>
              <a:rPr lang="en-US" sz="2800" b="1" dirty="0" err="1"/>
              <a:t>nilai_hashing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hashing password user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disamakan</a:t>
            </a:r>
            <a:r>
              <a:rPr lang="en-US" sz="2800" dirty="0"/>
              <a:t> </a:t>
            </a:r>
            <a:r>
              <a:rPr lang="en-US" sz="2800" dirty="0" err="1"/>
              <a:t>passwordnya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44" r="17343" b="17398"/>
          <a:stretch/>
        </p:blipFill>
        <p:spPr>
          <a:xfrm>
            <a:off x="573064" y="1842447"/>
            <a:ext cx="10754578" cy="4817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064" y="660862"/>
            <a:ext cx="966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SET PASSWORD FOR '</a:t>
            </a:r>
            <a:r>
              <a:rPr lang="en-US" sz="2400" dirty="0" err="1">
                <a:solidFill>
                  <a:srgbClr val="FF0000"/>
                </a:solidFill>
              </a:rPr>
              <a:t>coba</a:t>
            </a:r>
            <a:r>
              <a:rPr lang="en-US" sz="2400" dirty="0">
                <a:solidFill>
                  <a:srgbClr val="FF0000"/>
                </a:solidFill>
              </a:rPr>
              <a:t>'@'localhost'='*23AE809DDACAF96AF0FD78ED04B6A265E05AA257';</a:t>
            </a:r>
          </a:p>
        </p:txBody>
      </p:sp>
    </p:spTree>
    <p:extLst>
      <p:ext uri="{BB962C8B-B14F-4D97-AF65-F5344CB8AC3E}">
        <p14:creationId xmlns:p14="http://schemas.microsoft.com/office/powerpoint/2010/main" val="30542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Reset password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user Root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menghentikan</a:t>
            </a:r>
            <a:r>
              <a:rPr lang="en-US" dirty="0"/>
              <a:t> </a:t>
            </a:r>
            <a:r>
              <a:rPr lang="en-US" b="1" dirty="0"/>
              <a:t>MySQL Server</a:t>
            </a:r>
            <a:r>
              <a:rPr lang="en-US" dirty="0"/>
              <a:t> 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berjalan</a:t>
            </a:r>
            <a:endParaRPr lang="en-US" dirty="0"/>
          </a:p>
        </p:txBody>
      </p:sp>
      <p:pic>
        <p:nvPicPr>
          <p:cNvPr id="2050" name="Picture 2" descr="Cara Menghentikan MySQL Server dari Task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29" y="3090649"/>
            <a:ext cx="3174478" cy="34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7091" y="3512320"/>
            <a:ext cx="6414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password user </a:t>
            </a:r>
            <a:r>
              <a:rPr lang="en-US" b="1" dirty="0"/>
              <a:t>root</a:t>
            </a:r>
            <a:r>
              <a:rPr lang="en-US" dirty="0"/>
              <a:t>. </a:t>
            </a:r>
            <a:r>
              <a:rPr lang="en-US" b="1" dirty="0" smtClean="0"/>
              <a:t>Cara</a:t>
            </a:r>
            <a:r>
              <a:rPr lang="en-US" b="1" dirty="0"/>
              <a:t> </a:t>
            </a:r>
            <a:r>
              <a:rPr lang="en-US" b="1" i="1" dirty="0" err="1"/>
              <a:t>pertama</a:t>
            </a:r>
            <a:r>
              <a:rPr lang="en-US" dirty="0"/>
              <a:t> 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MySQL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b="1" dirty="0" err="1">
                <a:solidFill>
                  <a:srgbClr val="FF0000"/>
                </a:solidFill>
              </a:rPr>
              <a:t>opsi</a:t>
            </a:r>
            <a:r>
              <a:rPr lang="en-US" b="1" dirty="0">
                <a:solidFill>
                  <a:srgbClr val="FF0000"/>
                </a:solidFill>
              </a:rPr>
              <a:t> skip-grant-tables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cara</a:t>
            </a:r>
            <a:r>
              <a:rPr lang="en-US" b="1" dirty="0"/>
              <a:t> </a:t>
            </a:r>
            <a:r>
              <a:rPr lang="en-US" b="1" i="1" dirty="0" err="1"/>
              <a:t>kedua</a:t>
            </a:r>
            <a:r>
              <a:rPr lang="en-US" dirty="0"/>
              <a:t>, </a:t>
            </a:r>
            <a:r>
              <a:rPr lang="en-US" dirty="0" err="1"/>
              <a:t>menjalankan</a:t>
            </a:r>
            <a:r>
              <a:rPr lang="en-US" dirty="0"/>
              <a:t> MySQL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opsi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init</a:t>
            </a:r>
            <a:r>
              <a:rPr lang="en-US" b="1" dirty="0">
                <a:solidFill>
                  <a:srgbClr val="FF0000"/>
                </a:solidFill>
              </a:rPr>
              <a:t>-file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mengharuskan</a:t>
            </a:r>
            <a:r>
              <a:rPr lang="en-US" dirty="0"/>
              <a:t> user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folder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file MySQL </a:t>
            </a:r>
            <a:r>
              <a:rPr lang="en-US" dirty="0" err="1"/>
              <a:t>berada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6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Lanjutan</a:t>
            </a:r>
            <a:r>
              <a:rPr lang="en-US" b="1" dirty="0" smtClean="0">
                <a:solidFill>
                  <a:schemeClr val="bg1"/>
                </a:solidFill>
              </a:rPr>
              <a:t> ….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 </a:t>
            </a:r>
            <a:r>
              <a:rPr lang="en-US" b="1" dirty="0"/>
              <a:t>MySQL Server</a:t>
            </a:r>
            <a:r>
              <a:rPr lang="en-US" dirty="0"/>
              <a:t> </a:t>
            </a:r>
            <a:r>
              <a:rPr lang="en-US" dirty="0" err="1" smtClean="0"/>
              <a:t>menggunakan</a:t>
            </a:r>
            <a:r>
              <a:rPr lang="en-US" dirty="0" smtClean="0"/>
              <a:t> command prompt (</a:t>
            </a:r>
            <a:r>
              <a:rPr lang="en-US" dirty="0" err="1" smtClean="0"/>
              <a:t>menggunakan</a:t>
            </a:r>
            <a:r>
              <a:rPr lang="en-US" dirty="0"/>
              <a:t> </a:t>
            </a:r>
            <a:r>
              <a:rPr lang="en-US" b="1" dirty="0" err="1"/>
              <a:t>mysqld</a:t>
            </a:r>
            <a:r>
              <a:rPr lang="en-US" dirty="0"/>
              <a:t>),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 </a:t>
            </a:r>
            <a:r>
              <a:rPr lang="en-US" b="1" dirty="0" smtClean="0"/>
              <a:t>skip-grant-tables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" t="3498" r="42098" b="67024"/>
          <a:stretch/>
        </p:blipFill>
        <p:spPr>
          <a:xfrm>
            <a:off x="1555843" y="3589362"/>
            <a:ext cx="10117479" cy="3016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3015" y="5868537"/>
            <a:ext cx="10072048" cy="586854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</a:t>
            </a:r>
            <a:r>
              <a:rPr lang="en-US" b="1" dirty="0" smtClean="0">
                <a:solidFill>
                  <a:schemeClr val="bg1"/>
                </a:solidFill>
              </a:rPr>
              <a:t>pdate </a:t>
            </a:r>
            <a:r>
              <a:rPr lang="en-US" b="1" dirty="0">
                <a:solidFill>
                  <a:schemeClr val="bg1"/>
                </a:solidFill>
              </a:rPr>
              <a:t>password root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295517" cy="41111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mysql.user</a:t>
            </a:r>
            <a:r>
              <a:rPr lang="en-US" sz="2400" dirty="0"/>
              <a:t> SET Password = PASSWORD('</a:t>
            </a:r>
            <a:r>
              <a:rPr lang="en-US" sz="2400" dirty="0" err="1"/>
              <a:t>password_baru</a:t>
            </a:r>
            <a:r>
              <a:rPr lang="en-US" sz="2400" dirty="0"/>
              <a:t>') WHERE User = 'root</a:t>
            </a:r>
            <a:r>
              <a:rPr lang="en-US" sz="2400" dirty="0" smtClean="0"/>
              <a:t>';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Reset Password root MySQL </a:t>
            </a:r>
            <a:r>
              <a:rPr lang="en-US" sz="2400" b="1" dirty="0" err="1">
                <a:solidFill>
                  <a:srgbClr val="FF0000"/>
                </a:solidFill>
              </a:rPr>
              <a:t>dengan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Opsi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init</a:t>
            </a:r>
            <a:r>
              <a:rPr lang="en-US" sz="2400" b="1" dirty="0" smtClean="0">
                <a:solidFill>
                  <a:srgbClr val="FF0000"/>
                </a:solidFill>
              </a:rPr>
              <a:t>-file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/>
                </a:solidFill>
              </a:rPr>
              <a:t>Opsi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r>
              <a:rPr lang="en-US" sz="2000" dirty="0">
                <a:solidFill>
                  <a:schemeClr val="tx1"/>
                </a:solidFill>
              </a:rPr>
              <a:t>-file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memerintahkan</a:t>
            </a:r>
            <a:r>
              <a:rPr lang="en-US" sz="2000" dirty="0">
                <a:solidFill>
                  <a:schemeClr val="tx1"/>
                </a:solidFill>
              </a:rPr>
              <a:t> MySQL Server </a:t>
            </a:r>
            <a:r>
              <a:rPr lang="en-US" sz="2000" dirty="0" err="1">
                <a:solidFill>
                  <a:schemeClr val="tx1"/>
                </a:solidFill>
              </a:rPr>
              <a:t>menjalankan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file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saat</a:t>
            </a:r>
            <a:r>
              <a:rPr lang="en-US" sz="2000" dirty="0">
                <a:solidFill>
                  <a:schemeClr val="tx1"/>
                </a:solidFill>
              </a:rPr>
              <a:t> Server </a:t>
            </a:r>
            <a:r>
              <a:rPr lang="en-US" sz="2000" dirty="0" err="1">
                <a:solidFill>
                  <a:schemeClr val="tx1"/>
                </a:solidFill>
              </a:rPr>
              <a:t>pertama</a:t>
            </a:r>
            <a:r>
              <a:rPr lang="en-US" sz="2000" dirty="0">
                <a:solidFill>
                  <a:schemeClr val="tx1"/>
                </a:solidFill>
              </a:rPr>
              <a:t> kali </a:t>
            </a:r>
            <a:r>
              <a:rPr lang="en-US" sz="2000" dirty="0" err="1">
                <a:solidFill>
                  <a:schemeClr val="tx1"/>
                </a:solidFill>
              </a:rPr>
              <a:t>dijalankan</a:t>
            </a:r>
            <a:r>
              <a:rPr lang="en-US" sz="2000" dirty="0">
                <a:solidFill>
                  <a:schemeClr val="tx1"/>
                </a:solidFill>
              </a:rPr>
              <a:t>. Dan </a:t>
            </a:r>
            <a:r>
              <a:rPr lang="en-US" sz="2000" dirty="0" err="1">
                <a:solidFill>
                  <a:schemeClr val="tx1"/>
                </a:solidFill>
              </a:rPr>
              <a:t>kita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memanfaatkan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mereset</a:t>
            </a:r>
            <a:r>
              <a:rPr lang="en-US" sz="2000" dirty="0">
                <a:solidFill>
                  <a:schemeClr val="tx1"/>
                </a:solidFill>
              </a:rPr>
              <a:t> password root MySQL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langkah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pertama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file text yang </a:t>
            </a:r>
            <a:r>
              <a:rPr lang="en-US" sz="2000" dirty="0" err="1">
                <a:solidFill>
                  <a:schemeClr val="tx1"/>
                </a:solidFill>
              </a:rPr>
              <a:t>berisi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perintah</a:t>
            </a:r>
            <a:r>
              <a:rPr lang="en-US" sz="2000" dirty="0">
                <a:solidFill>
                  <a:schemeClr val="tx1"/>
                </a:solidFill>
              </a:rPr>
              <a:t> query MySQL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mereset</a:t>
            </a:r>
            <a:r>
              <a:rPr lang="en-US" sz="2000" dirty="0">
                <a:solidFill>
                  <a:schemeClr val="tx1"/>
                </a:solidFill>
              </a:rPr>
              <a:t> password. Isi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file text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</a:rPr>
              <a:t>SET </a:t>
            </a:r>
            <a:r>
              <a:rPr lang="en-US" sz="2000" b="1" dirty="0">
                <a:solidFill>
                  <a:schemeClr val="tx1"/>
                </a:solidFill>
              </a:rPr>
              <a:t>PASSWORD FOR '</a:t>
            </a:r>
            <a:r>
              <a:rPr lang="en-US" sz="2000" b="1" dirty="0" err="1">
                <a:solidFill>
                  <a:schemeClr val="tx1"/>
                </a:solidFill>
              </a:rPr>
              <a:t>root'@'localhost</a:t>
            </a:r>
            <a:r>
              <a:rPr lang="en-US" sz="2000" b="1" dirty="0">
                <a:solidFill>
                  <a:schemeClr val="tx1"/>
                </a:solidFill>
              </a:rPr>
              <a:t>' = PASSWORD('</a:t>
            </a:r>
            <a:r>
              <a:rPr lang="en-US" sz="2000" b="1" dirty="0" err="1">
                <a:solidFill>
                  <a:schemeClr val="tx1"/>
                </a:solidFill>
              </a:rPr>
              <a:t>password_baru</a:t>
            </a:r>
            <a:r>
              <a:rPr lang="en-US" sz="2000" b="1" dirty="0" smtClean="0">
                <a:solidFill>
                  <a:schemeClr val="tx1"/>
                </a:solidFill>
              </a:rPr>
              <a:t>');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Simpan</a:t>
            </a:r>
            <a:r>
              <a:rPr lang="en-US" sz="2000" dirty="0" smtClean="0">
                <a:solidFill>
                  <a:schemeClr val="tx1"/>
                </a:solidFill>
              </a:rPr>
              <a:t> query </a:t>
            </a:r>
            <a:r>
              <a:rPr lang="en-US" sz="2000" dirty="0" err="1" smtClean="0">
                <a:solidFill>
                  <a:schemeClr val="tx1"/>
                </a:solidFill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</a:rPr>
              <a:t> notepad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reset_pwd.sql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51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Lanjutan</a:t>
            </a:r>
            <a:r>
              <a:rPr lang="en-US" b="1" dirty="0" smtClean="0">
                <a:solidFill>
                  <a:schemeClr val="bg1"/>
                </a:solidFill>
              </a:rPr>
              <a:t> 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 </a:t>
            </a:r>
            <a:r>
              <a:rPr lang="en-US" b="1" dirty="0"/>
              <a:t>MySQL Server</a:t>
            </a:r>
            <a:r>
              <a:rPr lang="en-US" dirty="0"/>
              <a:t> </a:t>
            </a:r>
            <a:r>
              <a:rPr lang="en-US" dirty="0" err="1"/>
              <a:t>menggunakan</a:t>
            </a:r>
            <a:r>
              <a:rPr lang="en-US" dirty="0"/>
              <a:t> command prompt (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b="1" dirty="0" err="1"/>
              <a:t>mysqld</a:t>
            </a:r>
            <a:r>
              <a:rPr lang="en-US" dirty="0"/>
              <a:t>),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 smtClean="0"/>
              <a:t>tambahan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mysqld</a:t>
            </a:r>
            <a:r>
              <a:rPr lang="en-US" b="1" dirty="0">
                <a:solidFill>
                  <a:srgbClr val="FF0000"/>
                </a:solidFill>
              </a:rPr>
              <a:t> --</a:t>
            </a:r>
            <a:r>
              <a:rPr lang="en-US" b="1" dirty="0" err="1">
                <a:solidFill>
                  <a:srgbClr val="FF0000"/>
                </a:solidFill>
              </a:rPr>
              <a:t>init</a:t>
            </a:r>
            <a:r>
              <a:rPr lang="en-US" b="1" dirty="0">
                <a:solidFill>
                  <a:srgbClr val="FF0000"/>
                </a:solidFill>
              </a:rPr>
              <a:t>-file=C:\xampp\MySQL\bin\reset_pwd.sql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3" t="3125" r="42726" b="68144"/>
          <a:stretch/>
        </p:blipFill>
        <p:spPr>
          <a:xfrm>
            <a:off x="1614488" y="3616657"/>
            <a:ext cx="9658564" cy="2841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1254" y="5895834"/>
            <a:ext cx="9676262" cy="42308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0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Review </a:t>
            </a:r>
            <a:r>
              <a:rPr lang="en-US" b="1" dirty="0" err="1" smtClean="0">
                <a:solidFill>
                  <a:schemeClr val="bg1"/>
                </a:solidFill>
              </a:rPr>
              <a:t>Materi</a:t>
            </a:r>
            <a:r>
              <a:rPr lang="en-US" b="1" dirty="0" smtClean="0">
                <a:solidFill>
                  <a:schemeClr val="bg1"/>
                </a:solidFill>
              </a:rPr>
              <a:t> 2 :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76903" cy="3305981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Mengenal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user Root/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superuser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pengertian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akses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/privileges</a:t>
            </a:r>
          </a:p>
          <a:p>
            <a:pPr marL="355600" lvl="1" indent="0">
              <a:buNone/>
            </a:pPr>
            <a:r>
              <a:rPr lang="en-US" sz="2000" b="1" i="1" dirty="0" smtClean="0"/>
              <a:t>Select, create, insert, update, delete</a:t>
            </a:r>
          </a:p>
          <a:p>
            <a:pPr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Mengetahui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cara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membuat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menghapus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user di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Mysql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u="sng" dirty="0" err="1" smtClean="0"/>
              <a:t>Membuat</a:t>
            </a:r>
            <a:r>
              <a:rPr lang="en-US" sz="2000" b="1" u="sng" dirty="0" smtClean="0"/>
              <a:t> user</a:t>
            </a:r>
            <a:r>
              <a:rPr lang="en-US" sz="2000" dirty="0" smtClean="0"/>
              <a:t> : create user ‘</a:t>
            </a:r>
            <a:r>
              <a:rPr lang="en-US" sz="2000" dirty="0" err="1" smtClean="0"/>
              <a:t>user_name</a:t>
            </a:r>
            <a:r>
              <a:rPr lang="en-US" sz="2000" dirty="0" smtClean="0"/>
              <a:t>’ @ ‘localhost’ identified by ‘password’;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u="sng" dirty="0" err="1" smtClean="0"/>
              <a:t>Menghapus</a:t>
            </a:r>
            <a:r>
              <a:rPr lang="en-US" sz="2000" b="1" u="sng" dirty="0" smtClean="0"/>
              <a:t> user</a:t>
            </a:r>
            <a:r>
              <a:rPr lang="en-US" sz="2000" dirty="0" smtClean="0"/>
              <a:t> : drop user ‘</a:t>
            </a:r>
            <a:r>
              <a:rPr lang="en-US" sz="2000" dirty="0" err="1" smtClean="0"/>
              <a:t>user_name</a:t>
            </a:r>
            <a:r>
              <a:rPr lang="en-US" sz="2000" dirty="0" smtClean="0"/>
              <a:t>’ @ ‘localhost’;</a:t>
            </a:r>
          </a:p>
          <a:p>
            <a:pPr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Mengetahui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cara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membuat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menghapus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privileges user di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Mysql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u="sng" dirty="0" err="1" smtClean="0"/>
              <a:t>Membuat</a:t>
            </a:r>
            <a:r>
              <a:rPr lang="en-US" sz="2000" b="1" u="sng" dirty="0" smtClean="0"/>
              <a:t> privileges</a:t>
            </a:r>
            <a:r>
              <a:rPr lang="en-US" sz="2000" dirty="0" smtClean="0"/>
              <a:t> : Grant all privileges on *.* to ‘</a:t>
            </a:r>
            <a:r>
              <a:rPr lang="en-US" sz="2000" dirty="0" err="1" smtClean="0"/>
              <a:t>user_name</a:t>
            </a:r>
            <a:r>
              <a:rPr lang="en-US" sz="2000" dirty="0" smtClean="0"/>
              <a:t>’ @ ‘localhost’;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u="sng" dirty="0" err="1" smtClean="0"/>
              <a:t>Menghapus</a:t>
            </a:r>
            <a:r>
              <a:rPr lang="en-US" sz="2000" b="1" u="sng" dirty="0" smtClean="0"/>
              <a:t> privileges</a:t>
            </a:r>
            <a:r>
              <a:rPr lang="en-US" sz="2000" dirty="0" smtClean="0"/>
              <a:t> : revoke all privileges on *.* from ‘</a:t>
            </a:r>
            <a:r>
              <a:rPr lang="en-US" sz="2000" dirty="0" err="1" smtClean="0"/>
              <a:t>nama_user</a:t>
            </a:r>
            <a:r>
              <a:rPr lang="en-US" sz="2000" dirty="0" smtClean="0"/>
              <a:t>’ @ ‘localhost’;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4" y="1014611"/>
            <a:ext cx="11354937" cy="70696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Jenis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berdasarkan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cakupan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</a:t>
            </a:r>
            <a:r>
              <a:rPr lang="en-US" b="1" dirty="0" smtClean="0">
                <a:solidFill>
                  <a:schemeClr val="bg1"/>
                </a:solidFill>
              </a:rPr>
              <a:t> level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1037046" cy="415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 smtClean="0"/>
              <a:t>Hak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akses</a:t>
            </a:r>
            <a:r>
              <a:rPr lang="en-US" sz="2000" b="1" u="sng" dirty="0" smtClean="0"/>
              <a:t> MYSQL :</a:t>
            </a:r>
          </a:p>
          <a:p>
            <a:pPr>
              <a:buAutoNum type="arabicPeriod"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akses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global (*.*)</a:t>
            </a:r>
          </a:p>
          <a:p>
            <a:pPr marL="457200" lvl="1" indent="0">
              <a:buNone/>
            </a:pPr>
            <a:r>
              <a:rPr lang="en-US" sz="1800" dirty="0" smtClean="0"/>
              <a:t>Grant select on *.* to ‘</a:t>
            </a:r>
            <a:r>
              <a:rPr lang="en-US" sz="1800" dirty="0" err="1" smtClean="0"/>
              <a:t>nama_user</a:t>
            </a:r>
            <a:r>
              <a:rPr lang="en-US" sz="1800" dirty="0" smtClean="0"/>
              <a:t>’ @ ‘localhost’;</a:t>
            </a:r>
          </a:p>
          <a:p>
            <a:pPr>
              <a:buAutoNum type="arabicPeriod"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akses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level database 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nama_database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.*)</a:t>
            </a:r>
          </a:p>
          <a:p>
            <a:pPr marL="457200" lvl="1" indent="0">
              <a:buNone/>
            </a:pPr>
            <a:r>
              <a:rPr lang="en-US" sz="1800" dirty="0" smtClean="0"/>
              <a:t>Grant select on nama_database.* </a:t>
            </a:r>
            <a:r>
              <a:rPr lang="en-US" sz="1800" dirty="0"/>
              <a:t>to </a:t>
            </a:r>
            <a:r>
              <a:rPr lang="en-US" sz="1800" dirty="0" smtClean="0"/>
              <a:t>‘</a:t>
            </a:r>
            <a:r>
              <a:rPr lang="en-US" sz="1800" dirty="0" err="1"/>
              <a:t>nama_user</a:t>
            </a:r>
            <a:r>
              <a:rPr lang="en-US" sz="1800" dirty="0" smtClean="0"/>
              <a:t>’ </a:t>
            </a:r>
            <a:r>
              <a:rPr lang="en-US" sz="1800" dirty="0"/>
              <a:t>@ ‘localhost’;</a:t>
            </a:r>
          </a:p>
          <a:p>
            <a:pPr>
              <a:buAutoNum type="arabicPeriod"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akses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level table 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nama_database.nama_table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800" dirty="0" smtClean="0"/>
              <a:t>Grant select on </a:t>
            </a:r>
            <a:r>
              <a:rPr lang="en-US" sz="1800" dirty="0" err="1" smtClean="0"/>
              <a:t>nama_database.nama_table</a:t>
            </a:r>
            <a:r>
              <a:rPr lang="en-US" sz="1800" dirty="0"/>
              <a:t> to ‘</a:t>
            </a:r>
            <a:r>
              <a:rPr lang="en-US" sz="1800" dirty="0" err="1"/>
              <a:t>nama_user</a:t>
            </a:r>
            <a:r>
              <a:rPr lang="en-US" sz="1800" dirty="0"/>
              <a:t>’ @ ‘localhost’;</a:t>
            </a:r>
            <a:endParaRPr lang="en-US" sz="1800" dirty="0" smtClean="0"/>
          </a:p>
          <a:p>
            <a:pPr>
              <a:buAutoNum type="arabicPeriod"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akses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level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kolom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800" dirty="0" smtClean="0"/>
              <a:t>Grant select (</a:t>
            </a:r>
            <a:r>
              <a:rPr lang="en-US" sz="1800" dirty="0" err="1" smtClean="0"/>
              <a:t>nama_kolom</a:t>
            </a:r>
            <a:r>
              <a:rPr lang="en-US" sz="1800" dirty="0" smtClean="0"/>
              <a:t>) on </a:t>
            </a:r>
            <a:r>
              <a:rPr lang="en-US" sz="1800" dirty="0" err="1"/>
              <a:t>nama_database.nama_table</a:t>
            </a:r>
            <a:r>
              <a:rPr lang="en-US" sz="1800" dirty="0"/>
              <a:t> to ‘</a:t>
            </a:r>
            <a:r>
              <a:rPr lang="en-US" sz="1800" dirty="0" err="1"/>
              <a:t>nama_user</a:t>
            </a:r>
            <a:r>
              <a:rPr lang="en-US" sz="1800" dirty="0"/>
              <a:t>’ @ ‘localhost’;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3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Tipe-tipe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88358"/>
            <a:ext cx="8761412" cy="4339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SELECT, CREATE, INSERT, UPDATE, DELETE</a:t>
            </a:r>
          </a:p>
          <a:p>
            <a:pPr marL="0" indent="0">
              <a:buNone/>
            </a:pPr>
            <a:r>
              <a:rPr lang="en-US" b="1" dirty="0" err="1" smtClean="0"/>
              <a:t>Tipe-tipe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akses</a:t>
            </a:r>
            <a:r>
              <a:rPr lang="en-US" b="1" dirty="0" smtClean="0"/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(privileges)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Create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routine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</a:t>
            </a:r>
            <a:r>
              <a:rPr lang="en-US" dirty="0" err="1"/>
              <a:t>tablespace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</a:t>
            </a:r>
            <a:r>
              <a:rPr lang="en-US" dirty="0" err="1"/>
              <a:t>temporarytables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user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Delete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Drop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Dan lain-lain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Latihan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677654" cy="34163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err="1"/>
              <a:t>Buatlah</a:t>
            </a:r>
            <a:r>
              <a:rPr lang="en-US" sz="2000" dirty="0"/>
              <a:t> user </a:t>
            </a:r>
            <a:r>
              <a:rPr lang="en-US" sz="2000" b="1" dirty="0" smtClean="0"/>
              <a:t>‘</a:t>
            </a:r>
            <a:r>
              <a:rPr lang="en-US" sz="2000" b="1" dirty="0" err="1" smtClean="0"/>
              <a:t>dosen_informatika</a:t>
            </a:r>
            <a:r>
              <a:rPr lang="en-US" sz="2000" b="1" dirty="0" smtClean="0"/>
              <a:t>’</a:t>
            </a:r>
            <a:r>
              <a:rPr lang="en-US" sz="2000" dirty="0"/>
              <a:t> 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password ‘INF_07’ 	yang </a:t>
            </a:r>
            <a:r>
              <a:rPr lang="en-US" sz="2000" dirty="0" err="1"/>
              <a:t>dapat</a:t>
            </a:r>
            <a:r>
              <a:rPr lang="en-US" sz="2000" dirty="0"/>
              <a:t> </a:t>
            </a:r>
            <a:r>
              <a:rPr lang="en-US" sz="2000" b="1" dirty="0" err="1"/>
              <a:t>melihat</a:t>
            </a:r>
            <a:r>
              <a:rPr lang="en-US" sz="2000" dirty="0"/>
              <a:t>, </a:t>
            </a:r>
            <a:r>
              <a:rPr lang="en-US" sz="2000" b="1" dirty="0" err="1"/>
              <a:t>merubah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b="1" dirty="0" err="1"/>
              <a:t>menambahkan</a:t>
            </a:r>
            <a:r>
              <a:rPr lang="en-US" sz="2000" dirty="0"/>
              <a:t> 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 </a:t>
            </a:r>
            <a:r>
              <a:rPr lang="en-US" sz="2000" b="1" dirty="0" err="1" smtClean="0"/>
              <a:t>mahasiswa_informatika</a:t>
            </a:r>
            <a:r>
              <a:rPr lang="en-US" sz="2000" dirty="0" smtClean="0"/>
              <a:t>, </a:t>
            </a:r>
            <a:r>
              <a:rPr lang="en-US" sz="2000" dirty="0" err="1"/>
              <a:t>namun</a:t>
            </a:r>
            <a:r>
              <a:rPr lang="en-US" sz="2000" dirty="0"/>
              <a:t> </a:t>
            </a:r>
            <a:r>
              <a:rPr lang="en-US" sz="2000" u="sng" dirty="0" err="1"/>
              <a:t>tidak</a:t>
            </a:r>
            <a:r>
              <a:rPr lang="en-US" sz="2000" u="sng" dirty="0"/>
              <a:t> </a:t>
            </a:r>
            <a:r>
              <a:rPr lang="en-US" sz="2000" u="sng" dirty="0" err="1"/>
              <a:t>dapat</a:t>
            </a:r>
            <a:r>
              <a:rPr lang="en-US" sz="2000" u="sng" dirty="0"/>
              <a:t> </a:t>
            </a:r>
            <a:r>
              <a:rPr lang="en-US" sz="2000" u="sng" dirty="0" err="1"/>
              <a:t>menghapus</a:t>
            </a:r>
            <a:r>
              <a:rPr lang="en-US" sz="2000" u="sng" dirty="0"/>
              <a:t> data yang </a:t>
            </a:r>
            <a:r>
              <a:rPr lang="en-US" sz="2000" u="sng" dirty="0" err="1"/>
              <a:t>ada</a:t>
            </a:r>
            <a:r>
              <a:rPr lang="en-US" sz="2000" dirty="0"/>
              <a:t>. User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 </a:t>
            </a:r>
            <a:r>
              <a:rPr lang="en-US" sz="2000" b="1" dirty="0" smtClean="0"/>
              <a:t>localhost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Buatlah</a:t>
            </a:r>
            <a:r>
              <a:rPr lang="en-US" sz="2000" dirty="0"/>
              <a:t> user </a:t>
            </a:r>
            <a:r>
              <a:rPr lang="en-US" sz="2000" b="1" dirty="0"/>
              <a:t> ’</a:t>
            </a:r>
            <a:r>
              <a:rPr lang="en-US" sz="2000" b="1" dirty="0" err="1"/>
              <a:t>admin_prodi</a:t>
            </a:r>
            <a:r>
              <a:rPr lang="en-US" sz="2000" dirty="0" smtClean="0"/>
              <a:t>’ </a:t>
            </a:r>
            <a:r>
              <a:rPr lang="en-US" sz="2000" dirty="0"/>
              <a:t>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database </a:t>
            </a:r>
            <a:r>
              <a:rPr lang="en-US" sz="2000" b="1" dirty="0" err="1" smtClean="0"/>
              <a:t>mahasiswa_informatika</a:t>
            </a:r>
            <a:r>
              <a:rPr lang="en-US" sz="2000" dirty="0" smtClean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 </a:t>
            </a:r>
            <a:r>
              <a:rPr lang="en-US" sz="2000" b="1" dirty="0" err="1"/>
              <a:t>nim</a:t>
            </a:r>
            <a:r>
              <a:rPr lang="en-US" sz="2000" dirty="0"/>
              <a:t>, </a:t>
            </a:r>
            <a:r>
              <a:rPr lang="en-US" sz="2000" b="1" dirty="0" err="1"/>
              <a:t>nama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b="1" dirty="0" err="1" smtClean="0"/>
              <a:t>asal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dirty="0" smtClean="0"/>
              <a:t>. </a:t>
            </a:r>
            <a:r>
              <a:rPr lang="en-US" sz="2000" dirty="0"/>
              <a:t>User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database </a:t>
            </a:r>
            <a:r>
              <a:rPr lang="en-US" sz="2000" dirty="0" err="1"/>
              <a:t>dari</a:t>
            </a:r>
            <a:r>
              <a:rPr lang="en-US" sz="2000" dirty="0"/>
              <a:t> IP </a:t>
            </a:r>
            <a:r>
              <a:rPr lang="en-US" sz="2000" b="1" dirty="0" smtClean="0"/>
              <a:t>192.168.0.4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Buatlah</a:t>
            </a:r>
            <a:r>
              <a:rPr lang="en-US" sz="2000" dirty="0"/>
              <a:t> user </a:t>
            </a:r>
            <a:r>
              <a:rPr lang="en-US" sz="2000" b="1" dirty="0"/>
              <a:t>‘</a:t>
            </a:r>
            <a:r>
              <a:rPr lang="en-US" sz="2000" b="1" dirty="0" err="1"/>
              <a:t>tendik_informatika</a:t>
            </a:r>
            <a:r>
              <a:rPr lang="en-US" sz="2000" dirty="0"/>
              <a:t>’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dapat</a:t>
            </a:r>
            <a:r>
              <a:rPr lang="en-US" sz="2000" dirty="0"/>
              <a:t> </a:t>
            </a:r>
            <a:r>
              <a:rPr lang="en-US" sz="2000" b="1" dirty="0" err="1" smtClean="0"/>
              <a:t>melihat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membuat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mengedit</a:t>
            </a:r>
            <a:r>
              <a:rPr lang="en-US" sz="2000" b="1" dirty="0"/>
              <a:t>, </a:t>
            </a:r>
            <a:r>
              <a:rPr lang="en-US" sz="2000" dirty="0" err="1" smtClean="0"/>
              <a:t>dan</a:t>
            </a:r>
            <a:r>
              <a:rPr lang="en-US" sz="2000" dirty="0"/>
              <a:t> </a:t>
            </a:r>
            <a:r>
              <a:rPr lang="en-US" sz="2000" b="1" dirty="0" err="1"/>
              <a:t>menghapus</a:t>
            </a:r>
            <a:r>
              <a:rPr lang="en-US" sz="2000" dirty="0"/>
              <a:t> 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database </a:t>
            </a:r>
            <a:r>
              <a:rPr lang="en-US" sz="2000" b="1" dirty="0" err="1" smtClean="0"/>
              <a:t>prodi_informatika</a:t>
            </a:r>
            <a:r>
              <a:rPr lang="en-US" sz="2000" dirty="0" smtClean="0"/>
              <a:t>, </a:t>
            </a:r>
            <a:r>
              <a:rPr lang="en-US" sz="2000" dirty="0" err="1"/>
              <a:t>namun</a:t>
            </a:r>
            <a:r>
              <a:rPr lang="en-US" sz="2000" dirty="0"/>
              <a:t> </a:t>
            </a:r>
            <a:r>
              <a:rPr lang="en-US" sz="2000" u="sng" dirty="0" err="1"/>
              <a:t>tidak</a:t>
            </a:r>
            <a:r>
              <a:rPr lang="en-US" sz="2000" u="sng" dirty="0"/>
              <a:t> </a:t>
            </a:r>
            <a:r>
              <a:rPr lang="en-US" sz="2000" u="sng" dirty="0" err="1"/>
              <a:t>bisa</a:t>
            </a:r>
            <a:r>
              <a:rPr lang="en-US" sz="2000" u="sng" dirty="0"/>
              <a:t> </a:t>
            </a:r>
            <a:r>
              <a:rPr lang="en-US" sz="2000" u="sng" dirty="0" err="1"/>
              <a:t>melakukan</a:t>
            </a:r>
            <a:r>
              <a:rPr lang="en-US" sz="2000" u="sng" dirty="0"/>
              <a:t> </a:t>
            </a:r>
            <a:r>
              <a:rPr lang="en-US" sz="2000" u="sng" dirty="0" err="1"/>
              <a:t>manipulasi</a:t>
            </a:r>
            <a:r>
              <a:rPr lang="en-US" sz="2000" u="sng" dirty="0"/>
              <a:t> data</a:t>
            </a:r>
            <a:r>
              <a:rPr lang="en-US" sz="2000" dirty="0"/>
              <a:t> 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User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manapun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5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1" y="1287567"/>
            <a:ext cx="10617958" cy="70696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Melihat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aftar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u</a:t>
            </a:r>
            <a:r>
              <a:rPr lang="en-US" b="1" dirty="0" smtClean="0">
                <a:solidFill>
                  <a:schemeClr val="bg1"/>
                </a:solidFill>
              </a:rPr>
              <a:t>ser </a:t>
            </a:r>
            <a:r>
              <a:rPr lang="en-US" b="1" dirty="0">
                <a:solidFill>
                  <a:schemeClr val="bg1"/>
                </a:solidFill>
              </a:rPr>
              <a:t>MySQL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Aksesnya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show grants for </a:t>
            </a:r>
            <a:r>
              <a:rPr lang="en-US" sz="2800" dirty="0" smtClean="0"/>
              <a:t>‘nama_user'@'</a:t>
            </a:r>
            <a:r>
              <a:rPr lang="en-US" sz="2800" dirty="0" err="1" smtClean="0"/>
              <a:t>lokasi_user</a:t>
            </a:r>
            <a:r>
              <a:rPr lang="en-US" sz="2800" dirty="0" smtClean="0"/>
              <a:t>';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show grants for ‘nama_user'@</a:t>
            </a:r>
            <a:r>
              <a:rPr lang="en-US" sz="2800" dirty="0" smtClean="0"/>
              <a:t>'</a:t>
            </a:r>
            <a:r>
              <a:rPr lang="en-US" sz="2800" dirty="0" err="1" smtClean="0"/>
              <a:t>lokasi_user</a:t>
            </a:r>
            <a:r>
              <a:rPr lang="en-US" sz="2800" dirty="0" smtClean="0"/>
              <a:t>‘\G</a:t>
            </a:r>
          </a:p>
          <a:p>
            <a:pPr marL="0" indent="0">
              <a:buNone/>
            </a:pPr>
            <a:endParaRPr lang="en-US" sz="2800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800" b="1" dirty="0" err="1"/>
              <a:t>nama_user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user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terdaftar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800" b="1" dirty="0" err="1"/>
              <a:t>lokasi_user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alamat</a:t>
            </a:r>
            <a:r>
              <a:rPr lang="en-US" sz="2800" dirty="0"/>
              <a:t> IP </a:t>
            </a:r>
            <a:r>
              <a:rPr lang="en-US" sz="2800" dirty="0" err="1"/>
              <a:t>dari</a:t>
            </a:r>
            <a:r>
              <a:rPr lang="en-US" sz="2800" dirty="0"/>
              <a:t> user </a:t>
            </a:r>
            <a:r>
              <a:rPr lang="en-US" sz="2800" b="1" dirty="0" err="1"/>
              <a:t>nama_user</a:t>
            </a:r>
            <a:r>
              <a:rPr lang="en-US" sz="2800" dirty="0"/>
              <a:t>,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: </a:t>
            </a:r>
            <a:r>
              <a:rPr lang="en-US" sz="2800" b="1" dirty="0"/>
              <a:t>localhost</a:t>
            </a:r>
            <a:r>
              <a:rPr lang="en-US" sz="2800" dirty="0"/>
              <a:t>, </a:t>
            </a:r>
            <a:r>
              <a:rPr lang="en-US" sz="2800" b="1" dirty="0" smtClean="0"/>
              <a:t> IP address</a:t>
            </a:r>
            <a:r>
              <a:rPr lang="en-US" sz="2800" dirty="0" smtClean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smtClean="0"/>
              <a:t>‘</a:t>
            </a:r>
            <a:r>
              <a:rPr lang="en-US" sz="2800" b="1" dirty="0" smtClean="0"/>
              <a:t>%</a:t>
            </a:r>
            <a:r>
              <a:rPr lang="en-US" sz="2800" dirty="0" smtClean="0"/>
              <a:t>’ (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lokasi</a:t>
            </a:r>
            <a:r>
              <a:rPr lang="en-US" sz="2800" dirty="0" smtClean="0"/>
              <a:t>).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Menghapus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akses</a:t>
            </a:r>
            <a:r>
              <a:rPr lang="en-US" b="1" dirty="0" smtClean="0">
                <a:solidFill>
                  <a:schemeClr val="bg1"/>
                </a:solidFill>
              </a:rPr>
              <a:t> user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95767" cy="3416300"/>
          </a:xfrm>
        </p:spPr>
        <p:txBody>
          <a:bodyPr/>
          <a:lstStyle/>
          <a:p>
            <a:pPr marL="531813" indent="-531813"/>
            <a:r>
              <a:rPr lang="en-US" sz="3200" dirty="0" smtClean="0"/>
              <a:t>Revoke </a:t>
            </a:r>
            <a:r>
              <a:rPr lang="en-US" sz="3200" dirty="0"/>
              <a:t>all privileges on *.* from ‘</a:t>
            </a:r>
            <a:r>
              <a:rPr lang="en-US" sz="3200" dirty="0" err="1"/>
              <a:t>nama_user</a:t>
            </a:r>
            <a:r>
              <a:rPr lang="en-US" sz="3200" dirty="0"/>
              <a:t>’ @ ‘localhost’;</a:t>
            </a:r>
          </a:p>
          <a:p>
            <a:pPr marL="531813" indent="-531813"/>
            <a:r>
              <a:rPr lang="en-US" sz="3200" dirty="0" smtClean="0"/>
              <a:t>Revoke </a:t>
            </a:r>
            <a:r>
              <a:rPr lang="en-US" sz="3200" dirty="0" err="1" smtClean="0"/>
              <a:t>permission_type</a:t>
            </a:r>
            <a:r>
              <a:rPr lang="en-US" sz="3200" dirty="0" smtClean="0"/>
              <a:t> </a:t>
            </a:r>
            <a:r>
              <a:rPr lang="en-US" sz="3200" dirty="0"/>
              <a:t>on *.* from ‘</a:t>
            </a:r>
            <a:r>
              <a:rPr lang="en-US" sz="3200" dirty="0" err="1"/>
              <a:t>nama_user</a:t>
            </a:r>
            <a:r>
              <a:rPr lang="en-US" sz="3200" dirty="0"/>
              <a:t>’ @ ‘localhost</a:t>
            </a:r>
            <a:r>
              <a:rPr lang="en-US" sz="3200" dirty="0" smtClean="0"/>
              <a:t>’;</a:t>
            </a:r>
          </a:p>
          <a:p>
            <a:pPr marL="457200" lvl="1" indent="74613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Revoke SELECT on </a:t>
            </a:r>
            <a:r>
              <a:rPr lang="en-US" sz="2800" b="1" dirty="0">
                <a:solidFill>
                  <a:srgbClr val="FF0000"/>
                </a:solidFill>
              </a:rPr>
              <a:t>*.* from ‘</a:t>
            </a:r>
            <a:r>
              <a:rPr lang="en-US" sz="2800" b="1" dirty="0" err="1">
                <a:solidFill>
                  <a:srgbClr val="FF0000"/>
                </a:solidFill>
              </a:rPr>
              <a:t>nama_user</a:t>
            </a:r>
            <a:r>
              <a:rPr lang="en-US" sz="2800" b="1" dirty="0">
                <a:solidFill>
                  <a:srgbClr val="FF0000"/>
                </a:solidFill>
              </a:rPr>
              <a:t>’ @ ‘localhost’;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Enkripsi</a:t>
            </a:r>
            <a:r>
              <a:rPr lang="en-US" b="1" dirty="0" smtClean="0">
                <a:solidFill>
                  <a:schemeClr val="bg1"/>
                </a:solidFill>
              </a:rPr>
              <a:t> Hashing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password MYSQL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mengelola</a:t>
            </a:r>
            <a:r>
              <a:rPr lang="en-US" b="1" dirty="0" smtClean="0"/>
              <a:t> password user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326" r="17343" b="15531"/>
          <a:stretch/>
        </p:blipFill>
        <p:spPr>
          <a:xfrm>
            <a:off x="1250487" y="3029025"/>
            <a:ext cx="9026277" cy="3631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9045" y="5199797"/>
            <a:ext cx="5977719" cy="66874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8079475" y="4559490"/>
            <a:ext cx="1460310" cy="64030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enkripsi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Lanjutan</a:t>
            </a:r>
            <a:r>
              <a:rPr lang="en-US" b="1" dirty="0" smtClean="0">
                <a:solidFill>
                  <a:schemeClr val="bg1"/>
                </a:solidFill>
              </a:rPr>
              <a:t> ….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10199982" cy="4070255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, </a:t>
            </a:r>
            <a:r>
              <a:rPr lang="en-US" sz="2000" b="1" dirty="0" err="1"/>
              <a:t>fungsi</a:t>
            </a:r>
            <a:r>
              <a:rPr lang="en-US" sz="2000" b="1" dirty="0"/>
              <a:t> hashing</a:t>
            </a:r>
            <a:r>
              <a:rPr lang="en-US" sz="2000" dirty="0"/>
              <a:t> 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dipelajari</a:t>
            </a:r>
            <a:r>
              <a:rPr lang="en-US" sz="2000" dirty="0"/>
              <a:t> </a:t>
            </a:r>
            <a:r>
              <a:rPr lang="en-US" sz="2000" dirty="0" err="1"/>
              <a:t>bersama-sama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 </a:t>
            </a:r>
            <a:r>
              <a:rPr lang="en-US" sz="2000" b="1" dirty="0" err="1"/>
              <a:t>kriptografi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pembuatan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rahasia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memecahkannya</a:t>
            </a:r>
            <a:r>
              <a:rPr lang="en-US" sz="2000" dirty="0"/>
              <a:t>.</a:t>
            </a:r>
          </a:p>
          <a:p>
            <a:pPr fontAlgn="base"/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, </a:t>
            </a:r>
            <a:r>
              <a:rPr lang="en-US" sz="2000" b="1" dirty="0" err="1"/>
              <a:t>fungsi</a:t>
            </a:r>
            <a:r>
              <a:rPr lang="en-US" sz="2000" b="1" dirty="0"/>
              <a:t> hashing </a:t>
            </a:r>
            <a:r>
              <a:rPr lang="en-US" sz="2000" dirty="0" err="1"/>
              <a:t>adalah</a:t>
            </a:r>
            <a:r>
              <a:rPr lang="en-US" sz="2000" dirty="0"/>
              <a:t> </a:t>
            </a:r>
            <a:r>
              <a:rPr lang="en-US" sz="2000" i="1" dirty="0" err="1"/>
              <a:t>sebuah</a:t>
            </a:r>
            <a:r>
              <a:rPr lang="en-US" sz="2000" i="1" dirty="0"/>
              <a:t> </a:t>
            </a:r>
            <a:r>
              <a:rPr lang="en-US" sz="2000" i="1" dirty="0" err="1"/>
              <a:t>fungsi</a:t>
            </a:r>
            <a:r>
              <a:rPr lang="en-US" sz="2000" i="1" dirty="0"/>
              <a:t> yang </a:t>
            </a:r>
            <a:r>
              <a:rPr lang="en-US" sz="2000" i="1" dirty="0" err="1"/>
              <a:t>digunakan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mengacak</a:t>
            </a:r>
            <a:r>
              <a:rPr lang="en-US" sz="2000" i="1" dirty="0"/>
              <a:t> </a:t>
            </a:r>
            <a:r>
              <a:rPr lang="en-US" sz="2000" i="1" dirty="0" err="1"/>
              <a:t>sebuah</a:t>
            </a:r>
            <a:r>
              <a:rPr lang="en-US" sz="2000" i="1" dirty="0"/>
              <a:t> kata </a:t>
            </a:r>
            <a:r>
              <a:rPr lang="en-US" sz="2000" i="1" dirty="0" err="1"/>
              <a:t>menjadi</a:t>
            </a:r>
            <a:r>
              <a:rPr lang="en-US" sz="2000" i="1" dirty="0"/>
              <a:t> kata lain yang </a:t>
            </a:r>
            <a:r>
              <a:rPr lang="en-US" sz="2000" i="1" dirty="0" err="1"/>
              <a:t>tidak</a:t>
            </a:r>
            <a:r>
              <a:rPr lang="en-US" sz="2000" i="1" dirty="0"/>
              <a:t> </a:t>
            </a:r>
            <a:r>
              <a:rPr lang="en-US" sz="2000" i="1" dirty="0" err="1"/>
              <a:t>bermakna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sedapat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kata </a:t>
            </a:r>
            <a:r>
              <a:rPr lang="en-US" sz="2000" dirty="0" err="1"/>
              <a:t>hasil</a:t>
            </a:r>
            <a:r>
              <a:rPr lang="en-US" sz="2000" dirty="0"/>
              <a:t> hashing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ditebak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kata </a:t>
            </a:r>
            <a:r>
              <a:rPr lang="en-US" sz="2000" dirty="0" err="1"/>
              <a:t>apa</a:t>
            </a:r>
            <a:r>
              <a:rPr lang="en-US" sz="2000" dirty="0"/>
              <a:t> kata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.</a:t>
            </a:r>
          </a:p>
          <a:p>
            <a:pPr fontAlgn="base"/>
            <a:r>
              <a:rPr lang="en-US" sz="2000" dirty="0" err="1"/>
              <a:t>Seluruh</a:t>
            </a:r>
            <a:r>
              <a:rPr lang="en-US" sz="2000" dirty="0"/>
              <a:t> password user yang </a:t>
            </a:r>
            <a:r>
              <a:rPr lang="en-US" sz="2000" dirty="0" err="1"/>
              <a:t>disimpan</a:t>
            </a:r>
            <a:r>
              <a:rPr lang="en-US" sz="2000" dirty="0"/>
              <a:t> MySQL,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diproses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 </a:t>
            </a:r>
            <a:r>
              <a:rPr lang="en-US" sz="2000" b="1" dirty="0" err="1"/>
              <a:t>fungsi</a:t>
            </a:r>
            <a:r>
              <a:rPr lang="en-US" sz="2000" b="1" dirty="0"/>
              <a:t> hashing</a:t>
            </a:r>
            <a:r>
              <a:rPr lang="en-US" sz="2000" dirty="0"/>
              <a:t> 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  <a:r>
              <a:rPr lang="en-US" sz="2000" dirty="0" err="1"/>
              <a:t>Tujuannya</a:t>
            </a:r>
            <a:r>
              <a:rPr lang="en-US" sz="2000" dirty="0"/>
              <a:t>, agar user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berhak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password user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923</TotalTime>
  <Words>943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Administrasi Basis Data Manajemen User dan hak akses basis data (2)</vt:lpstr>
      <vt:lpstr>Review Materi 2 : Hak Akses</vt:lpstr>
      <vt:lpstr>Jenis hak akses berdasarkan cakupan akses level</vt:lpstr>
      <vt:lpstr>Tipe-tipe hak akses</vt:lpstr>
      <vt:lpstr>Latihan </vt:lpstr>
      <vt:lpstr>Melihat daftar user MySQL dan Hak Aksesnya </vt:lpstr>
      <vt:lpstr>Menghapus akses user</vt:lpstr>
      <vt:lpstr>Sistem Enkripsi Hashing</vt:lpstr>
      <vt:lpstr>Lanjutan ….</vt:lpstr>
      <vt:lpstr>Cara Merubah Password User MySQL dari User Root</vt:lpstr>
      <vt:lpstr>PowerPoint Presentation</vt:lpstr>
      <vt:lpstr>Cara menghapus Password User MySQL dari User Root</vt:lpstr>
      <vt:lpstr>Cara Membuat Password User MySQL, Sama Dengan User Lain</vt:lpstr>
      <vt:lpstr>PowerPoint Presentation</vt:lpstr>
      <vt:lpstr>Reset password untuk user Root</vt:lpstr>
      <vt:lpstr>Lanjutan ….</vt:lpstr>
      <vt:lpstr>Update password root</vt:lpstr>
      <vt:lpstr>Lanjutan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basis data</dc:title>
  <dc:creator>Prodi Informatika</dc:creator>
  <cp:lastModifiedBy>HP</cp:lastModifiedBy>
  <cp:revision>72</cp:revision>
  <dcterms:created xsi:type="dcterms:W3CDTF">2020-01-26T12:49:05Z</dcterms:created>
  <dcterms:modified xsi:type="dcterms:W3CDTF">2020-02-16T11:29:42Z</dcterms:modified>
</cp:coreProperties>
</file>