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BA810-93FB-4BE8-8AE6-8D35D632252A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BD284607-1F92-4D31-A543-0979F39AFE0C}">
      <dgm:prSet phldrT="[Text]"/>
      <dgm:spPr/>
      <dgm:t>
        <a:bodyPr/>
        <a:lstStyle/>
        <a:p>
          <a:r>
            <a:rPr lang="en-US" dirty="0" err="1" smtClean="0"/>
            <a:t>Cari</a:t>
          </a:r>
          <a:r>
            <a:rPr lang="en-US" dirty="0" smtClean="0"/>
            <a:t> </a:t>
          </a:r>
          <a:r>
            <a:rPr lang="en-US" dirty="0" err="1" smtClean="0"/>
            <a:t>lokasi</a:t>
          </a:r>
          <a:r>
            <a:rPr lang="en-US" dirty="0" smtClean="0"/>
            <a:t> error</a:t>
          </a:r>
          <a:endParaRPr lang="en-ID" dirty="0"/>
        </a:p>
      </dgm:t>
    </dgm:pt>
    <dgm:pt modelId="{C162E1B6-8081-4724-922D-D01EDABDEE8D}" type="parTrans" cxnId="{D580B5C2-B84D-4457-BE54-1E1523E1CB93}">
      <dgm:prSet/>
      <dgm:spPr/>
      <dgm:t>
        <a:bodyPr/>
        <a:lstStyle/>
        <a:p>
          <a:endParaRPr lang="en-ID"/>
        </a:p>
      </dgm:t>
    </dgm:pt>
    <dgm:pt modelId="{794C307C-1358-4C59-A3AD-E1BBE1C40426}" type="sibTrans" cxnId="{D580B5C2-B84D-4457-BE54-1E1523E1CB93}">
      <dgm:prSet/>
      <dgm:spPr/>
      <dgm:t>
        <a:bodyPr/>
        <a:lstStyle/>
        <a:p>
          <a:endParaRPr lang="en-ID"/>
        </a:p>
      </dgm:t>
    </dgm:pt>
    <dgm:pt modelId="{CFD0939F-20C4-4961-9055-9DD674AD6FB5}">
      <dgm:prSet phldrT="[Text]"/>
      <dgm:spPr/>
      <dgm:t>
        <a:bodyPr/>
        <a:lstStyle/>
        <a:p>
          <a:r>
            <a:rPr lang="en-US" dirty="0" err="1" smtClean="0"/>
            <a:t>Rancang</a:t>
          </a:r>
          <a:r>
            <a:rPr lang="en-US" dirty="0" smtClean="0"/>
            <a:t> </a:t>
          </a:r>
          <a:r>
            <a:rPr lang="en-US" dirty="0" err="1" smtClean="0"/>
            <a:t>perbaikan</a:t>
          </a:r>
          <a:r>
            <a:rPr lang="en-US" dirty="0" smtClean="0"/>
            <a:t> error</a:t>
          </a:r>
          <a:endParaRPr lang="en-ID" dirty="0"/>
        </a:p>
      </dgm:t>
    </dgm:pt>
    <dgm:pt modelId="{1EEF6B88-C9BF-4F76-A85C-BE594230D34A}" type="parTrans" cxnId="{E31AC49D-2CF3-4D92-B769-020F57EE10D4}">
      <dgm:prSet/>
      <dgm:spPr/>
      <dgm:t>
        <a:bodyPr/>
        <a:lstStyle/>
        <a:p>
          <a:endParaRPr lang="en-ID"/>
        </a:p>
      </dgm:t>
    </dgm:pt>
    <dgm:pt modelId="{E8F602B9-8BED-4B70-91B9-44FA35F591BC}" type="sibTrans" cxnId="{E31AC49D-2CF3-4D92-B769-020F57EE10D4}">
      <dgm:prSet/>
      <dgm:spPr/>
      <dgm:t>
        <a:bodyPr/>
        <a:lstStyle/>
        <a:p>
          <a:endParaRPr lang="en-ID"/>
        </a:p>
      </dgm:t>
    </dgm:pt>
    <dgm:pt modelId="{BC13152D-57CB-4584-B85F-CD7381BE361C}">
      <dgm:prSet phldrT="[Text]"/>
      <dgm:spPr/>
      <dgm:t>
        <a:bodyPr/>
        <a:lstStyle/>
        <a:p>
          <a:r>
            <a:rPr lang="en-US" dirty="0" err="1" smtClean="0"/>
            <a:t>Perbaiki</a:t>
          </a:r>
          <a:r>
            <a:rPr lang="en-US" dirty="0" smtClean="0"/>
            <a:t> error</a:t>
          </a:r>
          <a:endParaRPr lang="en-ID" dirty="0"/>
        </a:p>
      </dgm:t>
    </dgm:pt>
    <dgm:pt modelId="{350FD679-1F2D-4695-A8CA-9BEACC8A434E}" type="parTrans" cxnId="{CCB0BC53-27E5-41E5-9FFB-24ECDBDAC439}">
      <dgm:prSet/>
      <dgm:spPr/>
      <dgm:t>
        <a:bodyPr/>
        <a:lstStyle/>
        <a:p>
          <a:endParaRPr lang="en-ID"/>
        </a:p>
      </dgm:t>
    </dgm:pt>
    <dgm:pt modelId="{D493E9DA-294B-4BFC-A759-93D0231E2C60}" type="sibTrans" cxnId="{CCB0BC53-27E5-41E5-9FFB-24ECDBDAC439}">
      <dgm:prSet/>
      <dgm:spPr/>
      <dgm:t>
        <a:bodyPr/>
        <a:lstStyle/>
        <a:p>
          <a:endParaRPr lang="en-ID"/>
        </a:p>
      </dgm:t>
    </dgm:pt>
    <dgm:pt modelId="{A88C841D-02E2-4A8C-B7CF-74D86E786CFF}">
      <dgm:prSet phldrT="[Text]"/>
      <dgm:spPr/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ulang</a:t>
          </a:r>
          <a:r>
            <a:rPr lang="en-US" dirty="0" smtClean="0"/>
            <a:t> program</a:t>
          </a:r>
          <a:endParaRPr lang="en-ID" dirty="0"/>
        </a:p>
      </dgm:t>
    </dgm:pt>
    <dgm:pt modelId="{9D3D8D9E-DD90-46B1-98A2-770D40991442}" type="parTrans" cxnId="{F242C81F-7D96-4A3A-AC78-EC7FABCA1270}">
      <dgm:prSet/>
      <dgm:spPr/>
      <dgm:t>
        <a:bodyPr/>
        <a:lstStyle/>
        <a:p>
          <a:endParaRPr lang="en-ID"/>
        </a:p>
      </dgm:t>
    </dgm:pt>
    <dgm:pt modelId="{03D32292-C226-4F3A-A496-106C2D0C1B9B}" type="sibTrans" cxnId="{F242C81F-7D96-4A3A-AC78-EC7FABCA1270}">
      <dgm:prSet/>
      <dgm:spPr/>
      <dgm:t>
        <a:bodyPr/>
        <a:lstStyle/>
        <a:p>
          <a:endParaRPr lang="en-ID"/>
        </a:p>
      </dgm:t>
    </dgm:pt>
    <dgm:pt modelId="{63CB758F-F13A-4809-82D8-9BA5D1BF9F2F}" type="pres">
      <dgm:prSet presAssocID="{14BBA810-93FB-4BE8-8AE6-8D35D632252A}" presName="CompostProcess" presStyleCnt="0">
        <dgm:presLayoutVars>
          <dgm:dir/>
          <dgm:resizeHandles val="exact"/>
        </dgm:presLayoutVars>
      </dgm:prSet>
      <dgm:spPr/>
    </dgm:pt>
    <dgm:pt modelId="{0D90A53D-3690-4672-9665-CEE9370CE173}" type="pres">
      <dgm:prSet presAssocID="{14BBA810-93FB-4BE8-8AE6-8D35D632252A}" presName="arrow" presStyleLbl="bgShp" presStyleIdx="0" presStyleCnt="1"/>
      <dgm:spPr/>
    </dgm:pt>
    <dgm:pt modelId="{577E58B7-F8F9-400E-84DD-975D009BFC6D}" type="pres">
      <dgm:prSet presAssocID="{14BBA810-93FB-4BE8-8AE6-8D35D632252A}" presName="linearProcess" presStyleCnt="0"/>
      <dgm:spPr/>
    </dgm:pt>
    <dgm:pt modelId="{93F12886-A278-4401-8605-88A61B30259E}" type="pres">
      <dgm:prSet presAssocID="{BD284607-1F92-4D31-A543-0979F39AFE0C}" presName="textNode" presStyleLbl="node1" presStyleIdx="0" presStyleCnt="4">
        <dgm:presLayoutVars>
          <dgm:bulletEnabled val="1"/>
        </dgm:presLayoutVars>
      </dgm:prSet>
      <dgm:spPr/>
    </dgm:pt>
    <dgm:pt modelId="{E94894A4-B553-4345-A1BD-C9B8AE8313E9}" type="pres">
      <dgm:prSet presAssocID="{794C307C-1358-4C59-A3AD-E1BBE1C40426}" presName="sibTrans" presStyleCnt="0"/>
      <dgm:spPr/>
    </dgm:pt>
    <dgm:pt modelId="{C58E804E-BEE1-439C-8D69-06AD5A28146C}" type="pres">
      <dgm:prSet presAssocID="{CFD0939F-20C4-4961-9055-9DD674AD6FB5}" presName="textNode" presStyleLbl="node1" presStyleIdx="1" presStyleCnt="4">
        <dgm:presLayoutVars>
          <dgm:bulletEnabled val="1"/>
        </dgm:presLayoutVars>
      </dgm:prSet>
      <dgm:spPr/>
    </dgm:pt>
    <dgm:pt modelId="{2024A401-68E9-4CC8-9649-FE7D74E181D9}" type="pres">
      <dgm:prSet presAssocID="{E8F602B9-8BED-4B70-91B9-44FA35F591BC}" presName="sibTrans" presStyleCnt="0"/>
      <dgm:spPr/>
    </dgm:pt>
    <dgm:pt modelId="{40419B9D-325B-4130-BBDB-248C5E01D2D2}" type="pres">
      <dgm:prSet presAssocID="{BC13152D-57CB-4584-B85F-CD7381BE361C}" presName="textNode" presStyleLbl="node1" presStyleIdx="2" presStyleCnt="4">
        <dgm:presLayoutVars>
          <dgm:bulletEnabled val="1"/>
        </dgm:presLayoutVars>
      </dgm:prSet>
      <dgm:spPr/>
    </dgm:pt>
    <dgm:pt modelId="{39428317-CF83-4F35-A762-53B9C636D3C8}" type="pres">
      <dgm:prSet presAssocID="{D493E9DA-294B-4BFC-A759-93D0231E2C60}" presName="sibTrans" presStyleCnt="0"/>
      <dgm:spPr/>
    </dgm:pt>
    <dgm:pt modelId="{76E31C26-C804-4D6F-BFF4-376C8FAB2D9E}" type="pres">
      <dgm:prSet presAssocID="{A88C841D-02E2-4A8C-B7CF-74D86E786CF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3965822-E007-4DBB-A9CE-E884A8D5BBBD}" type="presOf" srcId="{14BBA810-93FB-4BE8-8AE6-8D35D632252A}" destId="{63CB758F-F13A-4809-82D8-9BA5D1BF9F2F}" srcOrd="0" destOrd="0" presId="urn:microsoft.com/office/officeart/2005/8/layout/hProcess9"/>
    <dgm:cxn modelId="{0978FAFA-EF89-4172-9DA5-900E669D3E2B}" type="presOf" srcId="{A88C841D-02E2-4A8C-B7CF-74D86E786CFF}" destId="{76E31C26-C804-4D6F-BFF4-376C8FAB2D9E}" srcOrd="0" destOrd="0" presId="urn:microsoft.com/office/officeart/2005/8/layout/hProcess9"/>
    <dgm:cxn modelId="{E31AC49D-2CF3-4D92-B769-020F57EE10D4}" srcId="{14BBA810-93FB-4BE8-8AE6-8D35D632252A}" destId="{CFD0939F-20C4-4961-9055-9DD674AD6FB5}" srcOrd="1" destOrd="0" parTransId="{1EEF6B88-C9BF-4F76-A85C-BE594230D34A}" sibTransId="{E8F602B9-8BED-4B70-91B9-44FA35F591BC}"/>
    <dgm:cxn modelId="{D580B5C2-B84D-4457-BE54-1E1523E1CB93}" srcId="{14BBA810-93FB-4BE8-8AE6-8D35D632252A}" destId="{BD284607-1F92-4D31-A543-0979F39AFE0C}" srcOrd="0" destOrd="0" parTransId="{C162E1B6-8081-4724-922D-D01EDABDEE8D}" sibTransId="{794C307C-1358-4C59-A3AD-E1BBE1C40426}"/>
    <dgm:cxn modelId="{F242C81F-7D96-4A3A-AC78-EC7FABCA1270}" srcId="{14BBA810-93FB-4BE8-8AE6-8D35D632252A}" destId="{A88C841D-02E2-4A8C-B7CF-74D86E786CFF}" srcOrd="3" destOrd="0" parTransId="{9D3D8D9E-DD90-46B1-98A2-770D40991442}" sibTransId="{03D32292-C226-4F3A-A496-106C2D0C1B9B}"/>
    <dgm:cxn modelId="{91A6DE64-48AC-42F1-9B20-29E481AF912B}" type="presOf" srcId="{CFD0939F-20C4-4961-9055-9DD674AD6FB5}" destId="{C58E804E-BEE1-439C-8D69-06AD5A28146C}" srcOrd="0" destOrd="0" presId="urn:microsoft.com/office/officeart/2005/8/layout/hProcess9"/>
    <dgm:cxn modelId="{8748400B-D54A-41F9-99E4-48B812CDE89D}" type="presOf" srcId="{BC13152D-57CB-4584-B85F-CD7381BE361C}" destId="{40419B9D-325B-4130-BBDB-248C5E01D2D2}" srcOrd="0" destOrd="0" presId="urn:microsoft.com/office/officeart/2005/8/layout/hProcess9"/>
    <dgm:cxn modelId="{CCB0BC53-27E5-41E5-9FFB-24ECDBDAC439}" srcId="{14BBA810-93FB-4BE8-8AE6-8D35D632252A}" destId="{BC13152D-57CB-4584-B85F-CD7381BE361C}" srcOrd="2" destOrd="0" parTransId="{350FD679-1F2D-4695-A8CA-9BEACC8A434E}" sibTransId="{D493E9DA-294B-4BFC-A759-93D0231E2C60}"/>
    <dgm:cxn modelId="{DF6CE07D-7FB2-4BBE-B02C-4D153C02321B}" type="presOf" srcId="{BD284607-1F92-4D31-A543-0979F39AFE0C}" destId="{93F12886-A278-4401-8605-88A61B30259E}" srcOrd="0" destOrd="0" presId="urn:microsoft.com/office/officeart/2005/8/layout/hProcess9"/>
    <dgm:cxn modelId="{1DE56D51-3DF4-4C67-9364-DD04BBE251AB}" type="presParOf" srcId="{63CB758F-F13A-4809-82D8-9BA5D1BF9F2F}" destId="{0D90A53D-3690-4672-9665-CEE9370CE173}" srcOrd="0" destOrd="0" presId="urn:microsoft.com/office/officeart/2005/8/layout/hProcess9"/>
    <dgm:cxn modelId="{3DB73FE6-A90C-4841-8447-236F0C0AD2DD}" type="presParOf" srcId="{63CB758F-F13A-4809-82D8-9BA5D1BF9F2F}" destId="{577E58B7-F8F9-400E-84DD-975D009BFC6D}" srcOrd="1" destOrd="0" presId="urn:microsoft.com/office/officeart/2005/8/layout/hProcess9"/>
    <dgm:cxn modelId="{7F67425D-06C6-4A4A-8922-89C04330583A}" type="presParOf" srcId="{577E58B7-F8F9-400E-84DD-975D009BFC6D}" destId="{93F12886-A278-4401-8605-88A61B30259E}" srcOrd="0" destOrd="0" presId="urn:microsoft.com/office/officeart/2005/8/layout/hProcess9"/>
    <dgm:cxn modelId="{ADA71F8D-EFF9-4B18-9D75-806922664C18}" type="presParOf" srcId="{577E58B7-F8F9-400E-84DD-975D009BFC6D}" destId="{E94894A4-B553-4345-A1BD-C9B8AE8313E9}" srcOrd="1" destOrd="0" presId="urn:microsoft.com/office/officeart/2005/8/layout/hProcess9"/>
    <dgm:cxn modelId="{4189EE36-F1CE-42A8-BEAC-2AA9E10F7511}" type="presParOf" srcId="{577E58B7-F8F9-400E-84DD-975D009BFC6D}" destId="{C58E804E-BEE1-439C-8D69-06AD5A28146C}" srcOrd="2" destOrd="0" presId="urn:microsoft.com/office/officeart/2005/8/layout/hProcess9"/>
    <dgm:cxn modelId="{063B1006-1367-422B-8A43-FDFF5D1AA38D}" type="presParOf" srcId="{577E58B7-F8F9-400E-84DD-975D009BFC6D}" destId="{2024A401-68E9-4CC8-9649-FE7D74E181D9}" srcOrd="3" destOrd="0" presId="urn:microsoft.com/office/officeart/2005/8/layout/hProcess9"/>
    <dgm:cxn modelId="{E3997F1B-7F89-44D0-AAF5-C87CABF8A189}" type="presParOf" srcId="{577E58B7-F8F9-400E-84DD-975D009BFC6D}" destId="{40419B9D-325B-4130-BBDB-248C5E01D2D2}" srcOrd="4" destOrd="0" presId="urn:microsoft.com/office/officeart/2005/8/layout/hProcess9"/>
    <dgm:cxn modelId="{AF50BB80-1818-41CF-87EA-2EFAAEBCBCE7}" type="presParOf" srcId="{577E58B7-F8F9-400E-84DD-975D009BFC6D}" destId="{39428317-CF83-4F35-A762-53B9C636D3C8}" srcOrd="5" destOrd="0" presId="urn:microsoft.com/office/officeart/2005/8/layout/hProcess9"/>
    <dgm:cxn modelId="{629D2718-1342-438F-8C24-F5052F403AF5}" type="presParOf" srcId="{577E58B7-F8F9-400E-84DD-975D009BFC6D}" destId="{76E31C26-C804-4D6F-BFF4-376C8FAB2D9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4C83E-D3B0-4283-84CE-00EFCDD075F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72B993B4-C01E-479E-ADDF-E3E4719ED0C6}">
      <dgm:prSet phldrT="[Text]"/>
      <dgm:spPr/>
      <dgm:t>
        <a:bodyPr/>
        <a:lstStyle/>
        <a:p>
          <a:r>
            <a:rPr lang="en-US" dirty="0" err="1" smtClean="0"/>
            <a:t>Pengujian</a:t>
          </a:r>
          <a:r>
            <a:rPr lang="en-US" dirty="0" smtClean="0"/>
            <a:t> Unit</a:t>
          </a:r>
          <a:endParaRPr lang="en-ID" dirty="0"/>
        </a:p>
      </dgm:t>
    </dgm:pt>
    <dgm:pt modelId="{9A93FAF6-EF2D-47D1-A263-8CF1701C6C1E}" type="parTrans" cxnId="{C4D11185-5233-481A-8292-A97608F4AC8E}">
      <dgm:prSet/>
      <dgm:spPr/>
      <dgm:t>
        <a:bodyPr/>
        <a:lstStyle/>
        <a:p>
          <a:endParaRPr lang="en-ID"/>
        </a:p>
      </dgm:t>
    </dgm:pt>
    <dgm:pt modelId="{8935550C-E103-4AF8-9CFC-71A6D91F49B0}" type="sibTrans" cxnId="{C4D11185-5233-481A-8292-A97608F4AC8E}">
      <dgm:prSet/>
      <dgm:spPr/>
      <dgm:t>
        <a:bodyPr/>
        <a:lstStyle/>
        <a:p>
          <a:endParaRPr lang="en-ID"/>
        </a:p>
      </dgm:t>
    </dgm:pt>
    <dgm:pt modelId="{76221BA5-D696-4776-A353-485341D27456}">
      <dgm:prSet phldrT="[Text]"/>
      <dgm:spPr/>
      <dgm:t>
        <a:bodyPr/>
        <a:lstStyle/>
        <a:p>
          <a:r>
            <a:rPr lang="en-US" dirty="0" err="1" smtClean="0"/>
            <a:t>Pengujian</a:t>
          </a:r>
          <a:r>
            <a:rPr lang="en-US" dirty="0" smtClean="0"/>
            <a:t> </a:t>
          </a:r>
          <a:r>
            <a:rPr lang="en-US" dirty="0" err="1" smtClean="0"/>
            <a:t>Modul</a:t>
          </a:r>
          <a:endParaRPr lang="en-ID" dirty="0"/>
        </a:p>
      </dgm:t>
    </dgm:pt>
    <dgm:pt modelId="{64379EFF-2483-4486-9CFD-E2236F5BC631}" type="parTrans" cxnId="{28D70834-ABE3-4251-A749-5257B075745D}">
      <dgm:prSet/>
      <dgm:spPr/>
      <dgm:t>
        <a:bodyPr/>
        <a:lstStyle/>
        <a:p>
          <a:endParaRPr lang="en-ID"/>
        </a:p>
      </dgm:t>
    </dgm:pt>
    <dgm:pt modelId="{598DF4E8-A62D-4381-A5DD-758289335E93}" type="sibTrans" cxnId="{28D70834-ABE3-4251-A749-5257B075745D}">
      <dgm:prSet/>
      <dgm:spPr/>
      <dgm:t>
        <a:bodyPr/>
        <a:lstStyle/>
        <a:p>
          <a:endParaRPr lang="en-ID"/>
        </a:p>
      </dgm:t>
    </dgm:pt>
    <dgm:pt modelId="{4942F6DB-2189-4251-82BF-055D13874C70}">
      <dgm:prSet phldrT="[Text]"/>
      <dgm:spPr/>
      <dgm:t>
        <a:bodyPr/>
        <a:lstStyle/>
        <a:p>
          <a:r>
            <a:rPr lang="en-US" dirty="0" err="1" smtClean="0"/>
            <a:t>Pengujian</a:t>
          </a:r>
          <a:r>
            <a:rPr lang="en-US" dirty="0" smtClean="0"/>
            <a:t> Sub </a:t>
          </a:r>
          <a:r>
            <a:rPr lang="en-US" dirty="0" err="1" smtClean="0"/>
            <a:t>Sistem</a:t>
          </a:r>
          <a:endParaRPr lang="en-ID" dirty="0"/>
        </a:p>
      </dgm:t>
    </dgm:pt>
    <dgm:pt modelId="{03D200A9-D468-4F79-8AD1-E79E86E0B414}" type="parTrans" cxnId="{C1EC9D45-24BA-4E23-B01E-FFD47CB6172E}">
      <dgm:prSet/>
      <dgm:spPr/>
      <dgm:t>
        <a:bodyPr/>
        <a:lstStyle/>
        <a:p>
          <a:endParaRPr lang="en-ID"/>
        </a:p>
      </dgm:t>
    </dgm:pt>
    <dgm:pt modelId="{848E8B91-7DBD-4788-A16E-B0C3510E11F5}" type="sibTrans" cxnId="{C1EC9D45-24BA-4E23-B01E-FFD47CB6172E}">
      <dgm:prSet/>
      <dgm:spPr/>
      <dgm:t>
        <a:bodyPr/>
        <a:lstStyle/>
        <a:p>
          <a:endParaRPr lang="en-ID"/>
        </a:p>
      </dgm:t>
    </dgm:pt>
    <dgm:pt modelId="{7DF51823-FADC-474F-9B86-3121239883EC}">
      <dgm:prSet phldrT="[Text]"/>
      <dgm:spPr/>
      <dgm:t>
        <a:bodyPr/>
        <a:lstStyle/>
        <a:p>
          <a:r>
            <a:rPr lang="en-US" dirty="0" err="1" smtClean="0"/>
            <a:t>Pengujian</a:t>
          </a:r>
          <a:r>
            <a:rPr lang="en-US" dirty="0" smtClean="0"/>
            <a:t> Alpha (UAT)</a:t>
          </a:r>
          <a:endParaRPr lang="en-ID" dirty="0"/>
        </a:p>
      </dgm:t>
    </dgm:pt>
    <dgm:pt modelId="{D4570F4C-6BA0-41EF-909A-933D7A3E0B4C}" type="parTrans" cxnId="{5A84635B-F87A-470D-B5F2-D4C6966D5524}">
      <dgm:prSet/>
      <dgm:spPr/>
      <dgm:t>
        <a:bodyPr/>
        <a:lstStyle/>
        <a:p>
          <a:endParaRPr lang="en-ID"/>
        </a:p>
      </dgm:t>
    </dgm:pt>
    <dgm:pt modelId="{B051BA76-7106-46AF-91A5-E1AD81B1EFB5}" type="sibTrans" cxnId="{5A84635B-F87A-470D-B5F2-D4C6966D5524}">
      <dgm:prSet/>
      <dgm:spPr/>
      <dgm:t>
        <a:bodyPr/>
        <a:lstStyle/>
        <a:p>
          <a:endParaRPr lang="en-ID"/>
        </a:p>
      </dgm:t>
    </dgm:pt>
    <dgm:pt modelId="{D35EA2C3-79AE-4359-8D77-D5FE6777CD77}">
      <dgm:prSet phldrT="[Text]"/>
      <dgm:spPr/>
      <dgm:t>
        <a:bodyPr/>
        <a:lstStyle/>
        <a:p>
          <a:r>
            <a:rPr lang="en-US" dirty="0" err="1" smtClean="0"/>
            <a:t>Pengujian</a:t>
          </a:r>
          <a:r>
            <a:rPr lang="en-US" dirty="0" smtClean="0"/>
            <a:t> Beta</a:t>
          </a:r>
          <a:endParaRPr lang="en-ID" dirty="0"/>
        </a:p>
      </dgm:t>
    </dgm:pt>
    <dgm:pt modelId="{335BCE6E-8CDD-4175-B42E-06286D26EA9B}" type="parTrans" cxnId="{660B6C8A-8763-4B6D-A7C4-C5AC8E4D2452}">
      <dgm:prSet/>
      <dgm:spPr/>
      <dgm:t>
        <a:bodyPr/>
        <a:lstStyle/>
        <a:p>
          <a:endParaRPr lang="en-ID"/>
        </a:p>
      </dgm:t>
    </dgm:pt>
    <dgm:pt modelId="{1638513D-B91C-4B7D-9921-EE8EA0030401}" type="sibTrans" cxnId="{660B6C8A-8763-4B6D-A7C4-C5AC8E4D2452}">
      <dgm:prSet/>
      <dgm:spPr/>
      <dgm:t>
        <a:bodyPr/>
        <a:lstStyle/>
        <a:p>
          <a:endParaRPr lang="en-ID"/>
        </a:p>
      </dgm:t>
    </dgm:pt>
    <dgm:pt modelId="{3C1A0E9A-36BF-4E32-BB69-FE508611DBCE}" type="pres">
      <dgm:prSet presAssocID="{C5D4C83E-D3B0-4283-84CE-00EFCDD075FD}" presName="Name0" presStyleCnt="0">
        <dgm:presLayoutVars>
          <dgm:dir/>
          <dgm:resizeHandles val="exact"/>
        </dgm:presLayoutVars>
      </dgm:prSet>
      <dgm:spPr/>
    </dgm:pt>
    <dgm:pt modelId="{6DDB90D9-22E5-4F39-865A-78D4AECDA82F}" type="pres">
      <dgm:prSet presAssocID="{72B993B4-C01E-479E-ADDF-E3E4719ED0C6}" presName="node" presStyleLbl="node1" presStyleIdx="0" presStyleCnt="5">
        <dgm:presLayoutVars>
          <dgm:bulletEnabled val="1"/>
        </dgm:presLayoutVars>
      </dgm:prSet>
      <dgm:spPr/>
    </dgm:pt>
    <dgm:pt modelId="{5D1E7C01-7D5F-4CF0-81D3-8CEF9DA210A4}" type="pres">
      <dgm:prSet presAssocID="{8935550C-E103-4AF8-9CFC-71A6D91F49B0}" presName="sibTrans" presStyleLbl="sibTrans2D1" presStyleIdx="0" presStyleCnt="4"/>
      <dgm:spPr/>
    </dgm:pt>
    <dgm:pt modelId="{60CFC346-9D71-4207-8BA6-626826E71B05}" type="pres">
      <dgm:prSet presAssocID="{8935550C-E103-4AF8-9CFC-71A6D91F49B0}" presName="connectorText" presStyleLbl="sibTrans2D1" presStyleIdx="0" presStyleCnt="4"/>
      <dgm:spPr/>
    </dgm:pt>
    <dgm:pt modelId="{0512BBCE-15A2-4DD5-B265-D915AC424921}" type="pres">
      <dgm:prSet presAssocID="{76221BA5-D696-4776-A353-485341D27456}" presName="node" presStyleLbl="node1" presStyleIdx="1" presStyleCnt="5">
        <dgm:presLayoutVars>
          <dgm:bulletEnabled val="1"/>
        </dgm:presLayoutVars>
      </dgm:prSet>
      <dgm:spPr/>
    </dgm:pt>
    <dgm:pt modelId="{48C5E7F7-B52F-4E3A-9E10-820F95258F45}" type="pres">
      <dgm:prSet presAssocID="{598DF4E8-A62D-4381-A5DD-758289335E93}" presName="sibTrans" presStyleLbl="sibTrans2D1" presStyleIdx="1" presStyleCnt="4"/>
      <dgm:spPr/>
    </dgm:pt>
    <dgm:pt modelId="{98625BED-3EF1-4A69-83B1-FEE2430E0D3C}" type="pres">
      <dgm:prSet presAssocID="{598DF4E8-A62D-4381-A5DD-758289335E93}" presName="connectorText" presStyleLbl="sibTrans2D1" presStyleIdx="1" presStyleCnt="4"/>
      <dgm:spPr/>
    </dgm:pt>
    <dgm:pt modelId="{6D237200-B363-4C6C-9581-CD9057A364E9}" type="pres">
      <dgm:prSet presAssocID="{4942F6DB-2189-4251-82BF-055D13874C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50C78BF3-64B6-4BC8-B791-16C3056F468D}" type="pres">
      <dgm:prSet presAssocID="{848E8B91-7DBD-4788-A16E-B0C3510E11F5}" presName="sibTrans" presStyleLbl="sibTrans2D1" presStyleIdx="2" presStyleCnt="4"/>
      <dgm:spPr/>
    </dgm:pt>
    <dgm:pt modelId="{D1B807F3-C749-4EA3-B155-67391CF04101}" type="pres">
      <dgm:prSet presAssocID="{848E8B91-7DBD-4788-A16E-B0C3510E11F5}" presName="connectorText" presStyleLbl="sibTrans2D1" presStyleIdx="2" presStyleCnt="4"/>
      <dgm:spPr/>
    </dgm:pt>
    <dgm:pt modelId="{A5FE6F04-5DA9-4C82-99BA-8B778BBD1605}" type="pres">
      <dgm:prSet presAssocID="{7DF51823-FADC-474F-9B86-3121239883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62584C8F-3773-4F0E-87F3-0E9A81710A21}" type="pres">
      <dgm:prSet presAssocID="{B051BA76-7106-46AF-91A5-E1AD81B1EFB5}" presName="sibTrans" presStyleLbl="sibTrans2D1" presStyleIdx="3" presStyleCnt="4"/>
      <dgm:spPr/>
    </dgm:pt>
    <dgm:pt modelId="{A9E35E04-9726-4298-B7F4-BCF35C5CDF97}" type="pres">
      <dgm:prSet presAssocID="{B051BA76-7106-46AF-91A5-E1AD81B1EFB5}" presName="connectorText" presStyleLbl="sibTrans2D1" presStyleIdx="3" presStyleCnt="4"/>
      <dgm:spPr/>
    </dgm:pt>
    <dgm:pt modelId="{8615B278-470B-485E-8EDE-18FAD7D3FEBE}" type="pres">
      <dgm:prSet presAssocID="{D35EA2C3-79AE-4359-8D77-D5FE6777CD77}" presName="node" presStyleLbl="node1" presStyleIdx="4" presStyleCnt="5">
        <dgm:presLayoutVars>
          <dgm:bulletEnabled val="1"/>
        </dgm:presLayoutVars>
      </dgm:prSet>
      <dgm:spPr/>
    </dgm:pt>
  </dgm:ptLst>
  <dgm:cxnLst>
    <dgm:cxn modelId="{5A84635B-F87A-470D-B5F2-D4C6966D5524}" srcId="{C5D4C83E-D3B0-4283-84CE-00EFCDD075FD}" destId="{7DF51823-FADC-474F-9B86-3121239883EC}" srcOrd="3" destOrd="0" parTransId="{D4570F4C-6BA0-41EF-909A-933D7A3E0B4C}" sibTransId="{B051BA76-7106-46AF-91A5-E1AD81B1EFB5}"/>
    <dgm:cxn modelId="{660B6C8A-8763-4B6D-A7C4-C5AC8E4D2452}" srcId="{C5D4C83E-D3B0-4283-84CE-00EFCDD075FD}" destId="{D35EA2C3-79AE-4359-8D77-D5FE6777CD77}" srcOrd="4" destOrd="0" parTransId="{335BCE6E-8CDD-4175-B42E-06286D26EA9B}" sibTransId="{1638513D-B91C-4B7D-9921-EE8EA0030401}"/>
    <dgm:cxn modelId="{C4D11185-5233-481A-8292-A97608F4AC8E}" srcId="{C5D4C83E-D3B0-4283-84CE-00EFCDD075FD}" destId="{72B993B4-C01E-479E-ADDF-E3E4719ED0C6}" srcOrd="0" destOrd="0" parTransId="{9A93FAF6-EF2D-47D1-A263-8CF1701C6C1E}" sibTransId="{8935550C-E103-4AF8-9CFC-71A6D91F49B0}"/>
    <dgm:cxn modelId="{151099A6-C8CC-4EB3-933B-6A1BE29E146F}" type="presOf" srcId="{B051BA76-7106-46AF-91A5-E1AD81B1EFB5}" destId="{A9E35E04-9726-4298-B7F4-BCF35C5CDF97}" srcOrd="1" destOrd="0" presId="urn:microsoft.com/office/officeart/2005/8/layout/process1"/>
    <dgm:cxn modelId="{C1EC9D45-24BA-4E23-B01E-FFD47CB6172E}" srcId="{C5D4C83E-D3B0-4283-84CE-00EFCDD075FD}" destId="{4942F6DB-2189-4251-82BF-055D13874C70}" srcOrd="2" destOrd="0" parTransId="{03D200A9-D468-4F79-8AD1-E79E86E0B414}" sibTransId="{848E8B91-7DBD-4788-A16E-B0C3510E11F5}"/>
    <dgm:cxn modelId="{28D70834-ABE3-4251-A749-5257B075745D}" srcId="{C5D4C83E-D3B0-4283-84CE-00EFCDD075FD}" destId="{76221BA5-D696-4776-A353-485341D27456}" srcOrd="1" destOrd="0" parTransId="{64379EFF-2483-4486-9CFD-E2236F5BC631}" sibTransId="{598DF4E8-A62D-4381-A5DD-758289335E93}"/>
    <dgm:cxn modelId="{8FB40E7E-B60A-4AC8-A563-A8B5911FB271}" type="presOf" srcId="{72B993B4-C01E-479E-ADDF-E3E4719ED0C6}" destId="{6DDB90D9-22E5-4F39-865A-78D4AECDA82F}" srcOrd="0" destOrd="0" presId="urn:microsoft.com/office/officeart/2005/8/layout/process1"/>
    <dgm:cxn modelId="{0C835C21-D5F1-4D5E-9AAC-50E00BB50F30}" type="presOf" srcId="{8935550C-E103-4AF8-9CFC-71A6D91F49B0}" destId="{60CFC346-9D71-4207-8BA6-626826E71B05}" srcOrd="1" destOrd="0" presId="urn:microsoft.com/office/officeart/2005/8/layout/process1"/>
    <dgm:cxn modelId="{B8D421C1-FEA5-4F16-8419-A086BC9D75EE}" type="presOf" srcId="{7DF51823-FADC-474F-9B86-3121239883EC}" destId="{A5FE6F04-5DA9-4C82-99BA-8B778BBD1605}" srcOrd="0" destOrd="0" presId="urn:microsoft.com/office/officeart/2005/8/layout/process1"/>
    <dgm:cxn modelId="{96E4D07A-3EE8-4716-A7DE-D059BE11629E}" type="presOf" srcId="{848E8B91-7DBD-4788-A16E-B0C3510E11F5}" destId="{50C78BF3-64B6-4BC8-B791-16C3056F468D}" srcOrd="0" destOrd="0" presId="urn:microsoft.com/office/officeart/2005/8/layout/process1"/>
    <dgm:cxn modelId="{D74E262B-4DD9-4CAB-ACDB-DBFD3C1A920A}" type="presOf" srcId="{D35EA2C3-79AE-4359-8D77-D5FE6777CD77}" destId="{8615B278-470B-485E-8EDE-18FAD7D3FEBE}" srcOrd="0" destOrd="0" presId="urn:microsoft.com/office/officeart/2005/8/layout/process1"/>
    <dgm:cxn modelId="{8F939109-517F-4AF1-ADAD-203248114015}" type="presOf" srcId="{8935550C-E103-4AF8-9CFC-71A6D91F49B0}" destId="{5D1E7C01-7D5F-4CF0-81D3-8CEF9DA210A4}" srcOrd="0" destOrd="0" presId="urn:microsoft.com/office/officeart/2005/8/layout/process1"/>
    <dgm:cxn modelId="{B596F449-9556-4BFB-B1AA-D12FC9D0AF98}" type="presOf" srcId="{B051BA76-7106-46AF-91A5-E1AD81B1EFB5}" destId="{62584C8F-3773-4F0E-87F3-0E9A81710A21}" srcOrd="0" destOrd="0" presId="urn:microsoft.com/office/officeart/2005/8/layout/process1"/>
    <dgm:cxn modelId="{918CDE57-1744-4BC6-94DA-76305B2C5251}" type="presOf" srcId="{598DF4E8-A62D-4381-A5DD-758289335E93}" destId="{98625BED-3EF1-4A69-83B1-FEE2430E0D3C}" srcOrd="1" destOrd="0" presId="urn:microsoft.com/office/officeart/2005/8/layout/process1"/>
    <dgm:cxn modelId="{613AEC98-A06F-4819-BA57-58394FAFA17C}" type="presOf" srcId="{C5D4C83E-D3B0-4283-84CE-00EFCDD075FD}" destId="{3C1A0E9A-36BF-4E32-BB69-FE508611DBCE}" srcOrd="0" destOrd="0" presId="urn:microsoft.com/office/officeart/2005/8/layout/process1"/>
    <dgm:cxn modelId="{94CA8A30-6226-442A-BEB3-A0B4131C52B7}" type="presOf" srcId="{4942F6DB-2189-4251-82BF-055D13874C70}" destId="{6D237200-B363-4C6C-9581-CD9057A364E9}" srcOrd="0" destOrd="0" presId="urn:microsoft.com/office/officeart/2005/8/layout/process1"/>
    <dgm:cxn modelId="{6311C931-3A5E-4A36-9778-4AFFDCC58539}" type="presOf" srcId="{598DF4E8-A62D-4381-A5DD-758289335E93}" destId="{48C5E7F7-B52F-4E3A-9E10-820F95258F45}" srcOrd="0" destOrd="0" presId="urn:microsoft.com/office/officeart/2005/8/layout/process1"/>
    <dgm:cxn modelId="{1C141894-588B-44A4-AC6F-48E59C0DA260}" type="presOf" srcId="{76221BA5-D696-4776-A353-485341D27456}" destId="{0512BBCE-15A2-4DD5-B265-D915AC424921}" srcOrd="0" destOrd="0" presId="urn:microsoft.com/office/officeart/2005/8/layout/process1"/>
    <dgm:cxn modelId="{64382050-C2BB-4CB0-BD37-A9E40A2A149C}" type="presOf" srcId="{848E8B91-7DBD-4788-A16E-B0C3510E11F5}" destId="{D1B807F3-C749-4EA3-B155-67391CF04101}" srcOrd="1" destOrd="0" presId="urn:microsoft.com/office/officeart/2005/8/layout/process1"/>
    <dgm:cxn modelId="{A145BECB-D98D-44E9-8468-3DECAB08B9C7}" type="presParOf" srcId="{3C1A0E9A-36BF-4E32-BB69-FE508611DBCE}" destId="{6DDB90D9-22E5-4F39-865A-78D4AECDA82F}" srcOrd="0" destOrd="0" presId="urn:microsoft.com/office/officeart/2005/8/layout/process1"/>
    <dgm:cxn modelId="{E2EAB043-C8D6-4E20-806C-2C64F2B21C12}" type="presParOf" srcId="{3C1A0E9A-36BF-4E32-BB69-FE508611DBCE}" destId="{5D1E7C01-7D5F-4CF0-81D3-8CEF9DA210A4}" srcOrd="1" destOrd="0" presId="urn:microsoft.com/office/officeart/2005/8/layout/process1"/>
    <dgm:cxn modelId="{AE39D8ED-B399-44E1-B5D3-E55119C7C88E}" type="presParOf" srcId="{5D1E7C01-7D5F-4CF0-81D3-8CEF9DA210A4}" destId="{60CFC346-9D71-4207-8BA6-626826E71B05}" srcOrd="0" destOrd="0" presId="urn:microsoft.com/office/officeart/2005/8/layout/process1"/>
    <dgm:cxn modelId="{EAB77DDE-C946-4BDA-A1ED-A90F62A17277}" type="presParOf" srcId="{3C1A0E9A-36BF-4E32-BB69-FE508611DBCE}" destId="{0512BBCE-15A2-4DD5-B265-D915AC424921}" srcOrd="2" destOrd="0" presId="urn:microsoft.com/office/officeart/2005/8/layout/process1"/>
    <dgm:cxn modelId="{0707B212-4D08-466D-95B7-752989521EF6}" type="presParOf" srcId="{3C1A0E9A-36BF-4E32-BB69-FE508611DBCE}" destId="{48C5E7F7-B52F-4E3A-9E10-820F95258F45}" srcOrd="3" destOrd="0" presId="urn:microsoft.com/office/officeart/2005/8/layout/process1"/>
    <dgm:cxn modelId="{1AA7D57D-6D34-4835-A5F9-8E1ACB2C0466}" type="presParOf" srcId="{48C5E7F7-B52F-4E3A-9E10-820F95258F45}" destId="{98625BED-3EF1-4A69-83B1-FEE2430E0D3C}" srcOrd="0" destOrd="0" presId="urn:microsoft.com/office/officeart/2005/8/layout/process1"/>
    <dgm:cxn modelId="{AFFE964C-D4C9-4A29-85AB-55B45A1B8BB1}" type="presParOf" srcId="{3C1A0E9A-36BF-4E32-BB69-FE508611DBCE}" destId="{6D237200-B363-4C6C-9581-CD9057A364E9}" srcOrd="4" destOrd="0" presId="urn:microsoft.com/office/officeart/2005/8/layout/process1"/>
    <dgm:cxn modelId="{8DA0C3C9-FDEE-44F3-BD34-C9B9F505945C}" type="presParOf" srcId="{3C1A0E9A-36BF-4E32-BB69-FE508611DBCE}" destId="{50C78BF3-64B6-4BC8-B791-16C3056F468D}" srcOrd="5" destOrd="0" presId="urn:microsoft.com/office/officeart/2005/8/layout/process1"/>
    <dgm:cxn modelId="{AA1DC8D3-9123-4FCF-89A7-E05C054FD9F4}" type="presParOf" srcId="{50C78BF3-64B6-4BC8-B791-16C3056F468D}" destId="{D1B807F3-C749-4EA3-B155-67391CF04101}" srcOrd="0" destOrd="0" presId="urn:microsoft.com/office/officeart/2005/8/layout/process1"/>
    <dgm:cxn modelId="{CEEDD2E6-77CE-4D7D-9570-D644F50EE5DA}" type="presParOf" srcId="{3C1A0E9A-36BF-4E32-BB69-FE508611DBCE}" destId="{A5FE6F04-5DA9-4C82-99BA-8B778BBD1605}" srcOrd="6" destOrd="0" presId="urn:microsoft.com/office/officeart/2005/8/layout/process1"/>
    <dgm:cxn modelId="{F67E56C1-7340-42FC-BB66-4B0582E0EA0B}" type="presParOf" srcId="{3C1A0E9A-36BF-4E32-BB69-FE508611DBCE}" destId="{62584C8F-3773-4F0E-87F3-0E9A81710A21}" srcOrd="7" destOrd="0" presId="urn:microsoft.com/office/officeart/2005/8/layout/process1"/>
    <dgm:cxn modelId="{25112136-9420-4C9D-A88E-F138569FF230}" type="presParOf" srcId="{62584C8F-3773-4F0E-87F3-0E9A81710A21}" destId="{A9E35E04-9726-4298-B7F4-BCF35C5CDF97}" srcOrd="0" destOrd="0" presId="urn:microsoft.com/office/officeart/2005/8/layout/process1"/>
    <dgm:cxn modelId="{BBAEB77B-769C-4D7E-A5D9-ACFED9152BD4}" type="presParOf" srcId="{3C1A0E9A-36BF-4E32-BB69-FE508611DBCE}" destId="{8615B278-470B-485E-8EDE-18FAD7D3FEB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0A53D-3690-4672-9665-CEE9370CE173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12886-A278-4401-8605-88A61B30259E}">
      <dsp:nvSpPr>
        <dsp:cNvPr id="0" name=""/>
        <dsp:cNvSpPr/>
      </dsp:nvSpPr>
      <dsp:spPr>
        <a:xfrm>
          <a:off x="556" y="995362"/>
          <a:ext cx="2292957" cy="1327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Cari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lokasi</a:t>
          </a:r>
          <a:r>
            <a:rPr lang="en-US" sz="2500" kern="1200" dirty="0" smtClean="0"/>
            <a:t> error</a:t>
          </a:r>
          <a:endParaRPr lang="en-ID" sz="2500" kern="1200" dirty="0"/>
        </a:p>
      </dsp:txBody>
      <dsp:txXfrm>
        <a:off x="65342" y="1060148"/>
        <a:ext cx="2163385" cy="1197578"/>
      </dsp:txXfrm>
    </dsp:sp>
    <dsp:sp modelId="{C58E804E-BEE1-439C-8D69-06AD5A28146C}">
      <dsp:nvSpPr>
        <dsp:cNvPr id="0" name=""/>
        <dsp:cNvSpPr/>
      </dsp:nvSpPr>
      <dsp:spPr>
        <a:xfrm>
          <a:off x="2436266" y="995362"/>
          <a:ext cx="2292957" cy="1327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Rancang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perbaikan</a:t>
          </a:r>
          <a:r>
            <a:rPr lang="en-US" sz="2500" kern="1200" dirty="0" smtClean="0"/>
            <a:t> error</a:t>
          </a:r>
          <a:endParaRPr lang="en-ID" sz="2500" kern="1200" dirty="0"/>
        </a:p>
      </dsp:txBody>
      <dsp:txXfrm>
        <a:off x="2501052" y="1060148"/>
        <a:ext cx="2163385" cy="1197578"/>
      </dsp:txXfrm>
    </dsp:sp>
    <dsp:sp modelId="{40419B9D-325B-4130-BBDB-248C5E01D2D2}">
      <dsp:nvSpPr>
        <dsp:cNvPr id="0" name=""/>
        <dsp:cNvSpPr/>
      </dsp:nvSpPr>
      <dsp:spPr>
        <a:xfrm>
          <a:off x="4871976" y="995362"/>
          <a:ext cx="2292957" cy="1327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Perbaiki</a:t>
          </a:r>
          <a:r>
            <a:rPr lang="en-US" sz="2500" kern="1200" dirty="0" smtClean="0"/>
            <a:t> error</a:t>
          </a:r>
          <a:endParaRPr lang="en-ID" sz="2500" kern="1200" dirty="0"/>
        </a:p>
      </dsp:txBody>
      <dsp:txXfrm>
        <a:off x="4936762" y="1060148"/>
        <a:ext cx="2163385" cy="1197578"/>
      </dsp:txXfrm>
    </dsp:sp>
    <dsp:sp modelId="{76E31C26-C804-4D6F-BFF4-376C8FAB2D9E}">
      <dsp:nvSpPr>
        <dsp:cNvPr id="0" name=""/>
        <dsp:cNvSpPr/>
      </dsp:nvSpPr>
      <dsp:spPr>
        <a:xfrm>
          <a:off x="7307685" y="995362"/>
          <a:ext cx="2292957" cy="1327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Uji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ulang</a:t>
          </a:r>
          <a:r>
            <a:rPr lang="en-US" sz="2500" kern="1200" dirty="0" smtClean="0"/>
            <a:t> program</a:t>
          </a:r>
          <a:endParaRPr lang="en-ID" sz="2500" kern="1200" dirty="0"/>
        </a:p>
      </dsp:txBody>
      <dsp:txXfrm>
        <a:off x="7372471" y="1060148"/>
        <a:ext cx="2163385" cy="1197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B90D9-22E5-4F39-865A-78D4AECDA82F}">
      <dsp:nvSpPr>
        <dsp:cNvPr id="0" name=""/>
        <dsp:cNvSpPr/>
      </dsp:nvSpPr>
      <dsp:spPr>
        <a:xfrm>
          <a:off x="4688" y="1222945"/>
          <a:ext cx="1453306" cy="871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Pengujian</a:t>
          </a:r>
          <a:r>
            <a:rPr lang="en-US" sz="1900" kern="1200" dirty="0" smtClean="0"/>
            <a:t> Unit</a:t>
          </a:r>
          <a:endParaRPr lang="en-ID" sz="1900" kern="1200" dirty="0"/>
        </a:p>
      </dsp:txBody>
      <dsp:txXfrm>
        <a:off x="30228" y="1248485"/>
        <a:ext cx="1402226" cy="820903"/>
      </dsp:txXfrm>
    </dsp:sp>
    <dsp:sp modelId="{5D1E7C01-7D5F-4CF0-81D3-8CEF9DA210A4}">
      <dsp:nvSpPr>
        <dsp:cNvPr id="0" name=""/>
        <dsp:cNvSpPr/>
      </dsp:nvSpPr>
      <dsp:spPr>
        <a:xfrm>
          <a:off x="1603325" y="1478727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500" kern="1200"/>
        </a:p>
      </dsp:txBody>
      <dsp:txXfrm>
        <a:off x="1603325" y="1550811"/>
        <a:ext cx="215671" cy="216252"/>
      </dsp:txXfrm>
    </dsp:sp>
    <dsp:sp modelId="{0512BBCE-15A2-4DD5-B265-D915AC424921}">
      <dsp:nvSpPr>
        <dsp:cNvPr id="0" name=""/>
        <dsp:cNvSpPr/>
      </dsp:nvSpPr>
      <dsp:spPr>
        <a:xfrm>
          <a:off x="2039317" y="1222945"/>
          <a:ext cx="1453306" cy="871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Pengujian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Modul</a:t>
          </a:r>
          <a:endParaRPr lang="en-ID" sz="1900" kern="1200" dirty="0"/>
        </a:p>
      </dsp:txBody>
      <dsp:txXfrm>
        <a:off x="2064857" y="1248485"/>
        <a:ext cx="1402226" cy="820903"/>
      </dsp:txXfrm>
    </dsp:sp>
    <dsp:sp modelId="{48C5E7F7-B52F-4E3A-9E10-820F95258F45}">
      <dsp:nvSpPr>
        <dsp:cNvPr id="0" name=""/>
        <dsp:cNvSpPr/>
      </dsp:nvSpPr>
      <dsp:spPr>
        <a:xfrm>
          <a:off x="3637954" y="1478727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500" kern="1200"/>
        </a:p>
      </dsp:txBody>
      <dsp:txXfrm>
        <a:off x="3637954" y="1550811"/>
        <a:ext cx="215671" cy="216252"/>
      </dsp:txXfrm>
    </dsp:sp>
    <dsp:sp modelId="{6D237200-B363-4C6C-9581-CD9057A364E9}">
      <dsp:nvSpPr>
        <dsp:cNvPr id="0" name=""/>
        <dsp:cNvSpPr/>
      </dsp:nvSpPr>
      <dsp:spPr>
        <a:xfrm>
          <a:off x="4073946" y="1222945"/>
          <a:ext cx="1453306" cy="871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Pengujian</a:t>
          </a:r>
          <a:r>
            <a:rPr lang="en-US" sz="1900" kern="1200" dirty="0" smtClean="0"/>
            <a:t> Sub </a:t>
          </a:r>
          <a:r>
            <a:rPr lang="en-US" sz="1900" kern="1200" dirty="0" err="1" smtClean="0"/>
            <a:t>Sistem</a:t>
          </a:r>
          <a:endParaRPr lang="en-ID" sz="1900" kern="1200" dirty="0"/>
        </a:p>
      </dsp:txBody>
      <dsp:txXfrm>
        <a:off x="4099486" y="1248485"/>
        <a:ext cx="1402226" cy="820903"/>
      </dsp:txXfrm>
    </dsp:sp>
    <dsp:sp modelId="{50C78BF3-64B6-4BC8-B791-16C3056F468D}">
      <dsp:nvSpPr>
        <dsp:cNvPr id="0" name=""/>
        <dsp:cNvSpPr/>
      </dsp:nvSpPr>
      <dsp:spPr>
        <a:xfrm>
          <a:off x="5672583" y="1478727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500" kern="1200"/>
        </a:p>
      </dsp:txBody>
      <dsp:txXfrm>
        <a:off x="5672583" y="1550811"/>
        <a:ext cx="215671" cy="216252"/>
      </dsp:txXfrm>
    </dsp:sp>
    <dsp:sp modelId="{A5FE6F04-5DA9-4C82-99BA-8B778BBD1605}">
      <dsp:nvSpPr>
        <dsp:cNvPr id="0" name=""/>
        <dsp:cNvSpPr/>
      </dsp:nvSpPr>
      <dsp:spPr>
        <a:xfrm>
          <a:off x="6108575" y="1222945"/>
          <a:ext cx="1453306" cy="871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Pengujian</a:t>
          </a:r>
          <a:r>
            <a:rPr lang="en-US" sz="1900" kern="1200" dirty="0" smtClean="0"/>
            <a:t> Alpha (UAT)</a:t>
          </a:r>
          <a:endParaRPr lang="en-ID" sz="1900" kern="1200" dirty="0"/>
        </a:p>
      </dsp:txBody>
      <dsp:txXfrm>
        <a:off x="6134115" y="1248485"/>
        <a:ext cx="1402226" cy="820903"/>
      </dsp:txXfrm>
    </dsp:sp>
    <dsp:sp modelId="{62584C8F-3773-4F0E-87F3-0E9A81710A21}">
      <dsp:nvSpPr>
        <dsp:cNvPr id="0" name=""/>
        <dsp:cNvSpPr/>
      </dsp:nvSpPr>
      <dsp:spPr>
        <a:xfrm>
          <a:off x="7707213" y="1478727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500" kern="1200"/>
        </a:p>
      </dsp:txBody>
      <dsp:txXfrm>
        <a:off x="7707213" y="1550811"/>
        <a:ext cx="215671" cy="216252"/>
      </dsp:txXfrm>
    </dsp:sp>
    <dsp:sp modelId="{8615B278-470B-485E-8EDE-18FAD7D3FEBE}">
      <dsp:nvSpPr>
        <dsp:cNvPr id="0" name=""/>
        <dsp:cNvSpPr/>
      </dsp:nvSpPr>
      <dsp:spPr>
        <a:xfrm>
          <a:off x="8143205" y="1222945"/>
          <a:ext cx="1453306" cy="871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Pengujian</a:t>
          </a:r>
          <a:r>
            <a:rPr lang="en-US" sz="1900" kern="1200" dirty="0" smtClean="0"/>
            <a:t> Beta</a:t>
          </a:r>
          <a:endParaRPr lang="en-ID" sz="1900" kern="1200" dirty="0"/>
        </a:p>
      </dsp:txBody>
      <dsp:txXfrm>
        <a:off x="8168745" y="1248485"/>
        <a:ext cx="1402226" cy="82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0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1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Model Proses</a:t>
            </a:r>
            <a:endParaRPr lang="en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Safitri</a:t>
            </a:r>
            <a:r>
              <a:rPr lang="en-US" dirty="0" smtClean="0">
                <a:solidFill>
                  <a:schemeClr val="tx1"/>
                </a:solidFill>
              </a:rPr>
              <a:t> Jaya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1703705" y="2528888"/>
            <a:ext cx="8784590" cy="3240405"/>
          </a:xfrm>
          <a:custGeom>
            <a:avLst/>
            <a:gdLst/>
            <a:ahLst/>
            <a:cxnLst/>
            <a:rect l="l" t="t" r="r" b="b"/>
            <a:pathLst>
              <a:path w="8784590" h="3240404">
                <a:moveTo>
                  <a:pt x="0" y="0"/>
                </a:moveTo>
                <a:lnTo>
                  <a:pt x="0" y="3240024"/>
                </a:lnTo>
                <a:lnTo>
                  <a:pt x="8784336" y="3240024"/>
                </a:lnTo>
                <a:lnTo>
                  <a:pt x="878433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6961" y="1088708"/>
            <a:ext cx="1943100" cy="864235"/>
          </a:xfrm>
          <a:custGeom>
            <a:avLst/>
            <a:gdLst/>
            <a:ahLst/>
            <a:cxnLst/>
            <a:rect l="l" t="t" r="r" b="b"/>
            <a:pathLst>
              <a:path w="1943100" h="864235">
                <a:moveTo>
                  <a:pt x="361194" y="0"/>
                </a:moveTo>
                <a:lnTo>
                  <a:pt x="312147" y="3293"/>
                </a:lnTo>
                <a:lnTo>
                  <a:pt x="265116" y="12883"/>
                </a:lnTo>
                <a:lnTo>
                  <a:pt x="220530" y="28336"/>
                </a:lnTo>
                <a:lnTo>
                  <a:pt x="178817" y="49219"/>
                </a:lnTo>
                <a:lnTo>
                  <a:pt x="140407" y="75097"/>
                </a:lnTo>
                <a:lnTo>
                  <a:pt x="105728" y="105537"/>
                </a:lnTo>
                <a:lnTo>
                  <a:pt x="75208" y="140103"/>
                </a:lnTo>
                <a:lnTo>
                  <a:pt x="49276" y="178364"/>
                </a:lnTo>
                <a:lnTo>
                  <a:pt x="28360" y="219884"/>
                </a:lnTo>
                <a:lnTo>
                  <a:pt x="12890" y="264230"/>
                </a:lnTo>
                <a:lnTo>
                  <a:pt x="3294" y="310968"/>
                </a:lnTo>
                <a:lnTo>
                  <a:pt x="0" y="359663"/>
                </a:lnTo>
                <a:lnTo>
                  <a:pt x="0" y="502919"/>
                </a:lnTo>
                <a:lnTo>
                  <a:pt x="3294" y="551965"/>
                </a:lnTo>
                <a:lnTo>
                  <a:pt x="12890" y="598995"/>
                </a:lnTo>
                <a:lnTo>
                  <a:pt x="28360" y="643580"/>
                </a:lnTo>
                <a:lnTo>
                  <a:pt x="49276" y="685292"/>
                </a:lnTo>
                <a:lnTo>
                  <a:pt x="75208" y="723701"/>
                </a:lnTo>
                <a:lnTo>
                  <a:pt x="105728" y="758380"/>
                </a:lnTo>
                <a:lnTo>
                  <a:pt x="140407" y="788900"/>
                </a:lnTo>
                <a:lnTo>
                  <a:pt x="178817" y="814832"/>
                </a:lnTo>
                <a:lnTo>
                  <a:pt x="220530" y="835747"/>
                </a:lnTo>
                <a:lnTo>
                  <a:pt x="265116" y="851217"/>
                </a:lnTo>
                <a:lnTo>
                  <a:pt x="312147" y="860813"/>
                </a:lnTo>
                <a:lnTo>
                  <a:pt x="361194" y="864107"/>
                </a:lnTo>
                <a:lnTo>
                  <a:pt x="1583429" y="864107"/>
                </a:lnTo>
                <a:lnTo>
                  <a:pt x="1632445" y="860813"/>
                </a:lnTo>
                <a:lnTo>
                  <a:pt x="1679392" y="851217"/>
                </a:lnTo>
                <a:lnTo>
                  <a:pt x="1723851" y="835747"/>
                </a:lnTo>
                <a:lnTo>
                  <a:pt x="1765406" y="814832"/>
                </a:lnTo>
                <a:lnTo>
                  <a:pt x="1803637" y="788900"/>
                </a:lnTo>
                <a:lnTo>
                  <a:pt x="1838128" y="758380"/>
                </a:lnTo>
                <a:lnTo>
                  <a:pt x="1868459" y="723701"/>
                </a:lnTo>
                <a:lnTo>
                  <a:pt x="1894212" y="685291"/>
                </a:lnTo>
                <a:lnTo>
                  <a:pt x="1914971" y="643580"/>
                </a:lnTo>
                <a:lnTo>
                  <a:pt x="1930316" y="598995"/>
                </a:lnTo>
                <a:lnTo>
                  <a:pt x="1939829" y="551965"/>
                </a:lnTo>
                <a:lnTo>
                  <a:pt x="1943093" y="502919"/>
                </a:lnTo>
                <a:lnTo>
                  <a:pt x="1943093" y="359663"/>
                </a:lnTo>
                <a:lnTo>
                  <a:pt x="1939829" y="310968"/>
                </a:lnTo>
                <a:lnTo>
                  <a:pt x="1930316" y="264230"/>
                </a:lnTo>
                <a:lnTo>
                  <a:pt x="1914971" y="219884"/>
                </a:lnTo>
                <a:lnTo>
                  <a:pt x="1894212" y="178364"/>
                </a:lnTo>
                <a:lnTo>
                  <a:pt x="1868459" y="140103"/>
                </a:lnTo>
                <a:lnTo>
                  <a:pt x="1838128" y="105537"/>
                </a:lnTo>
                <a:lnTo>
                  <a:pt x="1803637" y="75097"/>
                </a:lnTo>
                <a:lnTo>
                  <a:pt x="1765406" y="49219"/>
                </a:lnTo>
                <a:lnTo>
                  <a:pt x="1723851" y="28336"/>
                </a:lnTo>
                <a:lnTo>
                  <a:pt x="1679392" y="12883"/>
                </a:lnTo>
                <a:lnTo>
                  <a:pt x="1632445" y="3293"/>
                </a:lnTo>
                <a:lnTo>
                  <a:pt x="1583429" y="0"/>
                </a:lnTo>
                <a:lnTo>
                  <a:pt x="36119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2292" y="1196405"/>
            <a:ext cx="13957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66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Definisi 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51242" y="1088708"/>
            <a:ext cx="1655445" cy="864235"/>
          </a:xfrm>
          <a:custGeom>
            <a:avLst/>
            <a:gdLst/>
            <a:ahLst/>
            <a:cxnLst/>
            <a:rect l="l" t="t" r="r" b="b"/>
            <a:pathLst>
              <a:path w="1655445" h="864235">
                <a:moveTo>
                  <a:pt x="359676" y="0"/>
                </a:moveTo>
                <a:lnTo>
                  <a:pt x="310978" y="3293"/>
                </a:lnTo>
                <a:lnTo>
                  <a:pt x="264237" y="12883"/>
                </a:lnTo>
                <a:lnTo>
                  <a:pt x="219889" y="28336"/>
                </a:lnTo>
                <a:lnTo>
                  <a:pt x="178368" y="49219"/>
                </a:lnTo>
                <a:lnTo>
                  <a:pt x="140106" y="75097"/>
                </a:lnTo>
                <a:lnTo>
                  <a:pt x="105538" y="105536"/>
                </a:lnTo>
                <a:lnTo>
                  <a:pt x="75098" y="140103"/>
                </a:lnTo>
                <a:lnTo>
                  <a:pt x="49220" y="178364"/>
                </a:lnTo>
                <a:lnTo>
                  <a:pt x="28337" y="219884"/>
                </a:lnTo>
                <a:lnTo>
                  <a:pt x="12883" y="264230"/>
                </a:lnTo>
                <a:lnTo>
                  <a:pt x="3293" y="310968"/>
                </a:lnTo>
                <a:lnTo>
                  <a:pt x="0" y="359663"/>
                </a:lnTo>
                <a:lnTo>
                  <a:pt x="0" y="502919"/>
                </a:lnTo>
                <a:lnTo>
                  <a:pt x="3293" y="551965"/>
                </a:lnTo>
                <a:lnTo>
                  <a:pt x="12883" y="598995"/>
                </a:lnTo>
                <a:lnTo>
                  <a:pt x="28337" y="643580"/>
                </a:lnTo>
                <a:lnTo>
                  <a:pt x="49220" y="685291"/>
                </a:lnTo>
                <a:lnTo>
                  <a:pt x="75098" y="723701"/>
                </a:lnTo>
                <a:lnTo>
                  <a:pt x="105538" y="758380"/>
                </a:lnTo>
                <a:lnTo>
                  <a:pt x="140106" y="788900"/>
                </a:lnTo>
                <a:lnTo>
                  <a:pt x="178368" y="814831"/>
                </a:lnTo>
                <a:lnTo>
                  <a:pt x="219889" y="835747"/>
                </a:lnTo>
                <a:lnTo>
                  <a:pt x="264237" y="851217"/>
                </a:lnTo>
                <a:lnTo>
                  <a:pt x="310978" y="860813"/>
                </a:lnTo>
                <a:lnTo>
                  <a:pt x="359676" y="864107"/>
                </a:lnTo>
                <a:lnTo>
                  <a:pt x="1295412" y="864107"/>
                </a:lnTo>
                <a:lnTo>
                  <a:pt x="1344428" y="860813"/>
                </a:lnTo>
                <a:lnTo>
                  <a:pt x="1391375" y="851217"/>
                </a:lnTo>
                <a:lnTo>
                  <a:pt x="1435835" y="835747"/>
                </a:lnTo>
                <a:lnTo>
                  <a:pt x="1477389" y="814831"/>
                </a:lnTo>
                <a:lnTo>
                  <a:pt x="1515620" y="788900"/>
                </a:lnTo>
                <a:lnTo>
                  <a:pt x="1550111" y="758380"/>
                </a:lnTo>
                <a:lnTo>
                  <a:pt x="1580442" y="723701"/>
                </a:lnTo>
                <a:lnTo>
                  <a:pt x="1606195" y="685291"/>
                </a:lnTo>
                <a:lnTo>
                  <a:pt x="1626954" y="643580"/>
                </a:lnTo>
                <a:lnTo>
                  <a:pt x="1642299" y="598995"/>
                </a:lnTo>
                <a:lnTo>
                  <a:pt x="1651812" y="551965"/>
                </a:lnTo>
                <a:lnTo>
                  <a:pt x="1655076" y="502919"/>
                </a:lnTo>
                <a:lnTo>
                  <a:pt x="1655076" y="359663"/>
                </a:lnTo>
                <a:lnTo>
                  <a:pt x="1651812" y="310968"/>
                </a:lnTo>
                <a:lnTo>
                  <a:pt x="1642299" y="264230"/>
                </a:lnTo>
                <a:lnTo>
                  <a:pt x="1626954" y="219884"/>
                </a:lnTo>
                <a:lnTo>
                  <a:pt x="1606195" y="178364"/>
                </a:lnTo>
                <a:lnTo>
                  <a:pt x="1580442" y="140103"/>
                </a:lnTo>
                <a:lnTo>
                  <a:pt x="1550111" y="105537"/>
                </a:lnTo>
                <a:lnTo>
                  <a:pt x="1515620" y="75097"/>
                </a:lnTo>
                <a:lnTo>
                  <a:pt x="1477389" y="49219"/>
                </a:lnTo>
                <a:lnTo>
                  <a:pt x="1435835" y="28336"/>
                </a:lnTo>
                <a:lnTo>
                  <a:pt x="1391375" y="12883"/>
                </a:lnTo>
                <a:lnTo>
                  <a:pt x="1344428" y="3293"/>
                </a:lnTo>
                <a:lnTo>
                  <a:pt x="1295412" y="0"/>
                </a:lnTo>
                <a:lnTo>
                  <a:pt x="35967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59535" y="1196405"/>
            <a:ext cx="12420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154" marR="5080" indent="-21209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Formal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67494" y="1088708"/>
            <a:ext cx="1943735" cy="864235"/>
          </a:xfrm>
          <a:custGeom>
            <a:avLst/>
            <a:gdLst/>
            <a:ahLst/>
            <a:cxnLst/>
            <a:rect l="l" t="t" r="r" b="b"/>
            <a:pathLst>
              <a:path w="1943734" h="864235">
                <a:moveTo>
                  <a:pt x="359676" y="0"/>
                </a:moveTo>
                <a:lnTo>
                  <a:pt x="310980" y="3293"/>
                </a:lnTo>
                <a:lnTo>
                  <a:pt x="264242" y="12883"/>
                </a:lnTo>
                <a:lnTo>
                  <a:pt x="219895" y="28336"/>
                </a:lnTo>
                <a:lnTo>
                  <a:pt x="178373" y="49219"/>
                </a:lnTo>
                <a:lnTo>
                  <a:pt x="140111" y="75097"/>
                </a:lnTo>
                <a:lnTo>
                  <a:pt x="105543" y="105536"/>
                </a:lnTo>
                <a:lnTo>
                  <a:pt x="75102" y="140103"/>
                </a:lnTo>
                <a:lnTo>
                  <a:pt x="49222" y="178364"/>
                </a:lnTo>
                <a:lnTo>
                  <a:pt x="28338" y="219884"/>
                </a:lnTo>
                <a:lnTo>
                  <a:pt x="12884" y="264230"/>
                </a:lnTo>
                <a:lnTo>
                  <a:pt x="3293" y="310968"/>
                </a:lnTo>
                <a:lnTo>
                  <a:pt x="0" y="359663"/>
                </a:lnTo>
                <a:lnTo>
                  <a:pt x="0" y="502919"/>
                </a:lnTo>
                <a:lnTo>
                  <a:pt x="3293" y="551965"/>
                </a:lnTo>
                <a:lnTo>
                  <a:pt x="12884" y="598995"/>
                </a:lnTo>
                <a:lnTo>
                  <a:pt x="28338" y="643580"/>
                </a:lnTo>
                <a:lnTo>
                  <a:pt x="49222" y="685291"/>
                </a:lnTo>
                <a:lnTo>
                  <a:pt x="75102" y="723701"/>
                </a:lnTo>
                <a:lnTo>
                  <a:pt x="105543" y="758380"/>
                </a:lnTo>
                <a:lnTo>
                  <a:pt x="140111" y="788900"/>
                </a:lnTo>
                <a:lnTo>
                  <a:pt x="178373" y="814831"/>
                </a:lnTo>
                <a:lnTo>
                  <a:pt x="219895" y="835747"/>
                </a:lnTo>
                <a:lnTo>
                  <a:pt x="264242" y="851217"/>
                </a:lnTo>
                <a:lnTo>
                  <a:pt x="310980" y="860813"/>
                </a:lnTo>
                <a:lnTo>
                  <a:pt x="359676" y="864107"/>
                </a:lnTo>
                <a:lnTo>
                  <a:pt x="1581912" y="864107"/>
                </a:lnTo>
                <a:lnTo>
                  <a:pt x="1630958" y="860813"/>
                </a:lnTo>
                <a:lnTo>
                  <a:pt x="1677988" y="851217"/>
                </a:lnTo>
                <a:lnTo>
                  <a:pt x="1722574" y="835747"/>
                </a:lnTo>
                <a:lnTo>
                  <a:pt x="1764287" y="814831"/>
                </a:lnTo>
                <a:lnTo>
                  <a:pt x="1802698" y="788900"/>
                </a:lnTo>
                <a:lnTo>
                  <a:pt x="1837378" y="758380"/>
                </a:lnTo>
                <a:lnTo>
                  <a:pt x="1867900" y="723701"/>
                </a:lnTo>
                <a:lnTo>
                  <a:pt x="1893833" y="685291"/>
                </a:lnTo>
                <a:lnTo>
                  <a:pt x="1914750" y="643580"/>
                </a:lnTo>
                <a:lnTo>
                  <a:pt x="1930221" y="598995"/>
                </a:lnTo>
                <a:lnTo>
                  <a:pt x="1939818" y="551965"/>
                </a:lnTo>
                <a:lnTo>
                  <a:pt x="1943112" y="502919"/>
                </a:lnTo>
                <a:lnTo>
                  <a:pt x="1943112" y="359663"/>
                </a:lnTo>
                <a:lnTo>
                  <a:pt x="1939818" y="310968"/>
                </a:lnTo>
                <a:lnTo>
                  <a:pt x="1930221" y="264230"/>
                </a:lnTo>
                <a:lnTo>
                  <a:pt x="1914750" y="219884"/>
                </a:lnTo>
                <a:lnTo>
                  <a:pt x="1893833" y="178364"/>
                </a:lnTo>
                <a:lnTo>
                  <a:pt x="1867900" y="140103"/>
                </a:lnTo>
                <a:lnTo>
                  <a:pt x="1837378" y="105537"/>
                </a:lnTo>
                <a:lnTo>
                  <a:pt x="1802698" y="75097"/>
                </a:lnTo>
                <a:lnTo>
                  <a:pt x="1764287" y="49219"/>
                </a:lnTo>
                <a:lnTo>
                  <a:pt x="1722574" y="28336"/>
                </a:lnTo>
                <a:lnTo>
                  <a:pt x="1677988" y="12883"/>
                </a:lnTo>
                <a:lnTo>
                  <a:pt x="1630958" y="3293"/>
                </a:lnTo>
                <a:lnTo>
                  <a:pt x="1581912" y="0"/>
                </a:lnTo>
                <a:lnTo>
                  <a:pt x="35967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86455" y="1196405"/>
            <a:ext cx="15068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870" marR="5080" indent="-34480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Tra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Formal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3307" y="1088708"/>
            <a:ext cx="1943100" cy="864235"/>
          </a:xfrm>
          <a:custGeom>
            <a:avLst/>
            <a:gdLst/>
            <a:ahLst/>
            <a:cxnLst/>
            <a:rect l="l" t="t" r="r" b="b"/>
            <a:pathLst>
              <a:path w="1943100" h="864235">
                <a:moveTo>
                  <a:pt x="361200" y="0"/>
                </a:moveTo>
                <a:lnTo>
                  <a:pt x="312151" y="3293"/>
                </a:lnTo>
                <a:lnTo>
                  <a:pt x="265119" y="12883"/>
                </a:lnTo>
                <a:lnTo>
                  <a:pt x="220532" y="28336"/>
                </a:lnTo>
                <a:lnTo>
                  <a:pt x="178819" y="49219"/>
                </a:lnTo>
                <a:lnTo>
                  <a:pt x="140408" y="75097"/>
                </a:lnTo>
                <a:lnTo>
                  <a:pt x="105729" y="105537"/>
                </a:lnTo>
                <a:lnTo>
                  <a:pt x="75208" y="140103"/>
                </a:lnTo>
                <a:lnTo>
                  <a:pt x="49276" y="178364"/>
                </a:lnTo>
                <a:lnTo>
                  <a:pt x="28360" y="219884"/>
                </a:lnTo>
                <a:lnTo>
                  <a:pt x="12890" y="264230"/>
                </a:lnTo>
                <a:lnTo>
                  <a:pt x="3294" y="310968"/>
                </a:lnTo>
                <a:lnTo>
                  <a:pt x="0" y="359664"/>
                </a:lnTo>
                <a:lnTo>
                  <a:pt x="0" y="502920"/>
                </a:lnTo>
                <a:lnTo>
                  <a:pt x="3294" y="551965"/>
                </a:lnTo>
                <a:lnTo>
                  <a:pt x="12890" y="598995"/>
                </a:lnTo>
                <a:lnTo>
                  <a:pt x="28360" y="643580"/>
                </a:lnTo>
                <a:lnTo>
                  <a:pt x="49276" y="685292"/>
                </a:lnTo>
                <a:lnTo>
                  <a:pt x="75208" y="723701"/>
                </a:lnTo>
                <a:lnTo>
                  <a:pt x="105729" y="758380"/>
                </a:lnTo>
                <a:lnTo>
                  <a:pt x="140408" y="788900"/>
                </a:lnTo>
                <a:lnTo>
                  <a:pt x="178819" y="814832"/>
                </a:lnTo>
                <a:lnTo>
                  <a:pt x="220532" y="835747"/>
                </a:lnTo>
                <a:lnTo>
                  <a:pt x="265119" y="851217"/>
                </a:lnTo>
                <a:lnTo>
                  <a:pt x="312151" y="860813"/>
                </a:lnTo>
                <a:lnTo>
                  <a:pt x="361200" y="864108"/>
                </a:lnTo>
                <a:lnTo>
                  <a:pt x="1583448" y="864107"/>
                </a:lnTo>
                <a:lnTo>
                  <a:pt x="1632461" y="860813"/>
                </a:lnTo>
                <a:lnTo>
                  <a:pt x="1679405" y="851217"/>
                </a:lnTo>
                <a:lnTo>
                  <a:pt x="1723863" y="835747"/>
                </a:lnTo>
                <a:lnTo>
                  <a:pt x="1765416" y="814832"/>
                </a:lnTo>
                <a:lnTo>
                  <a:pt x="1803646" y="788900"/>
                </a:lnTo>
                <a:lnTo>
                  <a:pt x="1838136" y="758380"/>
                </a:lnTo>
                <a:lnTo>
                  <a:pt x="1868466" y="723701"/>
                </a:lnTo>
                <a:lnTo>
                  <a:pt x="1894219" y="685292"/>
                </a:lnTo>
                <a:lnTo>
                  <a:pt x="1914977" y="643580"/>
                </a:lnTo>
                <a:lnTo>
                  <a:pt x="1930322" y="598995"/>
                </a:lnTo>
                <a:lnTo>
                  <a:pt x="1939835" y="551965"/>
                </a:lnTo>
                <a:lnTo>
                  <a:pt x="1943100" y="502919"/>
                </a:lnTo>
                <a:lnTo>
                  <a:pt x="1943100" y="359663"/>
                </a:lnTo>
                <a:lnTo>
                  <a:pt x="1939835" y="310968"/>
                </a:lnTo>
                <a:lnTo>
                  <a:pt x="1930322" y="264230"/>
                </a:lnTo>
                <a:lnTo>
                  <a:pt x="1914977" y="219884"/>
                </a:lnTo>
                <a:lnTo>
                  <a:pt x="1894219" y="178364"/>
                </a:lnTo>
                <a:lnTo>
                  <a:pt x="1868466" y="140103"/>
                </a:lnTo>
                <a:lnTo>
                  <a:pt x="1838136" y="105537"/>
                </a:lnTo>
                <a:lnTo>
                  <a:pt x="1803646" y="75097"/>
                </a:lnTo>
                <a:lnTo>
                  <a:pt x="1765416" y="49219"/>
                </a:lnTo>
                <a:lnTo>
                  <a:pt x="1723863" y="28336"/>
                </a:lnTo>
                <a:lnTo>
                  <a:pt x="1679405" y="12883"/>
                </a:lnTo>
                <a:lnTo>
                  <a:pt x="1632461" y="3293"/>
                </a:lnTo>
                <a:lnTo>
                  <a:pt x="1583448" y="0"/>
                </a:lnTo>
                <a:lnTo>
                  <a:pt x="361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46762" y="1196405"/>
            <a:ext cx="9994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marR="5080" indent="-9906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Sistem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87006" y="1481901"/>
            <a:ext cx="364490" cy="76200"/>
          </a:xfrm>
          <a:custGeom>
            <a:avLst/>
            <a:gdLst/>
            <a:ahLst/>
            <a:cxnLst/>
            <a:rect l="l" t="t" r="r" b="b"/>
            <a:pathLst>
              <a:path w="364489" h="76200">
                <a:moveTo>
                  <a:pt x="304812" y="41147"/>
                </a:moveTo>
                <a:lnTo>
                  <a:pt x="304812" y="35051"/>
                </a:lnTo>
                <a:lnTo>
                  <a:pt x="300240" y="33527"/>
                </a:lnTo>
                <a:lnTo>
                  <a:pt x="6108" y="33527"/>
                </a:lnTo>
                <a:lnTo>
                  <a:pt x="1536" y="35051"/>
                </a:lnTo>
                <a:lnTo>
                  <a:pt x="0" y="38100"/>
                </a:lnTo>
                <a:lnTo>
                  <a:pt x="1536" y="41147"/>
                </a:lnTo>
                <a:lnTo>
                  <a:pt x="6108" y="42671"/>
                </a:lnTo>
                <a:lnTo>
                  <a:pt x="300240" y="42671"/>
                </a:lnTo>
                <a:lnTo>
                  <a:pt x="304812" y="41147"/>
                </a:lnTo>
                <a:close/>
              </a:path>
              <a:path w="364489" h="76200">
                <a:moveTo>
                  <a:pt x="364235" y="38100"/>
                </a:moveTo>
                <a:lnTo>
                  <a:pt x="288035" y="0"/>
                </a:lnTo>
                <a:lnTo>
                  <a:pt x="288035" y="33527"/>
                </a:lnTo>
                <a:lnTo>
                  <a:pt x="300240" y="33527"/>
                </a:lnTo>
                <a:lnTo>
                  <a:pt x="304812" y="35051"/>
                </a:lnTo>
                <a:lnTo>
                  <a:pt x="304812" y="67811"/>
                </a:lnTo>
                <a:lnTo>
                  <a:pt x="364235" y="38100"/>
                </a:lnTo>
                <a:close/>
              </a:path>
              <a:path w="364489" h="76200">
                <a:moveTo>
                  <a:pt x="304812" y="67811"/>
                </a:moveTo>
                <a:lnTo>
                  <a:pt x="304812" y="41147"/>
                </a:lnTo>
                <a:lnTo>
                  <a:pt x="300240" y="42671"/>
                </a:lnTo>
                <a:lnTo>
                  <a:pt x="288035" y="42671"/>
                </a:lnTo>
                <a:lnTo>
                  <a:pt x="288035" y="76200"/>
                </a:lnTo>
                <a:lnTo>
                  <a:pt x="304812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03271" y="1481901"/>
            <a:ext cx="364490" cy="76200"/>
          </a:xfrm>
          <a:custGeom>
            <a:avLst/>
            <a:gdLst/>
            <a:ahLst/>
            <a:cxnLst/>
            <a:rect l="l" t="t" r="r" b="b"/>
            <a:pathLst>
              <a:path w="364489" h="76200">
                <a:moveTo>
                  <a:pt x="304800" y="38100"/>
                </a:moveTo>
                <a:lnTo>
                  <a:pt x="303275" y="35051"/>
                </a:lnTo>
                <a:lnTo>
                  <a:pt x="300227" y="33527"/>
                </a:lnTo>
                <a:lnTo>
                  <a:pt x="4559" y="33527"/>
                </a:lnTo>
                <a:lnTo>
                  <a:pt x="1511" y="35051"/>
                </a:lnTo>
                <a:lnTo>
                  <a:pt x="0" y="38100"/>
                </a:lnTo>
                <a:lnTo>
                  <a:pt x="1511" y="41147"/>
                </a:lnTo>
                <a:lnTo>
                  <a:pt x="4559" y="42671"/>
                </a:lnTo>
                <a:lnTo>
                  <a:pt x="300227" y="42671"/>
                </a:lnTo>
                <a:lnTo>
                  <a:pt x="303275" y="41147"/>
                </a:lnTo>
                <a:lnTo>
                  <a:pt x="304800" y="38100"/>
                </a:lnTo>
                <a:close/>
              </a:path>
              <a:path w="364489" h="76200">
                <a:moveTo>
                  <a:pt x="364223" y="38100"/>
                </a:moveTo>
                <a:lnTo>
                  <a:pt x="288023" y="0"/>
                </a:lnTo>
                <a:lnTo>
                  <a:pt x="288023" y="33527"/>
                </a:lnTo>
                <a:lnTo>
                  <a:pt x="300227" y="33527"/>
                </a:lnTo>
                <a:lnTo>
                  <a:pt x="303275" y="35051"/>
                </a:lnTo>
                <a:lnTo>
                  <a:pt x="304800" y="38100"/>
                </a:lnTo>
                <a:lnTo>
                  <a:pt x="304800" y="67811"/>
                </a:lnTo>
                <a:lnTo>
                  <a:pt x="364223" y="38100"/>
                </a:lnTo>
                <a:close/>
              </a:path>
              <a:path w="364489" h="76200">
                <a:moveTo>
                  <a:pt x="304800" y="67811"/>
                </a:moveTo>
                <a:lnTo>
                  <a:pt x="304800" y="38100"/>
                </a:lnTo>
                <a:lnTo>
                  <a:pt x="303275" y="41147"/>
                </a:lnTo>
                <a:lnTo>
                  <a:pt x="300227" y="42671"/>
                </a:lnTo>
                <a:lnTo>
                  <a:pt x="288023" y="42671"/>
                </a:lnTo>
                <a:lnTo>
                  <a:pt x="288023" y="76200"/>
                </a:lnTo>
                <a:lnTo>
                  <a:pt x="304800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07546" y="1481901"/>
            <a:ext cx="364490" cy="76200"/>
          </a:xfrm>
          <a:custGeom>
            <a:avLst/>
            <a:gdLst/>
            <a:ahLst/>
            <a:cxnLst/>
            <a:rect l="l" t="t" r="r" b="b"/>
            <a:pathLst>
              <a:path w="364490" h="76200">
                <a:moveTo>
                  <a:pt x="306324" y="38100"/>
                </a:moveTo>
                <a:lnTo>
                  <a:pt x="304800" y="35051"/>
                </a:lnTo>
                <a:lnTo>
                  <a:pt x="301751" y="33527"/>
                </a:lnTo>
                <a:lnTo>
                  <a:pt x="4572" y="33527"/>
                </a:lnTo>
                <a:lnTo>
                  <a:pt x="1536" y="35051"/>
                </a:lnTo>
                <a:lnTo>
                  <a:pt x="0" y="38100"/>
                </a:lnTo>
                <a:lnTo>
                  <a:pt x="1536" y="41147"/>
                </a:lnTo>
                <a:lnTo>
                  <a:pt x="4572" y="42671"/>
                </a:lnTo>
                <a:lnTo>
                  <a:pt x="301751" y="42671"/>
                </a:lnTo>
                <a:lnTo>
                  <a:pt x="304800" y="41147"/>
                </a:lnTo>
                <a:lnTo>
                  <a:pt x="306324" y="38100"/>
                </a:lnTo>
                <a:close/>
              </a:path>
              <a:path w="364490" h="76200">
                <a:moveTo>
                  <a:pt x="364235" y="38100"/>
                </a:moveTo>
                <a:lnTo>
                  <a:pt x="288035" y="0"/>
                </a:lnTo>
                <a:lnTo>
                  <a:pt x="288035" y="33527"/>
                </a:lnTo>
                <a:lnTo>
                  <a:pt x="301751" y="33527"/>
                </a:lnTo>
                <a:lnTo>
                  <a:pt x="304800" y="35051"/>
                </a:lnTo>
                <a:lnTo>
                  <a:pt x="306324" y="38100"/>
                </a:lnTo>
                <a:lnTo>
                  <a:pt x="306324" y="67055"/>
                </a:lnTo>
                <a:lnTo>
                  <a:pt x="364235" y="38100"/>
                </a:lnTo>
                <a:close/>
              </a:path>
              <a:path w="364490" h="76200">
                <a:moveTo>
                  <a:pt x="306324" y="67055"/>
                </a:moveTo>
                <a:lnTo>
                  <a:pt x="306324" y="38100"/>
                </a:lnTo>
                <a:lnTo>
                  <a:pt x="304800" y="41147"/>
                </a:lnTo>
                <a:lnTo>
                  <a:pt x="301751" y="42671"/>
                </a:lnTo>
                <a:lnTo>
                  <a:pt x="288035" y="42671"/>
                </a:lnTo>
                <a:lnTo>
                  <a:pt x="288035" y="76200"/>
                </a:lnTo>
                <a:lnTo>
                  <a:pt x="306324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838" y="4217799"/>
            <a:ext cx="109220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9"/>
              </a:lnSpc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pe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Formal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23161" y="4043744"/>
            <a:ext cx="1368552" cy="86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46961" y="3967544"/>
            <a:ext cx="1369060" cy="864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524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930" marR="130175" indent="-1905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Formal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97788" y="4353436"/>
            <a:ext cx="8750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og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52427" y="4043744"/>
            <a:ext cx="1367027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976227" y="3967544"/>
            <a:ext cx="1367155" cy="864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24511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0711" y="4353434"/>
            <a:ext cx="2921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39406" y="4043744"/>
            <a:ext cx="1153667" cy="86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63206" y="3967544"/>
            <a:ext cx="1153795" cy="864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5762" y="4353434"/>
            <a:ext cx="2921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95994" y="4043744"/>
            <a:ext cx="1152143" cy="864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19794" y="3967544"/>
            <a:ext cx="1152525" cy="864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82350" y="4353434"/>
            <a:ext cx="2921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51059" y="4043744"/>
            <a:ext cx="1153667" cy="864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74859" y="3967544"/>
            <a:ext cx="1153795" cy="864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11170" y="5327270"/>
            <a:ext cx="2800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P1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63334" y="5197413"/>
            <a:ext cx="576071" cy="504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87134" y="5121213"/>
            <a:ext cx="576580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320">
              <a:lnSpc>
                <a:spcPct val="100000"/>
              </a:lnSpc>
              <a:spcBef>
                <a:spcPts val="850"/>
              </a:spcBef>
            </a:pPr>
            <a:r>
              <a:rPr sz="1800" dirty="0">
                <a:latin typeface="Arial"/>
                <a:cs typeface="Arial"/>
              </a:rPr>
              <a:t>P1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40903" y="5327270"/>
            <a:ext cx="2800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P2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93074" y="5197413"/>
            <a:ext cx="576072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16874" y="5121213"/>
            <a:ext cx="576580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320">
              <a:lnSpc>
                <a:spcPct val="100000"/>
              </a:lnSpc>
              <a:spcBef>
                <a:spcPts val="850"/>
              </a:spcBef>
            </a:pPr>
            <a:r>
              <a:rPr sz="1800" dirty="0">
                <a:latin typeface="Arial"/>
                <a:cs typeface="Arial"/>
              </a:rPr>
              <a:t>P2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95978" y="5327270"/>
            <a:ext cx="2800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P3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48151" y="5197413"/>
            <a:ext cx="576071" cy="504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671938" y="5121213"/>
            <a:ext cx="576580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320">
              <a:lnSpc>
                <a:spcPct val="100000"/>
              </a:lnSpc>
              <a:spcBef>
                <a:spcPts val="850"/>
              </a:spcBef>
            </a:pPr>
            <a:r>
              <a:rPr sz="1800" dirty="0">
                <a:latin typeface="Arial"/>
                <a:cs typeface="Arial"/>
              </a:rPr>
              <a:t>P3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22659" y="5327270"/>
            <a:ext cx="2800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P4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474843" y="5197413"/>
            <a:ext cx="577596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398643" y="5121213"/>
            <a:ext cx="577850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320">
              <a:lnSpc>
                <a:spcPct val="100000"/>
              </a:lnSpc>
              <a:spcBef>
                <a:spcPts val="850"/>
              </a:spcBef>
            </a:pPr>
            <a:r>
              <a:rPr sz="1800" dirty="0">
                <a:latin typeface="Arial"/>
                <a:cs typeface="Arial"/>
              </a:rPr>
              <a:t>P4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34862" y="3315273"/>
            <a:ext cx="1699895" cy="658495"/>
          </a:xfrm>
          <a:custGeom>
            <a:avLst/>
            <a:gdLst/>
            <a:ahLst/>
            <a:cxnLst/>
            <a:rect l="l" t="t" r="r" b="b"/>
            <a:pathLst>
              <a:path w="1699895" h="658495">
                <a:moveTo>
                  <a:pt x="1665731" y="576072"/>
                </a:moveTo>
                <a:lnTo>
                  <a:pt x="1665731" y="4572"/>
                </a:lnTo>
                <a:lnTo>
                  <a:pt x="1664220" y="1524"/>
                </a:lnTo>
                <a:lnTo>
                  <a:pt x="1661172" y="0"/>
                </a:lnTo>
                <a:lnTo>
                  <a:pt x="4571" y="0"/>
                </a:lnTo>
                <a:lnTo>
                  <a:pt x="1536" y="1524"/>
                </a:lnTo>
                <a:lnTo>
                  <a:pt x="0" y="4572"/>
                </a:lnTo>
                <a:lnTo>
                  <a:pt x="0" y="652272"/>
                </a:lnTo>
                <a:lnTo>
                  <a:pt x="1536" y="656844"/>
                </a:lnTo>
                <a:lnTo>
                  <a:pt x="4571" y="658367"/>
                </a:lnTo>
                <a:lnTo>
                  <a:pt x="4571" y="10667"/>
                </a:lnTo>
                <a:lnTo>
                  <a:pt x="9143" y="4572"/>
                </a:lnTo>
                <a:lnTo>
                  <a:pt x="9143" y="10667"/>
                </a:lnTo>
                <a:lnTo>
                  <a:pt x="1656587" y="10667"/>
                </a:lnTo>
                <a:lnTo>
                  <a:pt x="1656587" y="4572"/>
                </a:lnTo>
                <a:lnTo>
                  <a:pt x="1661172" y="10667"/>
                </a:lnTo>
                <a:lnTo>
                  <a:pt x="1661172" y="576072"/>
                </a:lnTo>
                <a:lnTo>
                  <a:pt x="1665731" y="576072"/>
                </a:lnTo>
                <a:close/>
              </a:path>
              <a:path w="1699895" h="658495">
                <a:moveTo>
                  <a:pt x="9143" y="10667"/>
                </a:moveTo>
                <a:lnTo>
                  <a:pt x="9143" y="4572"/>
                </a:lnTo>
                <a:lnTo>
                  <a:pt x="4571" y="10667"/>
                </a:lnTo>
                <a:lnTo>
                  <a:pt x="9143" y="10667"/>
                </a:lnTo>
                <a:close/>
              </a:path>
              <a:path w="1699895" h="658495">
                <a:moveTo>
                  <a:pt x="9143" y="656844"/>
                </a:moveTo>
                <a:lnTo>
                  <a:pt x="9143" y="10667"/>
                </a:lnTo>
                <a:lnTo>
                  <a:pt x="4571" y="10667"/>
                </a:lnTo>
                <a:lnTo>
                  <a:pt x="4571" y="658367"/>
                </a:lnTo>
                <a:lnTo>
                  <a:pt x="9143" y="656844"/>
                </a:lnTo>
                <a:close/>
              </a:path>
              <a:path w="1699895" h="658495">
                <a:moveTo>
                  <a:pt x="1699272" y="576072"/>
                </a:moveTo>
                <a:lnTo>
                  <a:pt x="1623072" y="576072"/>
                </a:lnTo>
                <a:lnTo>
                  <a:pt x="1656587" y="643102"/>
                </a:lnTo>
                <a:lnTo>
                  <a:pt x="1656587" y="589788"/>
                </a:lnTo>
                <a:lnTo>
                  <a:pt x="1658111" y="592836"/>
                </a:lnTo>
                <a:lnTo>
                  <a:pt x="1661172" y="594360"/>
                </a:lnTo>
                <a:lnTo>
                  <a:pt x="1664220" y="592836"/>
                </a:lnTo>
                <a:lnTo>
                  <a:pt x="1665731" y="589788"/>
                </a:lnTo>
                <a:lnTo>
                  <a:pt x="1665731" y="643153"/>
                </a:lnTo>
                <a:lnTo>
                  <a:pt x="1699272" y="576072"/>
                </a:lnTo>
                <a:close/>
              </a:path>
              <a:path w="1699895" h="658495">
                <a:moveTo>
                  <a:pt x="1661172" y="10667"/>
                </a:moveTo>
                <a:lnTo>
                  <a:pt x="1656587" y="4572"/>
                </a:lnTo>
                <a:lnTo>
                  <a:pt x="1656587" y="10667"/>
                </a:lnTo>
                <a:lnTo>
                  <a:pt x="1661172" y="10667"/>
                </a:lnTo>
                <a:close/>
              </a:path>
              <a:path w="1699895" h="658495">
                <a:moveTo>
                  <a:pt x="1661172" y="576072"/>
                </a:moveTo>
                <a:lnTo>
                  <a:pt x="1661172" y="10667"/>
                </a:lnTo>
                <a:lnTo>
                  <a:pt x="1656587" y="10667"/>
                </a:lnTo>
                <a:lnTo>
                  <a:pt x="1656587" y="576072"/>
                </a:lnTo>
                <a:lnTo>
                  <a:pt x="1661172" y="576072"/>
                </a:lnTo>
                <a:close/>
              </a:path>
              <a:path w="1699895" h="658495">
                <a:moveTo>
                  <a:pt x="1665731" y="643153"/>
                </a:moveTo>
                <a:lnTo>
                  <a:pt x="1665731" y="589788"/>
                </a:lnTo>
                <a:lnTo>
                  <a:pt x="1664220" y="592836"/>
                </a:lnTo>
                <a:lnTo>
                  <a:pt x="1661172" y="594360"/>
                </a:lnTo>
                <a:lnTo>
                  <a:pt x="1658111" y="592836"/>
                </a:lnTo>
                <a:lnTo>
                  <a:pt x="1656587" y="589788"/>
                </a:lnTo>
                <a:lnTo>
                  <a:pt x="1656587" y="643102"/>
                </a:lnTo>
                <a:lnTo>
                  <a:pt x="1661172" y="652272"/>
                </a:lnTo>
                <a:lnTo>
                  <a:pt x="1665731" y="643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7962" y="3315273"/>
            <a:ext cx="1411605" cy="658495"/>
          </a:xfrm>
          <a:custGeom>
            <a:avLst/>
            <a:gdLst/>
            <a:ahLst/>
            <a:cxnLst/>
            <a:rect l="l" t="t" r="r" b="b"/>
            <a:pathLst>
              <a:path w="1411604" h="658495">
                <a:moveTo>
                  <a:pt x="1377708" y="576072"/>
                </a:moveTo>
                <a:lnTo>
                  <a:pt x="1377708" y="4572"/>
                </a:lnTo>
                <a:lnTo>
                  <a:pt x="1376184" y="1524"/>
                </a:lnTo>
                <a:lnTo>
                  <a:pt x="1373136" y="0"/>
                </a:lnTo>
                <a:lnTo>
                  <a:pt x="4584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52272"/>
                </a:lnTo>
                <a:lnTo>
                  <a:pt x="1524" y="656844"/>
                </a:lnTo>
                <a:lnTo>
                  <a:pt x="4584" y="658367"/>
                </a:lnTo>
                <a:lnTo>
                  <a:pt x="4584" y="10667"/>
                </a:lnTo>
                <a:lnTo>
                  <a:pt x="9156" y="4572"/>
                </a:lnTo>
                <a:lnTo>
                  <a:pt x="9156" y="10667"/>
                </a:lnTo>
                <a:lnTo>
                  <a:pt x="1368564" y="10667"/>
                </a:lnTo>
                <a:lnTo>
                  <a:pt x="1368564" y="4572"/>
                </a:lnTo>
                <a:lnTo>
                  <a:pt x="1373136" y="10667"/>
                </a:lnTo>
                <a:lnTo>
                  <a:pt x="1373136" y="576072"/>
                </a:lnTo>
                <a:lnTo>
                  <a:pt x="1377708" y="576072"/>
                </a:lnTo>
                <a:close/>
              </a:path>
              <a:path w="1411604" h="658495">
                <a:moveTo>
                  <a:pt x="9156" y="10667"/>
                </a:moveTo>
                <a:lnTo>
                  <a:pt x="9156" y="4572"/>
                </a:lnTo>
                <a:lnTo>
                  <a:pt x="4584" y="10667"/>
                </a:lnTo>
                <a:lnTo>
                  <a:pt x="9156" y="10667"/>
                </a:lnTo>
                <a:close/>
              </a:path>
              <a:path w="1411604" h="658495">
                <a:moveTo>
                  <a:pt x="9156" y="656844"/>
                </a:moveTo>
                <a:lnTo>
                  <a:pt x="9156" y="10667"/>
                </a:lnTo>
                <a:lnTo>
                  <a:pt x="4584" y="10667"/>
                </a:lnTo>
                <a:lnTo>
                  <a:pt x="4584" y="658367"/>
                </a:lnTo>
                <a:lnTo>
                  <a:pt x="9156" y="656844"/>
                </a:lnTo>
                <a:close/>
              </a:path>
              <a:path w="1411604" h="658495">
                <a:moveTo>
                  <a:pt x="1411236" y="576072"/>
                </a:moveTo>
                <a:lnTo>
                  <a:pt x="1335036" y="576072"/>
                </a:lnTo>
                <a:lnTo>
                  <a:pt x="1368564" y="643127"/>
                </a:lnTo>
                <a:lnTo>
                  <a:pt x="1368564" y="589788"/>
                </a:lnTo>
                <a:lnTo>
                  <a:pt x="1370076" y="592836"/>
                </a:lnTo>
                <a:lnTo>
                  <a:pt x="1373136" y="594360"/>
                </a:lnTo>
                <a:lnTo>
                  <a:pt x="1376184" y="592836"/>
                </a:lnTo>
                <a:lnTo>
                  <a:pt x="1377708" y="589788"/>
                </a:lnTo>
                <a:lnTo>
                  <a:pt x="1377708" y="643127"/>
                </a:lnTo>
                <a:lnTo>
                  <a:pt x="1411236" y="576072"/>
                </a:lnTo>
                <a:close/>
              </a:path>
              <a:path w="1411604" h="658495">
                <a:moveTo>
                  <a:pt x="1373136" y="10667"/>
                </a:moveTo>
                <a:lnTo>
                  <a:pt x="1368564" y="4572"/>
                </a:lnTo>
                <a:lnTo>
                  <a:pt x="1368564" y="10667"/>
                </a:lnTo>
                <a:lnTo>
                  <a:pt x="1373136" y="10667"/>
                </a:lnTo>
                <a:close/>
              </a:path>
              <a:path w="1411604" h="658495">
                <a:moveTo>
                  <a:pt x="1373136" y="576072"/>
                </a:moveTo>
                <a:lnTo>
                  <a:pt x="1373136" y="10667"/>
                </a:lnTo>
                <a:lnTo>
                  <a:pt x="1368564" y="10667"/>
                </a:lnTo>
                <a:lnTo>
                  <a:pt x="1368564" y="576072"/>
                </a:lnTo>
                <a:lnTo>
                  <a:pt x="1373136" y="576072"/>
                </a:lnTo>
                <a:close/>
              </a:path>
              <a:path w="1411604" h="658495">
                <a:moveTo>
                  <a:pt x="1377708" y="643127"/>
                </a:moveTo>
                <a:lnTo>
                  <a:pt x="1377708" y="589788"/>
                </a:lnTo>
                <a:lnTo>
                  <a:pt x="1376184" y="592836"/>
                </a:lnTo>
                <a:lnTo>
                  <a:pt x="1373136" y="594360"/>
                </a:lnTo>
                <a:lnTo>
                  <a:pt x="1370076" y="592836"/>
                </a:lnTo>
                <a:lnTo>
                  <a:pt x="1368564" y="589788"/>
                </a:lnTo>
                <a:lnTo>
                  <a:pt x="1368564" y="643127"/>
                </a:lnTo>
                <a:lnTo>
                  <a:pt x="1373136" y="652272"/>
                </a:lnTo>
                <a:lnTo>
                  <a:pt x="1377708" y="643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36074" y="3315273"/>
            <a:ext cx="1411605" cy="658495"/>
          </a:xfrm>
          <a:custGeom>
            <a:avLst/>
            <a:gdLst/>
            <a:ahLst/>
            <a:cxnLst/>
            <a:rect l="l" t="t" r="r" b="b"/>
            <a:pathLst>
              <a:path w="1411604" h="658495">
                <a:moveTo>
                  <a:pt x="1377696" y="576072"/>
                </a:moveTo>
                <a:lnTo>
                  <a:pt x="1377696" y="4572"/>
                </a:lnTo>
                <a:lnTo>
                  <a:pt x="1376172" y="1524"/>
                </a:lnTo>
                <a:lnTo>
                  <a:pt x="1373136" y="0"/>
                </a:lnTo>
                <a:lnTo>
                  <a:pt x="4584" y="0"/>
                </a:lnTo>
                <a:lnTo>
                  <a:pt x="1536" y="1524"/>
                </a:lnTo>
                <a:lnTo>
                  <a:pt x="0" y="4572"/>
                </a:lnTo>
                <a:lnTo>
                  <a:pt x="0" y="652272"/>
                </a:lnTo>
                <a:lnTo>
                  <a:pt x="1536" y="656844"/>
                </a:lnTo>
                <a:lnTo>
                  <a:pt x="4584" y="658368"/>
                </a:lnTo>
                <a:lnTo>
                  <a:pt x="4584" y="10668"/>
                </a:lnTo>
                <a:lnTo>
                  <a:pt x="9143" y="4572"/>
                </a:lnTo>
                <a:lnTo>
                  <a:pt x="9143" y="10668"/>
                </a:lnTo>
                <a:lnTo>
                  <a:pt x="1368552" y="10667"/>
                </a:lnTo>
                <a:lnTo>
                  <a:pt x="1368552" y="4572"/>
                </a:lnTo>
                <a:lnTo>
                  <a:pt x="1373136" y="10667"/>
                </a:lnTo>
                <a:lnTo>
                  <a:pt x="1373136" y="576072"/>
                </a:lnTo>
                <a:lnTo>
                  <a:pt x="1377696" y="576072"/>
                </a:lnTo>
                <a:close/>
              </a:path>
              <a:path w="1411604" h="658495">
                <a:moveTo>
                  <a:pt x="9143" y="10668"/>
                </a:moveTo>
                <a:lnTo>
                  <a:pt x="9143" y="4572"/>
                </a:lnTo>
                <a:lnTo>
                  <a:pt x="4584" y="10668"/>
                </a:lnTo>
                <a:lnTo>
                  <a:pt x="9143" y="10668"/>
                </a:lnTo>
                <a:close/>
              </a:path>
              <a:path w="1411604" h="658495">
                <a:moveTo>
                  <a:pt x="9143" y="652272"/>
                </a:moveTo>
                <a:lnTo>
                  <a:pt x="9143" y="10668"/>
                </a:lnTo>
                <a:lnTo>
                  <a:pt x="4584" y="10668"/>
                </a:lnTo>
                <a:lnTo>
                  <a:pt x="4584" y="658368"/>
                </a:lnTo>
                <a:lnTo>
                  <a:pt x="7619" y="656844"/>
                </a:lnTo>
                <a:lnTo>
                  <a:pt x="9143" y="652272"/>
                </a:lnTo>
                <a:close/>
              </a:path>
              <a:path w="1411604" h="658495">
                <a:moveTo>
                  <a:pt x="1411224" y="576072"/>
                </a:moveTo>
                <a:lnTo>
                  <a:pt x="1335024" y="576072"/>
                </a:lnTo>
                <a:lnTo>
                  <a:pt x="1368552" y="643105"/>
                </a:lnTo>
                <a:lnTo>
                  <a:pt x="1368552" y="592836"/>
                </a:lnTo>
                <a:lnTo>
                  <a:pt x="1373136" y="594360"/>
                </a:lnTo>
                <a:lnTo>
                  <a:pt x="1376172" y="592836"/>
                </a:lnTo>
                <a:lnTo>
                  <a:pt x="1377696" y="589788"/>
                </a:lnTo>
                <a:lnTo>
                  <a:pt x="1377696" y="643150"/>
                </a:lnTo>
                <a:lnTo>
                  <a:pt x="1411224" y="576072"/>
                </a:lnTo>
                <a:close/>
              </a:path>
              <a:path w="1411604" h="658495">
                <a:moveTo>
                  <a:pt x="1373136" y="10667"/>
                </a:moveTo>
                <a:lnTo>
                  <a:pt x="1368552" y="4572"/>
                </a:lnTo>
                <a:lnTo>
                  <a:pt x="1368552" y="10667"/>
                </a:lnTo>
                <a:lnTo>
                  <a:pt x="1373136" y="10667"/>
                </a:lnTo>
                <a:close/>
              </a:path>
              <a:path w="1411604" h="658495">
                <a:moveTo>
                  <a:pt x="1373136" y="576072"/>
                </a:moveTo>
                <a:lnTo>
                  <a:pt x="1373136" y="10667"/>
                </a:lnTo>
                <a:lnTo>
                  <a:pt x="1368552" y="10667"/>
                </a:lnTo>
                <a:lnTo>
                  <a:pt x="1368552" y="576072"/>
                </a:lnTo>
                <a:lnTo>
                  <a:pt x="1373136" y="576072"/>
                </a:lnTo>
                <a:close/>
              </a:path>
              <a:path w="1411604" h="658495">
                <a:moveTo>
                  <a:pt x="1377696" y="643150"/>
                </a:moveTo>
                <a:lnTo>
                  <a:pt x="1377696" y="589788"/>
                </a:lnTo>
                <a:lnTo>
                  <a:pt x="1376172" y="592836"/>
                </a:lnTo>
                <a:lnTo>
                  <a:pt x="1373136" y="594360"/>
                </a:lnTo>
                <a:lnTo>
                  <a:pt x="1368552" y="592836"/>
                </a:lnTo>
                <a:lnTo>
                  <a:pt x="1368552" y="643105"/>
                </a:lnTo>
                <a:lnTo>
                  <a:pt x="1373136" y="652272"/>
                </a:lnTo>
                <a:lnTo>
                  <a:pt x="1377696" y="643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91138" y="3315273"/>
            <a:ext cx="1772920" cy="658495"/>
          </a:xfrm>
          <a:custGeom>
            <a:avLst/>
            <a:gdLst/>
            <a:ahLst/>
            <a:cxnLst/>
            <a:rect l="l" t="t" r="r" b="b"/>
            <a:pathLst>
              <a:path w="1772920" h="658495">
                <a:moveTo>
                  <a:pt x="1738884" y="576072"/>
                </a:moveTo>
                <a:lnTo>
                  <a:pt x="1738884" y="4572"/>
                </a:lnTo>
                <a:lnTo>
                  <a:pt x="1737360" y="1524"/>
                </a:lnTo>
                <a:lnTo>
                  <a:pt x="1734312" y="0"/>
                </a:lnTo>
                <a:lnTo>
                  <a:pt x="4584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52272"/>
                </a:lnTo>
                <a:lnTo>
                  <a:pt x="1524" y="656844"/>
                </a:lnTo>
                <a:lnTo>
                  <a:pt x="4584" y="658367"/>
                </a:lnTo>
                <a:lnTo>
                  <a:pt x="4584" y="10667"/>
                </a:lnTo>
                <a:lnTo>
                  <a:pt x="9144" y="4572"/>
                </a:lnTo>
                <a:lnTo>
                  <a:pt x="9144" y="10667"/>
                </a:lnTo>
                <a:lnTo>
                  <a:pt x="1728228" y="10667"/>
                </a:lnTo>
                <a:lnTo>
                  <a:pt x="1728228" y="4572"/>
                </a:lnTo>
                <a:lnTo>
                  <a:pt x="1734312" y="10667"/>
                </a:lnTo>
                <a:lnTo>
                  <a:pt x="1734312" y="576072"/>
                </a:lnTo>
                <a:lnTo>
                  <a:pt x="1738884" y="576072"/>
                </a:lnTo>
                <a:close/>
              </a:path>
              <a:path w="1772920" h="658495">
                <a:moveTo>
                  <a:pt x="9144" y="10667"/>
                </a:moveTo>
                <a:lnTo>
                  <a:pt x="9144" y="4572"/>
                </a:lnTo>
                <a:lnTo>
                  <a:pt x="4584" y="10667"/>
                </a:lnTo>
                <a:lnTo>
                  <a:pt x="9144" y="10667"/>
                </a:lnTo>
                <a:close/>
              </a:path>
              <a:path w="1772920" h="658495">
                <a:moveTo>
                  <a:pt x="9144" y="652272"/>
                </a:moveTo>
                <a:lnTo>
                  <a:pt x="9144" y="10667"/>
                </a:lnTo>
                <a:lnTo>
                  <a:pt x="4584" y="10667"/>
                </a:lnTo>
                <a:lnTo>
                  <a:pt x="4584" y="658367"/>
                </a:lnTo>
                <a:lnTo>
                  <a:pt x="7620" y="656844"/>
                </a:lnTo>
                <a:lnTo>
                  <a:pt x="9144" y="652272"/>
                </a:lnTo>
                <a:close/>
              </a:path>
              <a:path w="1772920" h="658495">
                <a:moveTo>
                  <a:pt x="1772412" y="576072"/>
                </a:moveTo>
                <a:lnTo>
                  <a:pt x="1696212" y="576072"/>
                </a:lnTo>
                <a:lnTo>
                  <a:pt x="1728228" y="640105"/>
                </a:lnTo>
                <a:lnTo>
                  <a:pt x="1728228" y="589788"/>
                </a:lnTo>
                <a:lnTo>
                  <a:pt x="1729752" y="592836"/>
                </a:lnTo>
                <a:lnTo>
                  <a:pt x="1734312" y="594360"/>
                </a:lnTo>
                <a:lnTo>
                  <a:pt x="1737360" y="592836"/>
                </a:lnTo>
                <a:lnTo>
                  <a:pt x="1738884" y="589788"/>
                </a:lnTo>
                <a:lnTo>
                  <a:pt x="1738884" y="643127"/>
                </a:lnTo>
                <a:lnTo>
                  <a:pt x="1772412" y="576072"/>
                </a:lnTo>
                <a:close/>
              </a:path>
              <a:path w="1772920" h="658495">
                <a:moveTo>
                  <a:pt x="1734312" y="10667"/>
                </a:moveTo>
                <a:lnTo>
                  <a:pt x="1728228" y="4572"/>
                </a:lnTo>
                <a:lnTo>
                  <a:pt x="1728228" y="10667"/>
                </a:lnTo>
                <a:lnTo>
                  <a:pt x="1734312" y="10667"/>
                </a:lnTo>
                <a:close/>
              </a:path>
              <a:path w="1772920" h="658495">
                <a:moveTo>
                  <a:pt x="1734312" y="576072"/>
                </a:moveTo>
                <a:lnTo>
                  <a:pt x="1734312" y="10667"/>
                </a:lnTo>
                <a:lnTo>
                  <a:pt x="1728228" y="10667"/>
                </a:lnTo>
                <a:lnTo>
                  <a:pt x="1728228" y="576072"/>
                </a:lnTo>
                <a:lnTo>
                  <a:pt x="1734312" y="576072"/>
                </a:lnTo>
                <a:close/>
              </a:path>
              <a:path w="1772920" h="658495">
                <a:moveTo>
                  <a:pt x="1738884" y="643127"/>
                </a:moveTo>
                <a:lnTo>
                  <a:pt x="1738884" y="589788"/>
                </a:lnTo>
                <a:lnTo>
                  <a:pt x="1737360" y="592836"/>
                </a:lnTo>
                <a:lnTo>
                  <a:pt x="1734312" y="594360"/>
                </a:lnTo>
                <a:lnTo>
                  <a:pt x="1729752" y="592836"/>
                </a:lnTo>
                <a:lnTo>
                  <a:pt x="1728228" y="589788"/>
                </a:lnTo>
                <a:lnTo>
                  <a:pt x="1728228" y="640105"/>
                </a:lnTo>
                <a:lnTo>
                  <a:pt x="1734312" y="652272"/>
                </a:lnTo>
                <a:lnTo>
                  <a:pt x="1738884" y="643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358762" y="2987105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64748" y="2987105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37083" y="3319844"/>
            <a:ext cx="76200" cy="1805939"/>
          </a:xfrm>
          <a:custGeom>
            <a:avLst/>
            <a:gdLst/>
            <a:ahLst/>
            <a:cxnLst/>
            <a:rect l="l" t="t" r="r" b="b"/>
            <a:pathLst>
              <a:path w="76200" h="180593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15" y="76200"/>
                </a:lnTo>
                <a:lnTo>
                  <a:pt x="33515" y="64007"/>
                </a:lnTo>
                <a:lnTo>
                  <a:pt x="35039" y="60960"/>
                </a:lnTo>
                <a:lnTo>
                  <a:pt x="38100" y="59436"/>
                </a:lnTo>
                <a:lnTo>
                  <a:pt x="41135" y="60960"/>
                </a:lnTo>
                <a:lnTo>
                  <a:pt x="42671" y="64007"/>
                </a:lnTo>
                <a:lnTo>
                  <a:pt x="42671" y="76200"/>
                </a:lnTo>
                <a:lnTo>
                  <a:pt x="76200" y="76200"/>
                </a:lnTo>
                <a:close/>
              </a:path>
              <a:path w="76200" h="1805939">
                <a:moveTo>
                  <a:pt x="42671" y="76200"/>
                </a:moveTo>
                <a:lnTo>
                  <a:pt x="42671" y="64007"/>
                </a:lnTo>
                <a:lnTo>
                  <a:pt x="41135" y="60960"/>
                </a:lnTo>
                <a:lnTo>
                  <a:pt x="38100" y="59436"/>
                </a:lnTo>
                <a:lnTo>
                  <a:pt x="35039" y="60960"/>
                </a:lnTo>
                <a:lnTo>
                  <a:pt x="33515" y="64007"/>
                </a:lnTo>
                <a:lnTo>
                  <a:pt x="33515" y="76200"/>
                </a:lnTo>
                <a:lnTo>
                  <a:pt x="42671" y="76200"/>
                </a:lnTo>
                <a:close/>
              </a:path>
              <a:path w="76200" h="1805939">
                <a:moveTo>
                  <a:pt x="42671" y="1801367"/>
                </a:moveTo>
                <a:lnTo>
                  <a:pt x="42671" y="76200"/>
                </a:lnTo>
                <a:lnTo>
                  <a:pt x="33515" y="76200"/>
                </a:lnTo>
                <a:lnTo>
                  <a:pt x="33515" y="1801367"/>
                </a:lnTo>
                <a:lnTo>
                  <a:pt x="35039" y="1804415"/>
                </a:lnTo>
                <a:lnTo>
                  <a:pt x="38100" y="1805939"/>
                </a:lnTo>
                <a:lnTo>
                  <a:pt x="41135" y="1804415"/>
                </a:lnTo>
                <a:lnTo>
                  <a:pt x="42671" y="1801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65286" y="3248217"/>
            <a:ext cx="76835" cy="1877695"/>
          </a:xfrm>
          <a:custGeom>
            <a:avLst/>
            <a:gdLst/>
            <a:ahLst/>
            <a:cxnLst/>
            <a:rect l="l" t="t" r="r" b="b"/>
            <a:pathLst>
              <a:path w="76835" h="1877695">
                <a:moveTo>
                  <a:pt x="76212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40" y="76200"/>
                </a:lnTo>
                <a:lnTo>
                  <a:pt x="33540" y="62483"/>
                </a:lnTo>
                <a:lnTo>
                  <a:pt x="35051" y="59435"/>
                </a:lnTo>
                <a:lnTo>
                  <a:pt x="38100" y="57912"/>
                </a:lnTo>
                <a:lnTo>
                  <a:pt x="41160" y="59435"/>
                </a:lnTo>
                <a:lnTo>
                  <a:pt x="42684" y="62483"/>
                </a:lnTo>
                <a:lnTo>
                  <a:pt x="42684" y="76200"/>
                </a:lnTo>
                <a:lnTo>
                  <a:pt x="76212" y="76200"/>
                </a:lnTo>
                <a:close/>
              </a:path>
              <a:path w="76835" h="1877695">
                <a:moveTo>
                  <a:pt x="42684" y="76200"/>
                </a:moveTo>
                <a:lnTo>
                  <a:pt x="42684" y="62483"/>
                </a:lnTo>
                <a:lnTo>
                  <a:pt x="41160" y="59435"/>
                </a:lnTo>
                <a:lnTo>
                  <a:pt x="38100" y="57912"/>
                </a:lnTo>
                <a:lnTo>
                  <a:pt x="35051" y="59435"/>
                </a:lnTo>
                <a:lnTo>
                  <a:pt x="33540" y="62483"/>
                </a:lnTo>
                <a:lnTo>
                  <a:pt x="33540" y="76200"/>
                </a:lnTo>
                <a:lnTo>
                  <a:pt x="42684" y="76200"/>
                </a:lnTo>
                <a:close/>
              </a:path>
              <a:path w="76835" h="1877695">
                <a:moveTo>
                  <a:pt x="42684" y="1872995"/>
                </a:moveTo>
                <a:lnTo>
                  <a:pt x="42684" y="76200"/>
                </a:lnTo>
                <a:lnTo>
                  <a:pt x="33540" y="76200"/>
                </a:lnTo>
                <a:lnTo>
                  <a:pt x="33540" y="1872995"/>
                </a:lnTo>
                <a:lnTo>
                  <a:pt x="35052" y="1876043"/>
                </a:lnTo>
                <a:lnTo>
                  <a:pt x="38100" y="1877567"/>
                </a:lnTo>
                <a:lnTo>
                  <a:pt x="41160" y="1876043"/>
                </a:lnTo>
                <a:lnTo>
                  <a:pt x="42684" y="1872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21874" y="3319844"/>
            <a:ext cx="76200" cy="1805939"/>
          </a:xfrm>
          <a:custGeom>
            <a:avLst/>
            <a:gdLst/>
            <a:ahLst/>
            <a:cxnLst/>
            <a:rect l="l" t="t" r="r" b="b"/>
            <a:pathLst>
              <a:path w="76200" h="180593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0960"/>
                </a:lnTo>
                <a:lnTo>
                  <a:pt x="38100" y="59436"/>
                </a:lnTo>
                <a:lnTo>
                  <a:pt x="41148" y="60960"/>
                </a:lnTo>
                <a:lnTo>
                  <a:pt x="42684" y="64007"/>
                </a:lnTo>
                <a:lnTo>
                  <a:pt x="42684" y="76200"/>
                </a:lnTo>
                <a:lnTo>
                  <a:pt x="76200" y="76200"/>
                </a:lnTo>
                <a:close/>
              </a:path>
              <a:path w="76200" h="1805939">
                <a:moveTo>
                  <a:pt x="42684" y="76200"/>
                </a:moveTo>
                <a:lnTo>
                  <a:pt x="42684" y="64007"/>
                </a:lnTo>
                <a:lnTo>
                  <a:pt x="41148" y="60960"/>
                </a:lnTo>
                <a:lnTo>
                  <a:pt x="38100" y="59436"/>
                </a:lnTo>
                <a:lnTo>
                  <a:pt x="33527" y="60960"/>
                </a:lnTo>
                <a:lnTo>
                  <a:pt x="33527" y="76200"/>
                </a:lnTo>
                <a:lnTo>
                  <a:pt x="42684" y="76200"/>
                </a:lnTo>
                <a:close/>
              </a:path>
              <a:path w="76200" h="1805939">
                <a:moveTo>
                  <a:pt x="42684" y="1801367"/>
                </a:moveTo>
                <a:lnTo>
                  <a:pt x="42684" y="76200"/>
                </a:lnTo>
                <a:lnTo>
                  <a:pt x="33527" y="76200"/>
                </a:lnTo>
                <a:lnTo>
                  <a:pt x="33528" y="1804415"/>
                </a:lnTo>
                <a:lnTo>
                  <a:pt x="38100" y="1805939"/>
                </a:lnTo>
                <a:lnTo>
                  <a:pt x="41148" y="1804415"/>
                </a:lnTo>
                <a:lnTo>
                  <a:pt x="42684" y="1801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50103" y="3319844"/>
            <a:ext cx="76200" cy="1805939"/>
          </a:xfrm>
          <a:custGeom>
            <a:avLst/>
            <a:gdLst/>
            <a:ahLst/>
            <a:cxnLst/>
            <a:rect l="l" t="t" r="r" b="b"/>
            <a:pathLst>
              <a:path w="76200" h="180593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35039" y="60960"/>
                </a:lnTo>
                <a:lnTo>
                  <a:pt x="38100" y="59436"/>
                </a:lnTo>
                <a:lnTo>
                  <a:pt x="41135" y="60960"/>
                </a:lnTo>
                <a:lnTo>
                  <a:pt x="42659" y="64007"/>
                </a:lnTo>
                <a:lnTo>
                  <a:pt x="42659" y="76200"/>
                </a:lnTo>
                <a:lnTo>
                  <a:pt x="76200" y="76200"/>
                </a:lnTo>
                <a:close/>
              </a:path>
              <a:path w="76200" h="1805939">
                <a:moveTo>
                  <a:pt x="42659" y="76200"/>
                </a:moveTo>
                <a:lnTo>
                  <a:pt x="42659" y="64007"/>
                </a:lnTo>
                <a:lnTo>
                  <a:pt x="41135" y="60960"/>
                </a:lnTo>
                <a:lnTo>
                  <a:pt x="38100" y="59436"/>
                </a:lnTo>
                <a:lnTo>
                  <a:pt x="35039" y="60960"/>
                </a:lnTo>
                <a:lnTo>
                  <a:pt x="33527" y="64007"/>
                </a:lnTo>
                <a:lnTo>
                  <a:pt x="33527" y="76200"/>
                </a:lnTo>
                <a:lnTo>
                  <a:pt x="42659" y="76200"/>
                </a:lnTo>
                <a:close/>
              </a:path>
              <a:path w="76200" h="1805939">
                <a:moveTo>
                  <a:pt x="42659" y="1801367"/>
                </a:moveTo>
                <a:lnTo>
                  <a:pt x="42659" y="76200"/>
                </a:lnTo>
                <a:lnTo>
                  <a:pt x="33527" y="76200"/>
                </a:lnTo>
                <a:lnTo>
                  <a:pt x="33527" y="1801367"/>
                </a:lnTo>
                <a:lnTo>
                  <a:pt x="35039" y="1804415"/>
                </a:lnTo>
                <a:lnTo>
                  <a:pt x="38100" y="1805939"/>
                </a:lnTo>
                <a:lnTo>
                  <a:pt x="41135" y="1804415"/>
                </a:lnTo>
                <a:lnTo>
                  <a:pt x="42659" y="1801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748650" y="2398841"/>
            <a:ext cx="236855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165" marR="5080" indent="-431800">
              <a:lnSpc>
                <a:spcPct val="157200"/>
              </a:lnSpc>
              <a:spcBef>
                <a:spcPts val="100"/>
              </a:spcBef>
              <a:tabLst>
                <a:tab pos="2085975" algn="l"/>
              </a:tabLst>
            </a:pPr>
            <a:r>
              <a:rPr sz="1800" spc="-5" dirty="0">
                <a:latin typeface="Arial"/>
                <a:cs typeface="Arial"/>
              </a:rPr>
              <a:t>Transformasi Formal  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84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 smtClean="0"/>
              <a:t>Pengembangan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Berorientasi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Pemakaian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Ulang</a:t>
            </a:r>
            <a:endParaRPr lang="en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57200">
              <a:spcBef>
                <a:spcPts val="86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Analisis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Komponen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7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Modifikasi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Persyaratan</a:t>
            </a:r>
            <a:endParaRPr lang="en-ID" dirty="0">
              <a:latin typeface="Arial"/>
              <a:cs typeface="Arial"/>
            </a:endParaRPr>
          </a:p>
          <a:p>
            <a:pPr marL="469900" marR="5080" indent="-457200">
              <a:spcBef>
                <a:spcPts val="75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Perancangan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Sistem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dengan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Pemakaian</a:t>
            </a:r>
            <a:r>
              <a:rPr lang="en-ID" spc="-5" dirty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Ulang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5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10" dirty="0" err="1">
                <a:latin typeface="Arial"/>
                <a:cs typeface="Arial"/>
              </a:rPr>
              <a:t>Pengembangan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dan</a:t>
            </a:r>
            <a:r>
              <a:rPr lang="en-ID" spc="-2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Integrasi</a:t>
            </a:r>
            <a:endParaRPr lang="en-ID" dirty="0">
              <a:latin typeface="Arial"/>
              <a:cs typeface="Arial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954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61253" y="1414273"/>
            <a:ext cx="1871472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5066" y="1338073"/>
            <a:ext cx="1871980" cy="1009015"/>
          </a:xfrm>
          <a:custGeom>
            <a:avLst/>
            <a:gdLst/>
            <a:ahLst/>
            <a:cxnLst/>
            <a:rect l="l" t="t" r="r" b="b"/>
            <a:pathLst>
              <a:path w="1871979" h="1009014">
                <a:moveTo>
                  <a:pt x="1871459" y="606551"/>
                </a:moveTo>
                <a:lnTo>
                  <a:pt x="1871459" y="402335"/>
                </a:lnTo>
                <a:lnTo>
                  <a:pt x="1868757" y="355359"/>
                </a:lnTo>
                <a:lnTo>
                  <a:pt x="1860854" y="309989"/>
                </a:lnTo>
                <a:lnTo>
                  <a:pt x="1848052" y="266525"/>
                </a:lnTo>
                <a:lnTo>
                  <a:pt x="1830655" y="225267"/>
                </a:lnTo>
                <a:lnTo>
                  <a:pt x="1808966" y="186515"/>
                </a:lnTo>
                <a:lnTo>
                  <a:pt x="1783289" y="150569"/>
                </a:lnTo>
                <a:lnTo>
                  <a:pt x="1753925" y="117729"/>
                </a:lnTo>
                <a:lnTo>
                  <a:pt x="1721179" y="88294"/>
                </a:lnTo>
                <a:lnTo>
                  <a:pt x="1685354" y="62565"/>
                </a:lnTo>
                <a:lnTo>
                  <a:pt x="1646752" y="40841"/>
                </a:lnTo>
                <a:lnTo>
                  <a:pt x="1605677" y="23423"/>
                </a:lnTo>
                <a:lnTo>
                  <a:pt x="1562433" y="10610"/>
                </a:lnTo>
                <a:lnTo>
                  <a:pt x="1517322" y="2702"/>
                </a:lnTo>
                <a:lnTo>
                  <a:pt x="1470647" y="0"/>
                </a:lnTo>
                <a:lnTo>
                  <a:pt x="402323" y="0"/>
                </a:lnTo>
                <a:lnTo>
                  <a:pt x="355349" y="2702"/>
                </a:lnTo>
                <a:lnTo>
                  <a:pt x="309981" y="10610"/>
                </a:lnTo>
                <a:lnTo>
                  <a:pt x="266519" y="23423"/>
                </a:lnTo>
                <a:lnTo>
                  <a:pt x="225263" y="40841"/>
                </a:lnTo>
                <a:lnTo>
                  <a:pt x="186512" y="62565"/>
                </a:lnTo>
                <a:lnTo>
                  <a:pt x="150567" y="88294"/>
                </a:lnTo>
                <a:lnTo>
                  <a:pt x="117727" y="117729"/>
                </a:lnTo>
                <a:lnTo>
                  <a:pt x="88293" y="150569"/>
                </a:lnTo>
                <a:lnTo>
                  <a:pt x="62564" y="186515"/>
                </a:lnTo>
                <a:lnTo>
                  <a:pt x="40841" y="225267"/>
                </a:lnTo>
                <a:lnTo>
                  <a:pt x="23423" y="266525"/>
                </a:lnTo>
                <a:lnTo>
                  <a:pt x="10610" y="309989"/>
                </a:lnTo>
                <a:lnTo>
                  <a:pt x="2702" y="355359"/>
                </a:lnTo>
                <a:lnTo>
                  <a:pt x="0" y="402336"/>
                </a:lnTo>
                <a:lnTo>
                  <a:pt x="0" y="606552"/>
                </a:lnTo>
                <a:lnTo>
                  <a:pt x="2702" y="653528"/>
                </a:lnTo>
                <a:lnTo>
                  <a:pt x="10610" y="698898"/>
                </a:lnTo>
                <a:lnTo>
                  <a:pt x="23423" y="742362"/>
                </a:lnTo>
                <a:lnTo>
                  <a:pt x="40841" y="783620"/>
                </a:lnTo>
                <a:lnTo>
                  <a:pt x="62564" y="822372"/>
                </a:lnTo>
                <a:lnTo>
                  <a:pt x="88293" y="858318"/>
                </a:lnTo>
                <a:lnTo>
                  <a:pt x="117727" y="891158"/>
                </a:lnTo>
                <a:lnTo>
                  <a:pt x="150567" y="920593"/>
                </a:lnTo>
                <a:lnTo>
                  <a:pt x="186512" y="946322"/>
                </a:lnTo>
                <a:lnTo>
                  <a:pt x="225263" y="968046"/>
                </a:lnTo>
                <a:lnTo>
                  <a:pt x="266519" y="985464"/>
                </a:lnTo>
                <a:lnTo>
                  <a:pt x="309981" y="998277"/>
                </a:lnTo>
                <a:lnTo>
                  <a:pt x="355349" y="1006185"/>
                </a:lnTo>
                <a:lnTo>
                  <a:pt x="402323" y="1008888"/>
                </a:lnTo>
                <a:lnTo>
                  <a:pt x="1470647" y="1008888"/>
                </a:lnTo>
                <a:lnTo>
                  <a:pt x="1517322" y="1006185"/>
                </a:lnTo>
                <a:lnTo>
                  <a:pt x="1562433" y="998277"/>
                </a:lnTo>
                <a:lnTo>
                  <a:pt x="1605677" y="985464"/>
                </a:lnTo>
                <a:lnTo>
                  <a:pt x="1646752" y="968046"/>
                </a:lnTo>
                <a:lnTo>
                  <a:pt x="1685354" y="946322"/>
                </a:lnTo>
                <a:lnTo>
                  <a:pt x="1721179" y="920593"/>
                </a:lnTo>
                <a:lnTo>
                  <a:pt x="1753925" y="891158"/>
                </a:lnTo>
                <a:lnTo>
                  <a:pt x="1783289" y="858318"/>
                </a:lnTo>
                <a:lnTo>
                  <a:pt x="1808966" y="822372"/>
                </a:lnTo>
                <a:lnTo>
                  <a:pt x="1830655" y="783620"/>
                </a:lnTo>
                <a:lnTo>
                  <a:pt x="1848052" y="742362"/>
                </a:lnTo>
                <a:lnTo>
                  <a:pt x="1860854" y="698898"/>
                </a:lnTo>
                <a:lnTo>
                  <a:pt x="1868757" y="653528"/>
                </a:lnTo>
                <a:lnTo>
                  <a:pt x="1871459" y="606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5066" y="1338073"/>
            <a:ext cx="1871980" cy="1009015"/>
          </a:xfrm>
          <a:custGeom>
            <a:avLst/>
            <a:gdLst/>
            <a:ahLst/>
            <a:cxnLst/>
            <a:rect l="l" t="t" r="r" b="b"/>
            <a:pathLst>
              <a:path w="1871979" h="1009014">
                <a:moveTo>
                  <a:pt x="402323" y="0"/>
                </a:moveTo>
                <a:lnTo>
                  <a:pt x="355349" y="2702"/>
                </a:lnTo>
                <a:lnTo>
                  <a:pt x="309981" y="10610"/>
                </a:lnTo>
                <a:lnTo>
                  <a:pt x="266519" y="23423"/>
                </a:lnTo>
                <a:lnTo>
                  <a:pt x="225263" y="40841"/>
                </a:lnTo>
                <a:lnTo>
                  <a:pt x="186512" y="62565"/>
                </a:lnTo>
                <a:lnTo>
                  <a:pt x="150567" y="88294"/>
                </a:lnTo>
                <a:lnTo>
                  <a:pt x="117727" y="117729"/>
                </a:lnTo>
                <a:lnTo>
                  <a:pt x="88293" y="150569"/>
                </a:lnTo>
                <a:lnTo>
                  <a:pt x="62564" y="186515"/>
                </a:lnTo>
                <a:lnTo>
                  <a:pt x="40841" y="225267"/>
                </a:lnTo>
                <a:lnTo>
                  <a:pt x="23423" y="266525"/>
                </a:lnTo>
                <a:lnTo>
                  <a:pt x="10610" y="309989"/>
                </a:lnTo>
                <a:lnTo>
                  <a:pt x="2702" y="355359"/>
                </a:lnTo>
                <a:lnTo>
                  <a:pt x="0" y="402336"/>
                </a:lnTo>
                <a:lnTo>
                  <a:pt x="0" y="606552"/>
                </a:lnTo>
                <a:lnTo>
                  <a:pt x="2702" y="653528"/>
                </a:lnTo>
                <a:lnTo>
                  <a:pt x="10610" y="698898"/>
                </a:lnTo>
                <a:lnTo>
                  <a:pt x="23423" y="742362"/>
                </a:lnTo>
                <a:lnTo>
                  <a:pt x="40841" y="783620"/>
                </a:lnTo>
                <a:lnTo>
                  <a:pt x="62564" y="822372"/>
                </a:lnTo>
                <a:lnTo>
                  <a:pt x="88293" y="858318"/>
                </a:lnTo>
                <a:lnTo>
                  <a:pt x="117727" y="891158"/>
                </a:lnTo>
                <a:lnTo>
                  <a:pt x="150567" y="920593"/>
                </a:lnTo>
                <a:lnTo>
                  <a:pt x="186512" y="946322"/>
                </a:lnTo>
                <a:lnTo>
                  <a:pt x="225263" y="968046"/>
                </a:lnTo>
                <a:lnTo>
                  <a:pt x="266519" y="985464"/>
                </a:lnTo>
                <a:lnTo>
                  <a:pt x="309981" y="998277"/>
                </a:lnTo>
                <a:lnTo>
                  <a:pt x="355349" y="1006185"/>
                </a:lnTo>
                <a:lnTo>
                  <a:pt x="402323" y="1008888"/>
                </a:lnTo>
                <a:lnTo>
                  <a:pt x="1470647" y="1008888"/>
                </a:lnTo>
                <a:lnTo>
                  <a:pt x="1517322" y="1006185"/>
                </a:lnTo>
                <a:lnTo>
                  <a:pt x="1562433" y="998277"/>
                </a:lnTo>
                <a:lnTo>
                  <a:pt x="1605677" y="985464"/>
                </a:lnTo>
                <a:lnTo>
                  <a:pt x="1646752" y="968046"/>
                </a:lnTo>
                <a:lnTo>
                  <a:pt x="1685354" y="946322"/>
                </a:lnTo>
                <a:lnTo>
                  <a:pt x="1721179" y="920593"/>
                </a:lnTo>
                <a:lnTo>
                  <a:pt x="1753925" y="891158"/>
                </a:lnTo>
                <a:lnTo>
                  <a:pt x="1783289" y="858318"/>
                </a:lnTo>
                <a:lnTo>
                  <a:pt x="1808966" y="822372"/>
                </a:lnTo>
                <a:lnTo>
                  <a:pt x="1830655" y="783620"/>
                </a:lnTo>
                <a:lnTo>
                  <a:pt x="1848052" y="742362"/>
                </a:lnTo>
                <a:lnTo>
                  <a:pt x="1860854" y="698898"/>
                </a:lnTo>
                <a:lnTo>
                  <a:pt x="1868757" y="653528"/>
                </a:lnTo>
                <a:lnTo>
                  <a:pt x="1871459" y="606551"/>
                </a:lnTo>
                <a:lnTo>
                  <a:pt x="1871459" y="402335"/>
                </a:lnTo>
                <a:lnTo>
                  <a:pt x="1868757" y="355359"/>
                </a:lnTo>
                <a:lnTo>
                  <a:pt x="1860854" y="309989"/>
                </a:lnTo>
                <a:lnTo>
                  <a:pt x="1848052" y="266525"/>
                </a:lnTo>
                <a:lnTo>
                  <a:pt x="1830655" y="225267"/>
                </a:lnTo>
                <a:lnTo>
                  <a:pt x="1808966" y="186515"/>
                </a:lnTo>
                <a:lnTo>
                  <a:pt x="1783289" y="150569"/>
                </a:lnTo>
                <a:lnTo>
                  <a:pt x="1753925" y="117729"/>
                </a:lnTo>
                <a:lnTo>
                  <a:pt x="1721179" y="88294"/>
                </a:lnTo>
                <a:lnTo>
                  <a:pt x="1685354" y="62565"/>
                </a:lnTo>
                <a:lnTo>
                  <a:pt x="1646752" y="40841"/>
                </a:lnTo>
                <a:lnTo>
                  <a:pt x="1605677" y="23423"/>
                </a:lnTo>
                <a:lnTo>
                  <a:pt x="1562433" y="10610"/>
                </a:lnTo>
                <a:lnTo>
                  <a:pt x="1517322" y="2702"/>
                </a:lnTo>
                <a:lnTo>
                  <a:pt x="1470647" y="0"/>
                </a:lnTo>
                <a:lnTo>
                  <a:pt x="40232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25338" y="1518920"/>
            <a:ext cx="13957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-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spc="-5" dirty="0" err="1" smtClean="0">
                <a:latin typeface="Arial"/>
                <a:cs typeface="Arial"/>
              </a:rPr>
              <a:t>Spesifikasi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lang="en-US" sz="2000" spc="-5" dirty="0" err="1" smtClean="0">
                <a:latin typeface="Arial"/>
                <a:cs typeface="Arial"/>
              </a:rPr>
              <a:t>Persyaratan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02750" y="1417197"/>
            <a:ext cx="1865555" cy="1005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0646" y="1338073"/>
            <a:ext cx="1871980" cy="1009015"/>
          </a:xfrm>
          <a:custGeom>
            <a:avLst/>
            <a:gdLst/>
            <a:ahLst/>
            <a:cxnLst/>
            <a:rect l="l" t="t" r="r" b="b"/>
            <a:pathLst>
              <a:path w="1871979" h="1009014">
                <a:moveTo>
                  <a:pt x="1871459" y="606552"/>
                </a:moveTo>
                <a:lnTo>
                  <a:pt x="1871459" y="402336"/>
                </a:lnTo>
                <a:lnTo>
                  <a:pt x="1868756" y="355359"/>
                </a:lnTo>
                <a:lnTo>
                  <a:pt x="1860849" y="309989"/>
                </a:lnTo>
                <a:lnTo>
                  <a:pt x="1848037" y="266525"/>
                </a:lnTo>
                <a:lnTo>
                  <a:pt x="1830620" y="225267"/>
                </a:lnTo>
                <a:lnTo>
                  <a:pt x="1808897" y="186515"/>
                </a:lnTo>
                <a:lnTo>
                  <a:pt x="1783170" y="150569"/>
                </a:lnTo>
                <a:lnTo>
                  <a:pt x="1753736" y="117728"/>
                </a:lnTo>
                <a:lnTo>
                  <a:pt x="1720897" y="88294"/>
                </a:lnTo>
                <a:lnTo>
                  <a:pt x="1684952" y="62565"/>
                </a:lnTo>
                <a:lnTo>
                  <a:pt x="1646201" y="40841"/>
                </a:lnTo>
                <a:lnTo>
                  <a:pt x="1604944" y="23423"/>
                </a:lnTo>
                <a:lnTo>
                  <a:pt x="1561481" y="10610"/>
                </a:lnTo>
                <a:lnTo>
                  <a:pt x="1516112" y="2702"/>
                </a:lnTo>
                <a:lnTo>
                  <a:pt x="1469136" y="0"/>
                </a:lnTo>
                <a:lnTo>
                  <a:pt x="400799" y="0"/>
                </a:lnTo>
                <a:lnTo>
                  <a:pt x="354129" y="2702"/>
                </a:lnTo>
                <a:lnTo>
                  <a:pt x="309021" y="10610"/>
                </a:lnTo>
                <a:lnTo>
                  <a:pt x="265780" y="23423"/>
                </a:lnTo>
                <a:lnTo>
                  <a:pt x="224707" y="40841"/>
                </a:lnTo>
                <a:lnTo>
                  <a:pt x="186107" y="62565"/>
                </a:lnTo>
                <a:lnTo>
                  <a:pt x="150282" y="88294"/>
                </a:lnTo>
                <a:lnTo>
                  <a:pt x="117536" y="117729"/>
                </a:lnTo>
                <a:lnTo>
                  <a:pt x="88173" y="150569"/>
                </a:lnTo>
                <a:lnTo>
                  <a:pt x="62495" y="186515"/>
                </a:lnTo>
                <a:lnTo>
                  <a:pt x="40805" y="225267"/>
                </a:lnTo>
                <a:lnTo>
                  <a:pt x="23408" y="266525"/>
                </a:lnTo>
                <a:lnTo>
                  <a:pt x="10605" y="309989"/>
                </a:lnTo>
                <a:lnTo>
                  <a:pt x="2701" y="355359"/>
                </a:lnTo>
                <a:lnTo>
                  <a:pt x="0" y="402336"/>
                </a:lnTo>
                <a:lnTo>
                  <a:pt x="0" y="606552"/>
                </a:lnTo>
                <a:lnTo>
                  <a:pt x="2701" y="653528"/>
                </a:lnTo>
                <a:lnTo>
                  <a:pt x="10605" y="698898"/>
                </a:lnTo>
                <a:lnTo>
                  <a:pt x="23408" y="742362"/>
                </a:lnTo>
                <a:lnTo>
                  <a:pt x="40805" y="783620"/>
                </a:lnTo>
                <a:lnTo>
                  <a:pt x="62495" y="822372"/>
                </a:lnTo>
                <a:lnTo>
                  <a:pt x="88173" y="858318"/>
                </a:lnTo>
                <a:lnTo>
                  <a:pt x="117536" y="891158"/>
                </a:lnTo>
                <a:lnTo>
                  <a:pt x="150282" y="920593"/>
                </a:lnTo>
                <a:lnTo>
                  <a:pt x="186107" y="946322"/>
                </a:lnTo>
                <a:lnTo>
                  <a:pt x="224707" y="968046"/>
                </a:lnTo>
                <a:lnTo>
                  <a:pt x="265780" y="985464"/>
                </a:lnTo>
                <a:lnTo>
                  <a:pt x="309021" y="998277"/>
                </a:lnTo>
                <a:lnTo>
                  <a:pt x="354129" y="1006185"/>
                </a:lnTo>
                <a:lnTo>
                  <a:pt x="400799" y="1008888"/>
                </a:lnTo>
                <a:lnTo>
                  <a:pt x="1469136" y="1008888"/>
                </a:lnTo>
                <a:lnTo>
                  <a:pt x="1516112" y="1006185"/>
                </a:lnTo>
                <a:lnTo>
                  <a:pt x="1561481" y="998277"/>
                </a:lnTo>
                <a:lnTo>
                  <a:pt x="1604944" y="985464"/>
                </a:lnTo>
                <a:lnTo>
                  <a:pt x="1646201" y="968046"/>
                </a:lnTo>
                <a:lnTo>
                  <a:pt x="1684952" y="946322"/>
                </a:lnTo>
                <a:lnTo>
                  <a:pt x="1720897" y="920593"/>
                </a:lnTo>
                <a:lnTo>
                  <a:pt x="1753736" y="891159"/>
                </a:lnTo>
                <a:lnTo>
                  <a:pt x="1783170" y="858318"/>
                </a:lnTo>
                <a:lnTo>
                  <a:pt x="1808897" y="822372"/>
                </a:lnTo>
                <a:lnTo>
                  <a:pt x="1830620" y="783620"/>
                </a:lnTo>
                <a:lnTo>
                  <a:pt x="1848037" y="742362"/>
                </a:lnTo>
                <a:lnTo>
                  <a:pt x="1860849" y="698898"/>
                </a:lnTo>
                <a:lnTo>
                  <a:pt x="1868756" y="653528"/>
                </a:lnTo>
                <a:lnTo>
                  <a:pt x="1871459" y="606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20646" y="1338073"/>
            <a:ext cx="1871980" cy="1009015"/>
          </a:xfrm>
          <a:custGeom>
            <a:avLst/>
            <a:gdLst/>
            <a:ahLst/>
            <a:cxnLst/>
            <a:rect l="l" t="t" r="r" b="b"/>
            <a:pathLst>
              <a:path w="1871979" h="1009014">
                <a:moveTo>
                  <a:pt x="400799" y="0"/>
                </a:moveTo>
                <a:lnTo>
                  <a:pt x="354129" y="2702"/>
                </a:lnTo>
                <a:lnTo>
                  <a:pt x="309021" y="10610"/>
                </a:lnTo>
                <a:lnTo>
                  <a:pt x="265780" y="23423"/>
                </a:lnTo>
                <a:lnTo>
                  <a:pt x="224707" y="40841"/>
                </a:lnTo>
                <a:lnTo>
                  <a:pt x="186107" y="62565"/>
                </a:lnTo>
                <a:lnTo>
                  <a:pt x="150282" y="88294"/>
                </a:lnTo>
                <a:lnTo>
                  <a:pt x="117536" y="117729"/>
                </a:lnTo>
                <a:lnTo>
                  <a:pt x="88173" y="150569"/>
                </a:lnTo>
                <a:lnTo>
                  <a:pt x="62495" y="186515"/>
                </a:lnTo>
                <a:lnTo>
                  <a:pt x="40805" y="225267"/>
                </a:lnTo>
                <a:lnTo>
                  <a:pt x="23408" y="266525"/>
                </a:lnTo>
                <a:lnTo>
                  <a:pt x="10605" y="309989"/>
                </a:lnTo>
                <a:lnTo>
                  <a:pt x="2701" y="355359"/>
                </a:lnTo>
                <a:lnTo>
                  <a:pt x="0" y="402336"/>
                </a:lnTo>
                <a:lnTo>
                  <a:pt x="0" y="606552"/>
                </a:lnTo>
                <a:lnTo>
                  <a:pt x="2701" y="653528"/>
                </a:lnTo>
                <a:lnTo>
                  <a:pt x="10605" y="698898"/>
                </a:lnTo>
                <a:lnTo>
                  <a:pt x="23408" y="742362"/>
                </a:lnTo>
                <a:lnTo>
                  <a:pt x="40805" y="783620"/>
                </a:lnTo>
                <a:lnTo>
                  <a:pt x="62495" y="822372"/>
                </a:lnTo>
                <a:lnTo>
                  <a:pt x="88173" y="858318"/>
                </a:lnTo>
                <a:lnTo>
                  <a:pt x="117536" y="891159"/>
                </a:lnTo>
                <a:lnTo>
                  <a:pt x="150282" y="920593"/>
                </a:lnTo>
                <a:lnTo>
                  <a:pt x="186107" y="946322"/>
                </a:lnTo>
                <a:lnTo>
                  <a:pt x="224707" y="968046"/>
                </a:lnTo>
                <a:lnTo>
                  <a:pt x="265780" y="985464"/>
                </a:lnTo>
                <a:lnTo>
                  <a:pt x="309021" y="998277"/>
                </a:lnTo>
                <a:lnTo>
                  <a:pt x="354129" y="1006185"/>
                </a:lnTo>
                <a:lnTo>
                  <a:pt x="400799" y="1008888"/>
                </a:lnTo>
                <a:lnTo>
                  <a:pt x="1469136" y="1008888"/>
                </a:lnTo>
                <a:lnTo>
                  <a:pt x="1516112" y="1006185"/>
                </a:lnTo>
                <a:lnTo>
                  <a:pt x="1561481" y="998277"/>
                </a:lnTo>
                <a:lnTo>
                  <a:pt x="1604944" y="985464"/>
                </a:lnTo>
                <a:lnTo>
                  <a:pt x="1646201" y="968046"/>
                </a:lnTo>
                <a:lnTo>
                  <a:pt x="1684952" y="946322"/>
                </a:lnTo>
                <a:lnTo>
                  <a:pt x="1720897" y="920593"/>
                </a:lnTo>
                <a:lnTo>
                  <a:pt x="1753736" y="891159"/>
                </a:lnTo>
                <a:lnTo>
                  <a:pt x="1783170" y="858318"/>
                </a:lnTo>
                <a:lnTo>
                  <a:pt x="1808897" y="822372"/>
                </a:lnTo>
                <a:lnTo>
                  <a:pt x="1830620" y="783620"/>
                </a:lnTo>
                <a:lnTo>
                  <a:pt x="1848037" y="742362"/>
                </a:lnTo>
                <a:lnTo>
                  <a:pt x="1860849" y="698898"/>
                </a:lnTo>
                <a:lnTo>
                  <a:pt x="1868756" y="653528"/>
                </a:lnTo>
                <a:lnTo>
                  <a:pt x="1871459" y="606552"/>
                </a:lnTo>
                <a:lnTo>
                  <a:pt x="1871459" y="402336"/>
                </a:lnTo>
                <a:lnTo>
                  <a:pt x="1868756" y="355359"/>
                </a:lnTo>
                <a:lnTo>
                  <a:pt x="1860849" y="309989"/>
                </a:lnTo>
                <a:lnTo>
                  <a:pt x="1848037" y="266525"/>
                </a:lnTo>
                <a:lnTo>
                  <a:pt x="1830620" y="225267"/>
                </a:lnTo>
                <a:lnTo>
                  <a:pt x="1808897" y="186515"/>
                </a:lnTo>
                <a:lnTo>
                  <a:pt x="1783170" y="150569"/>
                </a:lnTo>
                <a:lnTo>
                  <a:pt x="1753736" y="117729"/>
                </a:lnTo>
                <a:lnTo>
                  <a:pt x="1720897" y="88294"/>
                </a:lnTo>
                <a:lnTo>
                  <a:pt x="1684952" y="62565"/>
                </a:lnTo>
                <a:lnTo>
                  <a:pt x="1646201" y="40841"/>
                </a:lnTo>
                <a:lnTo>
                  <a:pt x="1604944" y="23423"/>
                </a:lnTo>
                <a:lnTo>
                  <a:pt x="1561481" y="10610"/>
                </a:lnTo>
                <a:lnTo>
                  <a:pt x="1516112" y="2702"/>
                </a:lnTo>
                <a:lnTo>
                  <a:pt x="1469136" y="0"/>
                </a:lnTo>
                <a:lnTo>
                  <a:pt x="40079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29498" y="1518920"/>
            <a:ext cx="12553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7526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Analisis  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pon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35461" y="1414273"/>
            <a:ext cx="1871472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59274" y="1338073"/>
            <a:ext cx="1871980" cy="1009015"/>
          </a:xfrm>
          <a:custGeom>
            <a:avLst/>
            <a:gdLst/>
            <a:ahLst/>
            <a:cxnLst/>
            <a:rect l="l" t="t" r="r" b="b"/>
            <a:pathLst>
              <a:path w="1871979" h="1009014">
                <a:moveTo>
                  <a:pt x="1871472" y="606552"/>
                </a:moveTo>
                <a:lnTo>
                  <a:pt x="1871472" y="402336"/>
                </a:lnTo>
                <a:lnTo>
                  <a:pt x="1868769" y="355359"/>
                </a:lnTo>
                <a:lnTo>
                  <a:pt x="1860861" y="309989"/>
                </a:lnTo>
                <a:lnTo>
                  <a:pt x="1848047" y="266525"/>
                </a:lnTo>
                <a:lnTo>
                  <a:pt x="1830628" y="225267"/>
                </a:lnTo>
                <a:lnTo>
                  <a:pt x="1808903" y="186515"/>
                </a:lnTo>
                <a:lnTo>
                  <a:pt x="1783173" y="150569"/>
                </a:lnTo>
                <a:lnTo>
                  <a:pt x="1753738" y="117729"/>
                </a:lnTo>
                <a:lnTo>
                  <a:pt x="1720897" y="88294"/>
                </a:lnTo>
                <a:lnTo>
                  <a:pt x="1684950" y="62565"/>
                </a:lnTo>
                <a:lnTo>
                  <a:pt x="1646198" y="40841"/>
                </a:lnTo>
                <a:lnTo>
                  <a:pt x="1604941" y="23423"/>
                </a:lnTo>
                <a:lnTo>
                  <a:pt x="1561478" y="10610"/>
                </a:lnTo>
                <a:lnTo>
                  <a:pt x="1516109" y="2702"/>
                </a:lnTo>
                <a:lnTo>
                  <a:pt x="1469136" y="0"/>
                </a:lnTo>
                <a:lnTo>
                  <a:pt x="400812" y="0"/>
                </a:lnTo>
                <a:lnTo>
                  <a:pt x="354139" y="2702"/>
                </a:lnTo>
                <a:lnTo>
                  <a:pt x="309029" y="10610"/>
                </a:lnTo>
                <a:lnTo>
                  <a:pt x="265786" y="23423"/>
                </a:lnTo>
                <a:lnTo>
                  <a:pt x="224712" y="40841"/>
                </a:lnTo>
                <a:lnTo>
                  <a:pt x="186110" y="62565"/>
                </a:lnTo>
                <a:lnTo>
                  <a:pt x="150285" y="88294"/>
                </a:lnTo>
                <a:lnTo>
                  <a:pt x="117538" y="117729"/>
                </a:lnTo>
                <a:lnTo>
                  <a:pt x="88174" y="150569"/>
                </a:lnTo>
                <a:lnTo>
                  <a:pt x="62495" y="186515"/>
                </a:lnTo>
                <a:lnTo>
                  <a:pt x="40805" y="225267"/>
                </a:lnTo>
                <a:lnTo>
                  <a:pt x="23408" y="266525"/>
                </a:lnTo>
                <a:lnTo>
                  <a:pt x="10605" y="309989"/>
                </a:lnTo>
                <a:lnTo>
                  <a:pt x="2701" y="355359"/>
                </a:lnTo>
                <a:lnTo>
                  <a:pt x="0" y="402336"/>
                </a:lnTo>
                <a:lnTo>
                  <a:pt x="0" y="606552"/>
                </a:lnTo>
                <a:lnTo>
                  <a:pt x="2701" y="653528"/>
                </a:lnTo>
                <a:lnTo>
                  <a:pt x="10605" y="698898"/>
                </a:lnTo>
                <a:lnTo>
                  <a:pt x="23408" y="742362"/>
                </a:lnTo>
                <a:lnTo>
                  <a:pt x="40805" y="783620"/>
                </a:lnTo>
                <a:lnTo>
                  <a:pt x="62495" y="822372"/>
                </a:lnTo>
                <a:lnTo>
                  <a:pt x="88174" y="858318"/>
                </a:lnTo>
                <a:lnTo>
                  <a:pt x="117538" y="891159"/>
                </a:lnTo>
                <a:lnTo>
                  <a:pt x="150285" y="920593"/>
                </a:lnTo>
                <a:lnTo>
                  <a:pt x="186110" y="946322"/>
                </a:lnTo>
                <a:lnTo>
                  <a:pt x="224712" y="968046"/>
                </a:lnTo>
                <a:lnTo>
                  <a:pt x="265786" y="985464"/>
                </a:lnTo>
                <a:lnTo>
                  <a:pt x="309029" y="998277"/>
                </a:lnTo>
                <a:lnTo>
                  <a:pt x="354139" y="1006185"/>
                </a:lnTo>
                <a:lnTo>
                  <a:pt x="400812" y="1008888"/>
                </a:lnTo>
                <a:lnTo>
                  <a:pt x="1469136" y="1008888"/>
                </a:lnTo>
                <a:lnTo>
                  <a:pt x="1516109" y="1006185"/>
                </a:lnTo>
                <a:lnTo>
                  <a:pt x="1561478" y="998277"/>
                </a:lnTo>
                <a:lnTo>
                  <a:pt x="1604941" y="985464"/>
                </a:lnTo>
                <a:lnTo>
                  <a:pt x="1646198" y="968046"/>
                </a:lnTo>
                <a:lnTo>
                  <a:pt x="1684950" y="946322"/>
                </a:lnTo>
                <a:lnTo>
                  <a:pt x="1720897" y="920593"/>
                </a:lnTo>
                <a:lnTo>
                  <a:pt x="1753738" y="891159"/>
                </a:lnTo>
                <a:lnTo>
                  <a:pt x="1783173" y="858318"/>
                </a:lnTo>
                <a:lnTo>
                  <a:pt x="1808903" y="822372"/>
                </a:lnTo>
                <a:lnTo>
                  <a:pt x="1830628" y="783620"/>
                </a:lnTo>
                <a:lnTo>
                  <a:pt x="1848047" y="742362"/>
                </a:lnTo>
                <a:lnTo>
                  <a:pt x="1860861" y="698898"/>
                </a:lnTo>
                <a:lnTo>
                  <a:pt x="1868769" y="653528"/>
                </a:lnTo>
                <a:lnTo>
                  <a:pt x="1871472" y="606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59274" y="1338073"/>
            <a:ext cx="1871980" cy="1009015"/>
          </a:xfrm>
          <a:custGeom>
            <a:avLst/>
            <a:gdLst/>
            <a:ahLst/>
            <a:cxnLst/>
            <a:rect l="l" t="t" r="r" b="b"/>
            <a:pathLst>
              <a:path w="1871979" h="1009014">
                <a:moveTo>
                  <a:pt x="400812" y="0"/>
                </a:moveTo>
                <a:lnTo>
                  <a:pt x="354139" y="2702"/>
                </a:lnTo>
                <a:lnTo>
                  <a:pt x="309029" y="10610"/>
                </a:lnTo>
                <a:lnTo>
                  <a:pt x="265786" y="23423"/>
                </a:lnTo>
                <a:lnTo>
                  <a:pt x="224712" y="40841"/>
                </a:lnTo>
                <a:lnTo>
                  <a:pt x="186110" y="62565"/>
                </a:lnTo>
                <a:lnTo>
                  <a:pt x="150285" y="88294"/>
                </a:lnTo>
                <a:lnTo>
                  <a:pt x="117538" y="117729"/>
                </a:lnTo>
                <a:lnTo>
                  <a:pt x="88174" y="150569"/>
                </a:lnTo>
                <a:lnTo>
                  <a:pt x="62495" y="186515"/>
                </a:lnTo>
                <a:lnTo>
                  <a:pt x="40805" y="225267"/>
                </a:lnTo>
                <a:lnTo>
                  <a:pt x="23408" y="266525"/>
                </a:lnTo>
                <a:lnTo>
                  <a:pt x="10605" y="309989"/>
                </a:lnTo>
                <a:lnTo>
                  <a:pt x="2701" y="355359"/>
                </a:lnTo>
                <a:lnTo>
                  <a:pt x="0" y="402336"/>
                </a:lnTo>
                <a:lnTo>
                  <a:pt x="0" y="606552"/>
                </a:lnTo>
                <a:lnTo>
                  <a:pt x="2701" y="653528"/>
                </a:lnTo>
                <a:lnTo>
                  <a:pt x="10605" y="698898"/>
                </a:lnTo>
                <a:lnTo>
                  <a:pt x="23408" y="742362"/>
                </a:lnTo>
                <a:lnTo>
                  <a:pt x="40805" y="783620"/>
                </a:lnTo>
                <a:lnTo>
                  <a:pt x="62495" y="822372"/>
                </a:lnTo>
                <a:lnTo>
                  <a:pt x="88174" y="858318"/>
                </a:lnTo>
                <a:lnTo>
                  <a:pt x="117538" y="891159"/>
                </a:lnTo>
                <a:lnTo>
                  <a:pt x="150285" y="920593"/>
                </a:lnTo>
                <a:lnTo>
                  <a:pt x="186110" y="946322"/>
                </a:lnTo>
                <a:lnTo>
                  <a:pt x="224712" y="968046"/>
                </a:lnTo>
                <a:lnTo>
                  <a:pt x="265786" y="985464"/>
                </a:lnTo>
                <a:lnTo>
                  <a:pt x="309029" y="998277"/>
                </a:lnTo>
                <a:lnTo>
                  <a:pt x="354139" y="1006185"/>
                </a:lnTo>
                <a:lnTo>
                  <a:pt x="400812" y="1008888"/>
                </a:lnTo>
                <a:lnTo>
                  <a:pt x="1469136" y="1008888"/>
                </a:lnTo>
                <a:lnTo>
                  <a:pt x="1516109" y="1006185"/>
                </a:lnTo>
                <a:lnTo>
                  <a:pt x="1561478" y="998277"/>
                </a:lnTo>
                <a:lnTo>
                  <a:pt x="1604941" y="985464"/>
                </a:lnTo>
                <a:lnTo>
                  <a:pt x="1646198" y="968046"/>
                </a:lnTo>
                <a:lnTo>
                  <a:pt x="1684950" y="946322"/>
                </a:lnTo>
                <a:lnTo>
                  <a:pt x="1720897" y="920593"/>
                </a:lnTo>
                <a:lnTo>
                  <a:pt x="1753738" y="891159"/>
                </a:lnTo>
                <a:lnTo>
                  <a:pt x="1783173" y="858318"/>
                </a:lnTo>
                <a:lnTo>
                  <a:pt x="1808903" y="822372"/>
                </a:lnTo>
                <a:lnTo>
                  <a:pt x="1830628" y="783620"/>
                </a:lnTo>
                <a:lnTo>
                  <a:pt x="1848047" y="742362"/>
                </a:lnTo>
                <a:lnTo>
                  <a:pt x="1860861" y="698898"/>
                </a:lnTo>
                <a:lnTo>
                  <a:pt x="1868769" y="653528"/>
                </a:lnTo>
                <a:lnTo>
                  <a:pt x="1871472" y="606552"/>
                </a:lnTo>
                <a:lnTo>
                  <a:pt x="1871472" y="402336"/>
                </a:lnTo>
                <a:lnTo>
                  <a:pt x="1868769" y="355359"/>
                </a:lnTo>
                <a:lnTo>
                  <a:pt x="1860861" y="309989"/>
                </a:lnTo>
                <a:lnTo>
                  <a:pt x="1848047" y="266525"/>
                </a:lnTo>
                <a:lnTo>
                  <a:pt x="1830628" y="225267"/>
                </a:lnTo>
                <a:lnTo>
                  <a:pt x="1808903" y="186515"/>
                </a:lnTo>
                <a:lnTo>
                  <a:pt x="1783173" y="150569"/>
                </a:lnTo>
                <a:lnTo>
                  <a:pt x="1753738" y="117729"/>
                </a:lnTo>
                <a:lnTo>
                  <a:pt x="1720897" y="88294"/>
                </a:lnTo>
                <a:lnTo>
                  <a:pt x="1684950" y="62565"/>
                </a:lnTo>
                <a:lnTo>
                  <a:pt x="1646198" y="40841"/>
                </a:lnTo>
                <a:lnTo>
                  <a:pt x="1604941" y="23423"/>
                </a:lnTo>
                <a:lnTo>
                  <a:pt x="1561478" y="10610"/>
                </a:lnTo>
                <a:lnTo>
                  <a:pt x="1516109" y="2702"/>
                </a:lnTo>
                <a:lnTo>
                  <a:pt x="1469136" y="0"/>
                </a:lnTo>
                <a:lnTo>
                  <a:pt x="4008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98032" y="1518920"/>
            <a:ext cx="14910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18745">
              <a:lnSpc>
                <a:spcPct val="100000"/>
              </a:lnSpc>
              <a:spcBef>
                <a:spcPts val="105"/>
              </a:spcBef>
            </a:pPr>
            <a:r>
              <a:rPr lang="en-US" sz="2000" spc="10" dirty="0" err="1" smtClean="0">
                <a:latin typeface="Arial"/>
                <a:cs typeface="Arial"/>
              </a:rPr>
              <a:t>Modifikasi</a:t>
            </a:r>
            <a:r>
              <a:rPr lang="en-US" sz="2000" spc="10" dirty="0" smtClean="0">
                <a:latin typeface="Arial"/>
                <a:cs typeface="Arial"/>
              </a:rPr>
              <a:t> </a:t>
            </a:r>
            <a:r>
              <a:rPr lang="en-US" sz="2000" spc="10" dirty="0" err="1" smtClean="0">
                <a:latin typeface="Arial"/>
                <a:cs typeface="Arial"/>
              </a:rPr>
              <a:t>Persyaratan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93913" y="2927605"/>
            <a:ext cx="3168395" cy="1007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7713" y="2851405"/>
            <a:ext cx="3168650" cy="1007744"/>
          </a:xfrm>
          <a:custGeom>
            <a:avLst/>
            <a:gdLst/>
            <a:ahLst/>
            <a:cxnLst/>
            <a:rect l="l" t="t" r="r" b="b"/>
            <a:pathLst>
              <a:path w="3168650" h="1007745">
                <a:moveTo>
                  <a:pt x="3168396" y="606551"/>
                </a:moveTo>
                <a:lnTo>
                  <a:pt x="3168396" y="402336"/>
                </a:lnTo>
                <a:lnTo>
                  <a:pt x="3165693" y="355359"/>
                </a:lnTo>
                <a:lnTo>
                  <a:pt x="3157786" y="309989"/>
                </a:lnTo>
                <a:lnTo>
                  <a:pt x="3144974" y="266525"/>
                </a:lnTo>
                <a:lnTo>
                  <a:pt x="3127556" y="225267"/>
                </a:lnTo>
                <a:lnTo>
                  <a:pt x="3105834" y="186515"/>
                </a:lnTo>
                <a:lnTo>
                  <a:pt x="3080105" y="150569"/>
                </a:lnTo>
                <a:lnTo>
                  <a:pt x="3050671" y="117728"/>
                </a:lnTo>
                <a:lnTo>
                  <a:pt x="3017831" y="88294"/>
                </a:lnTo>
                <a:lnTo>
                  <a:pt x="2981886" y="62565"/>
                </a:lnTo>
                <a:lnTo>
                  <a:pt x="2943133" y="40841"/>
                </a:lnTo>
                <a:lnTo>
                  <a:pt x="2901875" y="23423"/>
                </a:lnTo>
                <a:lnTo>
                  <a:pt x="2858410" y="10610"/>
                </a:lnTo>
                <a:lnTo>
                  <a:pt x="2813038" y="2702"/>
                </a:lnTo>
                <a:lnTo>
                  <a:pt x="2766060" y="0"/>
                </a:lnTo>
                <a:lnTo>
                  <a:pt x="400812" y="0"/>
                </a:lnTo>
                <a:lnTo>
                  <a:pt x="354139" y="2702"/>
                </a:lnTo>
                <a:lnTo>
                  <a:pt x="309029" y="10610"/>
                </a:lnTo>
                <a:lnTo>
                  <a:pt x="265786" y="23423"/>
                </a:lnTo>
                <a:lnTo>
                  <a:pt x="224712" y="40841"/>
                </a:lnTo>
                <a:lnTo>
                  <a:pt x="186110" y="62565"/>
                </a:lnTo>
                <a:lnTo>
                  <a:pt x="150285" y="88294"/>
                </a:lnTo>
                <a:lnTo>
                  <a:pt x="117538" y="117729"/>
                </a:lnTo>
                <a:lnTo>
                  <a:pt x="88174" y="150569"/>
                </a:lnTo>
                <a:lnTo>
                  <a:pt x="62495" y="186515"/>
                </a:lnTo>
                <a:lnTo>
                  <a:pt x="40805" y="225267"/>
                </a:lnTo>
                <a:lnTo>
                  <a:pt x="23408" y="266525"/>
                </a:lnTo>
                <a:lnTo>
                  <a:pt x="10605" y="309989"/>
                </a:lnTo>
                <a:lnTo>
                  <a:pt x="2701" y="355359"/>
                </a:lnTo>
                <a:lnTo>
                  <a:pt x="0" y="402336"/>
                </a:lnTo>
                <a:lnTo>
                  <a:pt x="0" y="606552"/>
                </a:lnTo>
                <a:lnTo>
                  <a:pt x="2701" y="653224"/>
                </a:lnTo>
                <a:lnTo>
                  <a:pt x="10605" y="698334"/>
                </a:lnTo>
                <a:lnTo>
                  <a:pt x="23408" y="741577"/>
                </a:lnTo>
                <a:lnTo>
                  <a:pt x="40805" y="782651"/>
                </a:lnTo>
                <a:lnTo>
                  <a:pt x="62495" y="821253"/>
                </a:lnTo>
                <a:lnTo>
                  <a:pt x="88174" y="857078"/>
                </a:lnTo>
                <a:lnTo>
                  <a:pt x="117538" y="889825"/>
                </a:lnTo>
                <a:lnTo>
                  <a:pt x="150285" y="919189"/>
                </a:lnTo>
                <a:lnTo>
                  <a:pt x="186110" y="944868"/>
                </a:lnTo>
                <a:lnTo>
                  <a:pt x="224712" y="966558"/>
                </a:lnTo>
                <a:lnTo>
                  <a:pt x="265786" y="983955"/>
                </a:lnTo>
                <a:lnTo>
                  <a:pt x="309029" y="996758"/>
                </a:lnTo>
                <a:lnTo>
                  <a:pt x="354139" y="1004662"/>
                </a:lnTo>
                <a:lnTo>
                  <a:pt x="400812" y="1007364"/>
                </a:lnTo>
                <a:lnTo>
                  <a:pt x="2766060" y="1007363"/>
                </a:lnTo>
                <a:lnTo>
                  <a:pt x="2813038" y="1004662"/>
                </a:lnTo>
                <a:lnTo>
                  <a:pt x="2858410" y="996758"/>
                </a:lnTo>
                <a:lnTo>
                  <a:pt x="2901875" y="983955"/>
                </a:lnTo>
                <a:lnTo>
                  <a:pt x="2943133" y="966558"/>
                </a:lnTo>
                <a:lnTo>
                  <a:pt x="2981886" y="944868"/>
                </a:lnTo>
                <a:lnTo>
                  <a:pt x="3017831" y="919189"/>
                </a:lnTo>
                <a:lnTo>
                  <a:pt x="3050671" y="889825"/>
                </a:lnTo>
                <a:lnTo>
                  <a:pt x="3080105" y="857078"/>
                </a:lnTo>
                <a:lnTo>
                  <a:pt x="3105834" y="821253"/>
                </a:lnTo>
                <a:lnTo>
                  <a:pt x="3127556" y="782651"/>
                </a:lnTo>
                <a:lnTo>
                  <a:pt x="3144974" y="741577"/>
                </a:lnTo>
                <a:lnTo>
                  <a:pt x="3157786" y="698334"/>
                </a:lnTo>
                <a:lnTo>
                  <a:pt x="3165693" y="653224"/>
                </a:lnTo>
                <a:lnTo>
                  <a:pt x="3168396" y="606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7713" y="2851405"/>
            <a:ext cx="3168650" cy="1007744"/>
          </a:xfrm>
          <a:custGeom>
            <a:avLst/>
            <a:gdLst/>
            <a:ahLst/>
            <a:cxnLst/>
            <a:rect l="l" t="t" r="r" b="b"/>
            <a:pathLst>
              <a:path w="3168650" h="1007745">
                <a:moveTo>
                  <a:pt x="400812" y="0"/>
                </a:moveTo>
                <a:lnTo>
                  <a:pt x="354139" y="2702"/>
                </a:lnTo>
                <a:lnTo>
                  <a:pt x="309029" y="10610"/>
                </a:lnTo>
                <a:lnTo>
                  <a:pt x="265786" y="23423"/>
                </a:lnTo>
                <a:lnTo>
                  <a:pt x="224712" y="40841"/>
                </a:lnTo>
                <a:lnTo>
                  <a:pt x="186110" y="62565"/>
                </a:lnTo>
                <a:lnTo>
                  <a:pt x="150285" y="88294"/>
                </a:lnTo>
                <a:lnTo>
                  <a:pt x="117538" y="117729"/>
                </a:lnTo>
                <a:lnTo>
                  <a:pt x="88174" y="150569"/>
                </a:lnTo>
                <a:lnTo>
                  <a:pt x="62495" y="186515"/>
                </a:lnTo>
                <a:lnTo>
                  <a:pt x="40805" y="225267"/>
                </a:lnTo>
                <a:lnTo>
                  <a:pt x="23408" y="266525"/>
                </a:lnTo>
                <a:lnTo>
                  <a:pt x="10605" y="309989"/>
                </a:lnTo>
                <a:lnTo>
                  <a:pt x="2701" y="355359"/>
                </a:lnTo>
                <a:lnTo>
                  <a:pt x="0" y="402336"/>
                </a:lnTo>
                <a:lnTo>
                  <a:pt x="0" y="606552"/>
                </a:lnTo>
                <a:lnTo>
                  <a:pt x="2701" y="653224"/>
                </a:lnTo>
                <a:lnTo>
                  <a:pt x="10605" y="698334"/>
                </a:lnTo>
                <a:lnTo>
                  <a:pt x="23408" y="741577"/>
                </a:lnTo>
                <a:lnTo>
                  <a:pt x="40805" y="782651"/>
                </a:lnTo>
                <a:lnTo>
                  <a:pt x="62495" y="821253"/>
                </a:lnTo>
                <a:lnTo>
                  <a:pt x="88174" y="857078"/>
                </a:lnTo>
                <a:lnTo>
                  <a:pt x="117538" y="889825"/>
                </a:lnTo>
                <a:lnTo>
                  <a:pt x="150285" y="919189"/>
                </a:lnTo>
                <a:lnTo>
                  <a:pt x="186110" y="944868"/>
                </a:lnTo>
                <a:lnTo>
                  <a:pt x="224712" y="966558"/>
                </a:lnTo>
                <a:lnTo>
                  <a:pt x="265786" y="983955"/>
                </a:lnTo>
                <a:lnTo>
                  <a:pt x="309029" y="996758"/>
                </a:lnTo>
                <a:lnTo>
                  <a:pt x="354139" y="1004662"/>
                </a:lnTo>
                <a:lnTo>
                  <a:pt x="400812" y="1007364"/>
                </a:lnTo>
                <a:lnTo>
                  <a:pt x="2766060" y="1007363"/>
                </a:lnTo>
                <a:lnTo>
                  <a:pt x="2813038" y="1004662"/>
                </a:lnTo>
                <a:lnTo>
                  <a:pt x="2858410" y="996758"/>
                </a:lnTo>
                <a:lnTo>
                  <a:pt x="2901875" y="983955"/>
                </a:lnTo>
                <a:lnTo>
                  <a:pt x="2943133" y="966558"/>
                </a:lnTo>
                <a:lnTo>
                  <a:pt x="2981886" y="944868"/>
                </a:lnTo>
                <a:lnTo>
                  <a:pt x="3017831" y="919189"/>
                </a:lnTo>
                <a:lnTo>
                  <a:pt x="3050671" y="889825"/>
                </a:lnTo>
                <a:lnTo>
                  <a:pt x="3080105" y="857078"/>
                </a:lnTo>
                <a:lnTo>
                  <a:pt x="3105834" y="821253"/>
                </a:lnTo>
                <a:lnTo>
                  <a:pt x="3127556" y="782651"/>
                </a:lnTo>
                <a:lnTo>
                  <a:pt x="3144974" y="741577"/>
                </a:lnTo>
                <a:lnTo>
                  <a:pt x="3157786" y="698334"/>
                </a:lnTo>
                <a:lnTo>
                  <a:pt x="3165693" y="653224"/>
                </a:lnTo>
                <a:lnTo>
                  <a:pt x="3168396" y="606551"/>
                </a:lnTo>
                <a:lnTo>
                  <a:pt x="3168396" y="402336"/>
                </a:lnTo>
                <a:lnTo>
                  <a:pt x="3165693" y="355359"/>
                </a:lnTo>
                <a:lnTo>
                  <a:pt x="3157786" y="309989"/>
                </a:lnTo>
                <a:lnTo>
                  <a:pt x="3144974" y="266525"/>
                </a:lnTo>
                <a:lnTo>
                  <a:pt x="3127556" y="225267"/>
                </a:lnTo>
                <a:lnTo>
                  <a:pt x="3105834" y="186515"/>
                </a:lnTo>
                <a:lnTo>
                  <a:pt x="3080105" y="150569"/>
                </a:lnTo>
                <a:lnTo>
                  <a:pt x="3050671" y="117728"/>
                </a:lnTo>
                <a:lnTo>
                  <a:pt x="3017831" y="88294"/>
                </a:lnTo>
                <a:lnTo>
                  <a:pt x="2981886" y="62565"/>
                </a:lnTo>
                <a:lnTo>
                  <a:pt x="2943133" y="40841"/>
                </a:lnTo>
                <a:lnTo>
                  <a:pt x="2901875" y="23423"/>
                </a:lnTo>
                <a:lnTo>
                  <a:pt x="2858410" y="10610"/>
                </a:lnTo>
                <a:lnTo>
                  <a:pt x="2813038" y="2702"/>
                </a:lnTo>
                <a:lnTo>
                  <a:pt x="2766060" y="0"/>
                </a:lnTo>
                <a:lnTo>
                  <a:pt x="4008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28471" y="3030729"/>
            <a:ext cx="29521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81940">
              <a:lnSpc>
                <a:spcPct val="100000"/>
              </a:lnSpc>
              <a:spcBef>
                <a:spcPts val="105"/>
              </a:spcBef>
            </a:pPr>
            <a:r>
              <a:rPr lang="en-US" sz="2000" spc="-60" dirty="0" err="1" smtClean="0">
                <a:latin typeface="Arial"/>
                <a:cs typeface="Arial"/>
              </a:rPr>
              <a:t>Perancangan</a:t>
            </a:r>
            <a:r>
              <a:rPr lang="en-US" sz="2000" spc="-60" dirty="0" smtClean="0">
                <a:latin typeface="Arial"/>
                <a:cs typeface="Arial"/>
              </a:rPr>
              <a:t> </a:t>
            </a:r>
            <a:r>
              <a:rPr lang="en-US" sz="2000" spc="-60" dirty="0" err="1" smtClean="0">
                <a:latin typeface="Arial"/>
                <a:cs typeface="Arial"/>
              </a:rPr>
              <a:t>Sistem</a:t>
            </a:r>
            <a:r>
              <a:rPr lang="en-US" sz="2000" spc="-60" dirty="0" smtClean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dengan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Pemakaian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Ulang</a:t>
            </a:r>
          </a:p>
        </p:txBody>
      </p:sp>
      <p:sp>
        <p:nvSpPr>
          <p:cNvPr id="21" name="object 21"/>
          <p:cNvSpPr/>
          <p:nvPr/>
        </p:nvSpPr>
        <p:spPr>
          <a:xfrm>
            <a:off x="3253746" y="4512564"/>
            <a:ext cx="2304288" cy="1007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7546" y="4436364"/>
            <a:ext cx="2304415" cy="1007744"/>
          </a:xfrm>
          <a:custGeom>
            <a:avLst/>
            <a:gdLst/>
            <a:ahLst/>
            <a:cxnLst/>
            <a:rect l="l" t="t" r="r" b="b"/>
            <a:pathLst>
              <a:path w="2304415" h="1007745">
                <a:moveTo>
                  <a:pt x="2304288" y="605028"/>
                </a:moveTo>
                <a:lnTo>
                  <a:pt x="2304287" y="400812"/>
                </a:lnTo>
                <a:lnTo>
                  <a:pt x="2301585" y="354139"/>
                </a:lnTo>
                <a:lnTo>
                  <a:pt x="2293681" y="309029"/>
                </a:lnTo>
                <a:lnTo>
                  <a:pt x="2280878" y="265786"/>
                </a:lnTo>
                <a:lnTo>
                  <a:pt x="2263479" y="224712"/>
                </a:lnTo>
                <a:lnTo>
                  <a:pt x="2241789" y="186110"/>
                </a:lnTo>
                <a:lnTo>
                  <a:pt x="2216109" y="150285"/>
                </a:lnTo>
                <a:lnTo>
                  <a:pt x="2186744" y="117538"/>
                </a:lnTo>
                <a:lnTo>
                  <a:pt x="2153997" y="88174"/>
                </a:lnTo>
                <a:lnTo>
                  <a:pt x="2118171" y="62495"/>
                </a:lnTo>
                <a:lnTo>
                  <a:pt x="2079570" y="40805"/>
                </a:lnTo>
                <a:lnTo>
                  <a:pt x="2038496" y="23408"/>
                </a:lnTo>
                <a:lnTo>
                  <a:pt x="1995254" y="10605"/>
                </a:lnTo>
                <a:lnTo>
                  <a:pt x="1950146" y="2701"/>
                </a:lnTo>
                <a:lnTo>
                  <a:pt x="1903475" y="0"/>
                </a:lnTo>
                <a:lnTo>
                  <a:pt x="400799" y="0"/>
                </a:lnTo>
                <a:lnTo>
                  <a:pt x="354126" y="2701"/>
                </a:lnTo>
                <a:lnTo>
                  <a:pt x="309017" y="10605"/>
                </a:lnTo>
                <a:lnTo>
                  <a:pt x="265775" y="23408"/>
                </a:lnTo>
                <a:lnTo>
                  <a:pt x="224702" y="40805"/>
                </a:lnTo>
                <a:lnTo>
                  <a:pt x="186101" y="62495"/>
                </a:lnTo>
                <a:lnTo>
                  <a:pt x="150277" y="88174"/>
                </a:lnTo>
                <a:lnTo>
                  <a:pt x="117532" y="117538"/>
                </a:lnTo>
                <a:lnTo>
                  <a:pt x="88169" y="150285"/>
                </a:lnTo>
                <a:lnTo>
                  <a:pt x="62491" y="186110"/>
                </a:lnTo>
                <a:lnTo>
                  <a:pt x="40803" y="224712"/>
                </a:lnTo>
                <a:lnTo>
                  <a:pt x="23406" y="265786"/>
                </a:lnTo>
                <a:lnTo>
                  <a:pt x="10605" y="309029"/>
                </a:lnTo>
                <a:lnTo>
                  <a:pt x="2701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1" y="652004"/>
                </a:lnTo>
                <a:lnTo>
                  <a:pt x="10605" y="697374"/>
                </a:lnTo>
                <a:lnTo>
                  <a:pt x="23406" y="740838"/>
                </a:lnTo>
                <a:lnTo>
                  <a:pt x="40803" y="782096"/>
                </a:lnTo>
                <a:lnTo>
                  <a:pt x="62491" y="820848"/>
                </a:lnTo>
                <a:lnTo>
                  <a:pt x="88169" y="856794"/>
                </a:lnTo>
                <a:lnTo>
                  <a:pt x="117532" y="889635"/>
                </a:lnTo>
                <a:lnTo>
                  <a:pt x="150277" y="919069"/>
                </a:lnTo>
                <a:lnTo>
                  <a:pt x="186101" y="944798"/>
                </a:lnTo>
                <a:lnTo>
                  <a:pt x="224702" y="966522"/>
                </a:lnTo>
                <a:lnTo>
                  <a:pt x="265775" y="983940"/>
                </a:lnTo>
                <a:lnTo>
                  <a:pt x="309017" y="996753"/>
                </a:lnTo>
                <a:lnTo>
                  <a:pt x="354126" y="1004661"/>
                </a:lnTo>
                <a:lnTo>
                  <a:pt x="400799" y="1007364"/>
                </a:lnTo>
                <a:lnTo>
                  <a:pt x="1903476" y="1007364"/>
                </a:lnTo>
                <a:lnTo>
                  <a:pt x="1950146" y="1004661"/>
                </a:lnTo>
                <a:lnTo>
                  <a:pt x="1995254" y="996753"/>
                </a:lnTo>
                <a:lnTo>
                  <a:pt x="2038496" y="983940"/>
                </a:lnTo>
                <a:lnTo>
                  <a:pt x="2079570" y="966522"/>
                </a:lnTo>
                <a:lnTo>
                  <a:pt x="2118171" y="944798"/>
                </a:lnTo>
                <a:lnTo>
                  <a:pt x="2153997" y="919069"/>
                </a:lnTo>
                <a:lnTo>
                  <a:pt x="2186744" y="889635"/>
                </a:lnTo>
                <a:lnTo>
                  <a:pt x="2216109" y="856794"/>
                </a:lnTo>
                <a:lnTo>
                  <a:pt x="2241789" y="820848"/>
                </a:lnTo>
                <a:lnTo>
                  <a:pt x="2263479" y="782096"/>
                </a:lnTo>
                <a:lnTo>
                  <a:pt x="2280878" y="740838"/>
                </a:lnTo>
                <a:lnTo>
                  <a:pt x="2293681" y="697374"/>
                </a:lnTo>
                <a:lnTo>
                  <a:pt x="2301585" y="652004"/>
                </a:lnTo>
                <a:lnTo>
                  <a:pt x="2304288" y="605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7546" y="4436364"/>
            <a:ext cx="2304415" cy="1007744"/>
          </a:xfrm>
          <a:custGeom>
            <a:avLst/>
            <a:gdLst/>
            <a:ahLst/>
            <a:cxnLst/>
            <a:rect l="l" t="t" r="r" b="b"/>
            <a:pathLst>
              <a:path w="2304415" h="1007745">
                <a:moveTo>
                  <a:pt x="400799" y="0"/>
                </a:moveTo>
                <a:lnTo>
                  <a:pt x="354126" y="2701"/>
                </a:lnTo>
                <a:lnTo>
                  <a:pt x="309017" y="10605"/>
                </a:lnTo>
                <a:lnTo>
                  <a:pt x="265775" y="23408"/>
                </a:lnTo>
                <a:lnTo>
                  <a:pt x="224702" y="40805"/>
                </a:lnTo>
                <a:lnTo>
                  <a:pt x="186101" y="62495"/>
                </a:lnTo>
                <a:lnTo>
                  <a:pt x="150277" y="88174"/>
                </a:lnTo>
                <a:lnTo>
                  <a:pt x="117532" y="117538"/>
                </a:lnTo>
                <a:lnTo>
                  <a:pt x="88169" y="150285"/>
                </a:lnTo>
                <a:lnTo>
                  <a:pt x="62491" y="186110"/>
                </a:lnTo>
                <a:lnTo>
                  <a:pt x="40803" y="224712"/>
                </a:lnTo>
                <a:lnTo>
                  <a:pt x="23406" y="265786"/>
                </a:lnTo>
                <a:lnTo>
                  <a:pt x="10605" y="309029"/>
                </a:lnTo>
                <a:lnTo>
                  <a:pt x="2701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1" y="652004"/>
                </a:lnTo>
                <a:lnTo>
                  <a:pt x="10605" y="697374"/>
                </a:lnTo>
                <a:lnTo>
                  <a:pt x="23406" y="740838"/>
                </a:lnTo>
                <a:lnTo>
                  <a:pt x="40803" y="782096"/>
                </a:lnTo>
                <a:lnTo>
                  <a:pt x="62491" y="820848"/>
                </a:lnTo>
                <a:lnTo>
                  <a:pt x="88169" y="856794"/>
                </a:lnTo>
                <a:lnTo>
                  <a:pt x="117532" y="889635"/>
                </a:lnTo>
                <a:lnTo>
                  <a:pt x="150277" y="919069"/>
                </a:lnTo>
                <a:lnTo>
                  <a:pt x="186101" y="944798"/>
                </a:lnTo>
                <a:lnTo>
                  <a:pt x="224702" y="966522"/>
                </a:lnTo>
                <a:lnTo>
                  <a:pt x="265775" y="983940"/>
                </a:lnTo>
                <a:lnTo>
                  <a:pt x="309017" y="996753"/>
                </a:lnTo>
                <a:lnTo>
                  <a:pt x="354126" y="1004661"/>
                </a:lnTo>
                <a:lnTo>
                  <a:pt x="400799" y="1007364"/>
                </a:lnTo>
                <a:lnTo>
                  <a:pt x="1903476" y="1007364"/>
                </a:lnTo>
                <a:lnTo>
                  <a:pt x="1950146" y="1004661"/>
                </a:lnTo>
                <a:lnTo>
                  <a:pt x="1995254" y="996753"/>
                </a:lnTo>
                <a:lnTo>
                  <a:pt x="2038496" y="983940"/>
                </a:lnTo>
                <a:lnTo>
                  <a:pt x="2079570" y="966522"/>
                </a:lnTo>
                <a:lnTo>
                  <a:pt x="2118171" y="944798"/>
                </a:lnTo>
                <a:lnTo>
                  <a:pt x="2153997" y="919069"/>
                </a:lnTo>
                <a:lnTo>
                  <a:pt x="2186744" y="889635"/>
                </a:lnTo>
                <a:lnTo>
                  <a:pt x="2216109" y="856794"/>
                </a:lnTo>
                <a:lnTo>
                  <a:pt x="2241789" y="820848"/>
                </a:lnTo>
                <a:lnTo>
                  <a:pt x="2263479" y="782096"/>
                </a:lnTo>
                <a:lnTo>
                  <a:pt x="2280878" y="740838"/>
                </a:lnTo>
                <a:lnTo>
                  <a:pt x="2293681" y="697374"/>
                </a:lnTo>
                <a:lnTo>
                  <a:pt x="2301585" y="652004"/>
                </a:lnTo>
                <a:lnTo>
                  <a:pt x="2304288" y="605028"/>
                </a:lnTo>
                <a:lnTo>
                  <a:pt x="2304287" y="400812"/>
                </a:lnTo>
                <a:lnTo>
                  <a:pt x="2301585" y="354139"/>
                </a:lnTo>
                <a:lnTo>
                  <a:pt x="2293681" y="309029"/>
                </a:lnTo>
                <a:lnTo>
                  <a:pt x="2280878" y="265786"/>
                </a:lnTo>
                <a:lnTo>
                  <a:pt x="2263479" y="224712"/>
                </a:lnTo>
                <a:lnTo>
                  <a:pt x="2241789" y="186110"/>
                </a:lnTo>
                <a:lnTo>
                  <a:pt x="2216109" y="150285"/>
                </a:lnTo>
                <a:lnTo>
                  <a:pt x="2186744" y="117538"/>
                </a:lnTo>
                <a:lnTo>
                  <a:pt x="2153997" y="88174"/>
                </a:lnTo>
                <a:lnTo>
                  <a:pt x="2118171" y="62495"/>
                </a:lnTo>
                <a:lnTo>
                  <a:pt x="2079570" y="40805"/>
                </a:lnTo>
                <a:lnTo>
                  <a:pt x="2038496" y="23408"/>
                </a:lnTo>
                <a:lnTo>
                  <a:pt x="1995254" y="10605"/>
                </a:lnTo>
                <a:lnTo>
                  <a:pt x="1950146" y="2701"/>
                </a:lnTo>
                <a:lnTo>
                  <a:pt x="1903475" y="0"/>
                </a:lnTo>
                <a:lnTo>
                  <a:pt x="40079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85813" y="4615688"/>
            <a:ext cx="18211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185" marR="5080" indent="-198120">
              <a:lnSpc>
                <a:spcPct val="100000"/>
              </a:lnSpc>
              <a:spcBef>
                <a:spcPts val="105"/>
              </a:spcBef>
            </a:pPr>
            <a:r>
              <a:rPr sz="2000" spc="-5" dirty="0" err="1">
                <a:latin typeface="Arial"/>
                <a:cs typeface="Arial"/>
              </a:rPr>
              <a:t>P</a:t>
            </a:r>
            <a:r>
              <a:rPr sz="2000" dirty="0" err="1">
                <a:latin typeface="Arial"/>
                <a:cs typeface="Arial"/>
              </a:rPr>
              <a:t>enge</a:t>
            </a:r>
            <a:r>
              <a:rPr sz="2000" spc="-5" dirty="0" err="1">
                <a:latin typeface="Arial"/>
                <a:cs typeface="Arial"/>
              </a:rPr>
              <a:t>m</a:t>
            </a:r>
            <a:r>
              <a:rPr sz="2000" spc="-15" dirty="0" err="1">
                <a:latin typeface="Arial"/>
                <a:cs typeface="Arial"/>
              </a:rPr>
              <a:t>b</a:t>
            </a:r>
            <a:r>
              <a:rPr sz="2000" dirty="0" err="1">
                <a:latin typeface="Arial"/>
                <a:cs typeface="Arial"/>
              </a:rPr>
              <a:t>an</a:t>
            </a:r>
            <a:r>
              <a:rPr sz="2000" spc="-15" dirty="0" err="1">
                <a:latin typeface="Arial"/>
                <a:cs typeface="Arial"/>
              </a:rPr>
              <a:t>g</a:t>
            </a:r>
            <a:r>
              <a:rPr sz="2000" dirty="0" err="1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dan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20" dirty="0" err="1" smtClean="0">
                <a:latin typeface="Arial"/>
                <a:cs typeface="Arial"/>
              </a:rPr>
              <a:t>Integrasi</a:t>
            </a:r>
            <a:endParaRPr sz="3000" baseline="-16666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48990" y="4512564"/>
            <a:ext cx="2305799" cy="1007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72790" y="4436364"/>
            <a:ext cx="2306320" cy="1007744"/>
          </a:xfrm>
          <a:custGeom>
            <a:avLst/>
            <a:gdLst/>
            <a:ahLst/>
            <a:cxnLst/>
            <a:rect l="l" t="t" r="r" b="b"/>
            <a:pathLst>
              <a:path w="2306320" h="1007745">
                <a:moveTo>
                  <a:pt x="2305799" y="605028"/>
                </a:moveTo>
                <a:lnTo>
                  <a:pt x="2305799" y="400812"/>
                </a:lnTo>
                <a:lnTo>
                  <a:pt x="2303096" y="354139"/>
                </a:lnTo>
                <a:lnTo>
                  <a:pt x="2295189" y="309029"/>
                </a:lnTo>
                <a:lnTo>
                  <a:pt x="2282377" y="265786"/>
                </a:lnTo>
                <a:lnTo>
                  <a:pt x="2264960" y="224712"/>
                </a:lnTo>
                <a:lnTo>
                  <a:pt x="2243237" y="186110"/>
                </a:lnTo>
                <a:lnTo>
                  <a:pt x="2217510" y="150285"/>
                </a:lnTo>
                <a:lnTo>
                  <a:pt x="2188076" y="117538"/>
                </a:lnTo>
                <a:lnTo>
                  <a:pt x="2155237" y="88174"/>
                </a:lnTo>
                <a:lnTo>
                  <a:pt x="2119292" y="62495"/>
                </a:lnTo>
                <a:lnTo>
                  <a:pt x="2080541" y="40805"/>
                </a:lnTo>
                <a:lnTo>
                  <a:pt x="2039284" y="23408"/>
                </a:lnTo>
                <a:lnTo>
                  <a:pt x="1995821" y="10605"/>
                </a:lnTo>
                <a:lnTo>
                  <a:pt x="1950452" y="2701"/>
                </a:lnTo>
                <a:lnTo>
                  <a:pt x="1903476" y="0"/>
                </a:lnTo>
                <a:lnTo>
                  <a:pt x="402323" y="0"/>
                </a:lnTo>
                <a:lnTo>
                  <a:pt x="355349" y="2701"/>
                </a:lnTo>
                <a:lnTo>
                  <a:pt x="309981" y="10605"/>
                </a:lnTo>
                <a:lnTo>
                  <a:pt x="266519" y="23408"/>
                </a:lnTo>
                <a:lnTo>
                  <a:pt x="225263" y="40805"/>
                </a:lnTo>
                <a:lnTo>
                  <a:pt x="186512" y="62495"/>
                </a:lnTo>
                <a:lnTo>
                  <a:pt x="150567" y="88174"/>
                </a:lnTo>
                <a:lnTo>
                  <a:pt x="117727" y="117538"/>
                </a:lnTo>
                <a:lnTo>
                  <a:pt x="88293" y="150285"/>
                </a:lnTo>
                <a:lnTo>
                  <a:pt x="62564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2" y="652004"/>
                </a:lnTo>
                <a:lnTo>
                  <a:pt x="10610" y="697374"/>
                </a:lnTo>
                <a:lnTo>
                  <a:pt x="23423" y="740838"/>
                </a:lnTo>
                <a:lnTo>
                  <a:pt x="40841" y="782096"/>
                </a:lnTo>
                <a:lnTo>
                  <a:pt x="62564" y="820848"/>
                </a:lnTo>
                <a:lnTo>
                  <a:pt x="88293" y="856794"/>
                </a:lnTo>
                <a:lnTo>
                  <a:pt x="117727" y="889635"/>
                </a:lnTo>
                <a:lnTo>
                  <a:pt x="150567" y="919069"/>
                </a:lnTo>
                <a:lnTo>
                  <a:pt x="186512" y="944798"/>
                </a:lnTo>
                <a:lnTo>
                  <a:pt x="225263" y="966522"/>
                </a:lnTo>
                <a:lnTo>
                  <a:pt x="266519" y="983940"/>
                </a:lnTo>
                <a:lnTo>
                  <a:pt x="309981" y="996753"/>
                </a:lnTo>
                <a:lnTo>
                  <a:pt x="355349" y="1004661"/>
                </a:lnTo>
                <a:lnTo>
                  <a:pt x="402323" y="1007364"/>
                </a:lnTo>
                <a:lnTo>
                  <a:pt x="1903476" y="1007364"/>
                </a:lnTo>
                <a:lnTo>
                  <a:pt x="1950452" y="1004661"/>
                </a:lnTo>
                <a:lnTo>
                  <a:pt x="1995821" y="996753"/>
                </a:lnTo>
                <a:lnTo>
                  <a:pt x="2039284" y="983940"/>
                </a:lnTo>
                <a:lnTo>
                  <a:pt x="2080541" y="966522"/>
                </a:lnTo>
                <a:lnTo>
                  <a:pt x="2119292" y="944798"/>
                </a:lnTo>
                <a:lnTo>
                  <a:pt x="2155237" y="919069"/>
                </a:lnTo>
                <a:lnTo>
                  <a:pt x="2188076" y="889635"/>
                </a:lnTo>
                <a:lnTo>
                  <a:pt x="2217510" y="856794"/>
                </a:lnTo>
                <a:lnTo>
                  <a:pt x="2243237" y="820848"/>
                </a:lnTo>
                <a:lnTo>
                  <a:pt x="2264960" y="782096"/>
                </a:lnTo>
                <a:lnTo>
                  <a:pt x="2282377" y="740838"/>
                </a:lnTo>
                <a:lnTo>
                  <a:pt x="2295189" y="697374"/>
                </a:lnTo>
                <a:lnTo>
                  <a:pt x="2303096" y="652004"/>
                </a:lnTo>
                <a:lnTo>
                  <a:pt x="2305799" y="605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72790" y="4436364"/>
            <a:ext cx="2306320" cy="1007744"/>
          </a:xfrm>
          <a:custGeom>
            <a:avLst/>
            <a:gdLst/>
            <a:ahLst/>
            <a:cxnLst/>
            <a:rect l="l" t="t" r="r" b="b"/>
            <a:pathLst>
              <a:path w="2306320" h="1007745">
                <a:moveTo>
                  <a:pt x="402323" y="0"/>
                </a:moveTo>
                <a:lnTo>
                  <a:pt x="355349" y="2701"/>
                </a:lnTo>
                <a:lnTo>
                  <a:pt x="309981" y="10605"/>
                </a:lnTo>
                <a:lnTo>
                  <a:pt x="266519" y="23408"/>
                </a:lnTo>
                <a:lnTo>
                  <a:pt x="225263" y="40805"/>
                </a:lnTo>
                <a:lnTo>
                  <a:pt x="186512" y="62495"/>
                </a:lnTo>
                <a:lnTo>
                  <a:pt x="150567" y="88174"/>
                </a:lnTo>
                <a:lnTo>
                  <a:pt x="117727" y="117538"/>
                </a:lnTo>
                <a:lnTo>
                  <a:pt x="88293" y="150285"/>
                </a:lnTo>
                <a:lnTo>
                  <a:pt x="62564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2" y="652004"/>
                </a:lnTo>
                <a:lnTo>
                  <a:pt x="10610" y="697374"/>
                </a:lnTo>
                <a:lnTo>
                  <a:pt x="23423" y="740838"/>
                </a:lnTo>
                <a:lnTo>
                  <a:pt x="40841" y="782096"/>
                </a:lnTo>
                <a:lnTo>
                  <a:pt x="62564" y="820848"/>
                </a:lnTo>
                <a:lnTo>
                  <a:pt x="88293" y="856794"/>
                </a:lnTo>
                <a:lnTo>
                  <a:pt x="117727" y="889635"/>
                </a:lnTo>
                <a:lnTo>
                  <a:pt x="150567" y="919069"/>
                </a:lnTo>
                <a:lnTo>
                  <a:pt x="186512" y="944798"/>
                </a:lnTo>
                <a:lnTo>
                  <a:pt x="225263" y="966522"/>
                </a:lnTo>
                <a:lnTo>
                  <a:pt x="266519" y="983940"/>
                </a:lnTo>
                <a:lnTo>
                  <a:pt x="309981" y="996753"/>
                </a:lnTo>
                <a:lnTo>
                  <a:pt x="355349" y="1004661"/>
                </a:lnTo>
                <a:lnTo>
                  <a:pt x="402323" y="1007364"/>
                </a:lnTo>
                <a:lnTo>
                  <a:pt x="1903476" y="1007364"/>
                </a:lnTo>
                <a:lnTo>
                  <a:pt x="1950452" y="1004661"/>
                </a:lnTo>
                <a:lnTo>
                  <a:pt x="1995821" y="996753"/>
                </a:lnTo>
                <a:lnTo>
                  <a:pt x="2039284" y="983940"/>
                </a:lnTo>
                <a:lnTo>
                  <a:pt x="2080541" y="966522"/>
                </a:lnTo>
                <a:lnTo>
                  <a:pt x="2119292" y="944798"/>
                </a:lnTo>
                <a:lnTo>
                  <a:pt x="2155237" y="919069"/>
                </a:lnTo>
                <a:lnTo>
                  <a:pt x="2188076" y="889635"/>
                </a:lnTo>
                <a:lnTo>
                  <a:pt x="2217510" y="856794"/>
                </a:lnTo>
                <a:lnTo>
                  <a:pt x="2243237" y="820848"/>
                </a:lnTo>
                <a:lnTo>
                  <a:pt x="2264960" y="782096"/>
                </a:lnTo>
                <a:lnTo>
                  <a:pt x="2282377" y="740838"/>
                </a:lnTo>
                <a:lnTo>
                  <a:pt x="2295189" y="697374"/>
                </a:lnTo>
                <a:lnTo>
                  <a:pt x="2303096" y="652004"/>
                </a:lnTo>
                <a:lnTo>
                  <a:pt x="2305799" y="605028"/>
                </a:lnTo>
                <a:lnTo>
                  <a:pt x="2305799" y="400812"/>
                </a:lnTo>
                <a:lnTo>
                  <a:pt x="2303096" y="354139"/>
                </a:lnTo>
                <a:lnTo>
                  <a:pt x="2295189" y="309029"/>
                </a:lnTo>
                <a:lnTo>
                  <a:pt x="2282377" y="265786"/>
                </a:lnTo>
                <a:lnTo>
                  <a:pt x="2264960" y="224712"/>
                </a:lnTo>
                <a:lnTo>
                  <a:pt x="2243237" y="186110"/>
                </a:lnTo>
                <a:lnTo>
                  <a:pt x="2217510" y="150285"/>
                </a:lnTo>
                <a:lnTo>
                  <a:pt x="2188076" y="117538"/>
                </a:lnTo>
                <a:lnTo>
                  <a:pt x="2155237" y="88174"/>
                </a:lnTo>
                <a:lnTo>
                  <a:pt x="2119292" y="62495"/>
                </a:lnTo>
                <a:lnTo>
                  <a:pt x="2080541" y="40805"/>
                </a:lnTo>
                <a:lnTo>
                  <a:pt x="2039284" y="23408"/>
                </a:lnTo>
                <a:lnTo>
                  <a:pt x="1995821" y="10605"/>
                </a:lnTo>
                <a:lnTo>
                  <a:pt x="1950452" y="2701"/>
                </a:lnTo>
                <a:lnTo>
                  <a:pt x="1903476" y="0"/>
                </a:lnTo>
                <a:lnTo>
                  <a:pt x="40232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545078" y="4768088"/>
            <a:ext cx="17646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spc="-95" dirty="0" err="1" smtClean="0">
                <a:latin typeface="Arial"/>
                <a:cs typeface="Arial"/>
              </a:rPr>
              <a:t>Validasi</a:t>
            </a:r>
            <a:r>
              <a:rPr lang="en-US" sz="2000" spc="-95" dirty="0" smtClean="0">
                <a:latin typeface="Arial"/>
                <a:cs typeface="Arial"/>
              </a:rPr>
              <a:t> </a:t>
            </a:r>
            <a:r>
              <a:rPr lang="en-US" sz="2000" spc="-95" dirty="0" err="1" smtClean="0">
                <a:latin typeface="Arial"/>
                <a:cs typeface="Arial"/>
              </a:rPr>
              <a:t>Sistem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53490" y="1805941"/>
            <a:ext cx="868680" cy="76200"/>
          </a:xfrm>
          <a:custGeom>
            <a:avLst/>
            <a:gdLst/>
            <a:ahLst/>
            <a:cxnLst/>
            <a:rect l="l" t="t" r="r" b="b"/>
            <a:pathLst>
              <a:path w="868679" h="76200">
                <a:moveTo>
                  <a:pt x="809244" y="38100"/>
                </a:moveTo>
                <a:lnTo>
                  <a:pt x="807720" y="33528"/>
                </a:lnTo>
                <a:lnTo>
                  <a:pt x="804659" y="32004"/>
                </a:lnTo>
                <a:lnTo>
                  <a:pt x="4559" y="32004"/>
                </a:lnTo>
                <a:lnTo>
                  <a:pt x="1511" y="33528"/>
                </a:lnTo>
                <a:lnTo>
                  <a:pt x="0" y="38100"/>
                </a:lnTo>
                <a:lnTo>
                  <a:pt x="1511" y="41148"/>
                </a:lnTo>
                <a:lnTo>
                  <a:pt x="4559" y="42672"/>
                </a:lnTo>
                <a:lnTo>
                  <a:pt x="804659" y="42672"/>
                </a:lnTo>
                <a:lnTo>
                  <a:pt x="807720" y="41148"/>
                </a:lnTo>
                <a:lnTo>
                  <a:pt x="809244" y="38100"/>
                </a:lnTo>
                <a:close/>
              </a:path>
              <a:path w="868679" h="76200">
                <a:moveTo>
                  <a:pt x="868667" y="38100"/>
                </a:moveTo>
                <a:lnTo>
                  <a:pt x="792467" y="0"/>
                </a:lnTo>
                <a:lnTo>
                  <a:pt x="792467" y="32004"/>
                </a:lnTo>
                <a:lnTo>
                  <a:pt x="804659" y="32004"/>
                </a:lnTo>
                <a:lnTo>
                  <a:pt x="807720" y="33528"/>
                </a:lnTo>
                <a:lnTo>
                  <a:pt x="809244" y="38100"/>
                </a:lnTo>
                <a:lnTo>
                  <a:pt x="809244" y="67811"/>
                </a:lnTo>
                <a:lnTo>
                  <a:pt x="868667" y="38100"/>
                </a:lnTo>
                <a:close/>
              </a:path>
              <a:path w="868679" h="76200">
                <a:moveTo>
                  <a:pt x="809244" y="67811"/>
                </a:moveTo>
                <a:lnTo>
                  <a:pt x="809244" y="38100"/>
                </a:lnTo>
                <a:lnTo>
                  <a:pt x="807720" y="41148"/>
                </a:lnTo>
                <a:lnTo>
                  <a:pt x="804659" y="42672"/>
                </a:lnTo>
                <a:lnTo>
                  <a:pt x="792467" y="42672"/>
                </a:lnTo>
                <a:lnTo>
                  <a:pt x="792467" y="76200"/>
                </a:lnTo>
                <a:lnTo>
                  <a:pt x="809244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89057" y="1805941"/>
            <a:ext cx="870585" cy="76200"/>
          </a:xfrm>
          <a:custGeom>
            <a:avLst/>
            <a:gdLst/>
            <a:ahLst/>
            <a:cxnLst/>
            <a:rect l="l" t="t" r="r" b="b"/>
            <a:pathLst>
              <a:path w="870584" h="76200">
                <a:moveTo>
                  <a:pt x="810767" y="38100"/>
                </a:moveTo>
                <a:lnTo>
                  <a:pt x="809243" y="33528"/>
                </a:lnTo>
                <a:lnTo>
                  <a:pt x="806208" y="32004"/>
                </a:lnTo>
                <a:lnTo>
                  <a:pt x="4572" y="32004"/>
                </a:lnTo>
                <a:lnTo>
                  <a:pt x="1524" y="33528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806208" y="42672"/>
                </a:lnTo>
                <a:lnTo>
                  <a:pt x="809243" y="41148"/>
                </a:lnTo>
                <a:lnTo>
                  <a:pt x="810767" y="38100"/>
                </a:lnTo>
                <a:close/>
              </a:path>
              <a:path w="870584" h="76200">
                <a:moveTo>
                  <a:pt x="870216" y="38100"/>
                </a:moveTo>
                <a:lnTo>
                  <a:pt x="794004" y="0"/>
                </a:lnTo>
                <a:lnTo>
                  <a:pt x="794004" y="32004"/>
                </a:lnTo>
                <a:lnTo>
                  <a:pt x="806208" y="32004"/>
                </a:lnTo>
                <a:lnTo>
                  <a:pt x="809243" y="33528"/>
                </a:lnTo>
                <a:lnTo>
                  <a:pt x="810767" y="38100"/>
                </a:lnTo>
                <a:lnTo>
                  <a:pt x="810767" y="67819"/>
                </a:lnTo>
                <a:lnTo>
                  <a:pt x="870216" y="38100"/>
                </a:lnTo>
                <a:close/>
              </a:path>
              <a:path w="870584" h="76200">
                <a:moveTo>
                  <a:pt x="810767" y="67819"/>
                </a:moveTo>
                <a:lnTo>
                  <a:pt x="810767" y="38100"/>
                </a:lnTo>
                <a:lnTo>
                  <a:pt x="809243" y="41148"/>
                </a:lnTo>
                <a:lnTo>
                  <a:pt x="806208" y="42672"/>
                </a:lnTo>
                <a:lnTo>
                  <a:pt x="794004" y="42672"/>
                </a:lnTo>
                <a:lnTo>
                  <a:pt x="794004" y="76200"/>
                </a:lnTo>
                <a:lnTo>
                  <a:pt x="810767" y="67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77249" y="4901185"/>
            <a:ext cx="797560" cy="76200"/>
          </a:xfrm>
          <a:custGeom>
            <a:avLst/>
            <a:gdLst/>
            <a:ahLst/>
            <a:cxnLst/>
            <a:rect l="l" t="t" r="r" b="b"/>
            <a:pathLst>
              <a:path w="797560" h="76200">
                <a:moveTo>
                  <a:pt x="739139" y="38100"/>
                </a:moveTo>
                <a:lnTo>
                  <a:pt x="737628" y="35051"/>
                </a:lnTo>
                <a:lnTo>
                  <a:pt x="733043" y="33527"/>
                </a:lnTo>
                <a:lnTo>
                  <a:pt x="4584" y="33527"/>
                </a:lnTo>
                <a:lnTo>
                  <a:pt x="1536" y="35051"/>
                </a:lnTo>
                <a:lnTo>
                  <a:pt x="0" y="38100"/>
                </a:lnTo>
                <a:lnTo>
                  <a:pt x="1536" y="41148"/>
                </a:lnTo>
                <a:lnTo>
                  <a:pt x="4584" y="42672"/>
                </a:lnTo>
                <a:lnTo>
                  <a:pt x="733043" y="42672"/>
                </a:lnTo>
                <a:lnTo>
                  <a:pt x="737628" y="41148"/>
                </a:lnTo>
                <a:lnTo>
                  <a:pt x="739139" y="38100"/>
                </a:lnTo>
                <a:close/>
              </a:path>
              <a:path w="797560" h="76200">
                <a:moveTo>
                  <a:pt x="797051" y="38100"/>
                </a:moveTo>
                <a:lnTo>
                  <a:pt x="720851" y="0"/>
                </a:lnTo>
                <a:lnTo>
                  <a:pt x="720851" y="33527"/>
                </a:lnTo>
                <a:lnTo>
                  <a:pt x="733043" y="33527"/>
                </a:lnTo>
                <a:lnTo>
                  <a:pt x="737628" y="35051"/>
                </a:lnTo>
                <a:lnTo>
                  <a:pt x="739139" y="38100"/>
                </a:lnTo>
                <a:lnTo>
                  <a:pt x="739139" y="67055"/>
                </a:lnTo>
                <a:lnTo>
                  <a:pt x="797051" y="38100"/>
                </a:lnTo>
                <a:close/>
              </a:path>
              <a:path w="797560" h="76200">
                <a:moveTo>
                  <a:pt x="739139" y="67055"/>
                </a:moveTo>
                <a:lnTo>
                  <a:pt x="739139" y="38100"/>
                </a:lnTo>
                <a:lnTo>
                  <a:pt x="737628" y="41148"/>
                </a:lnTo>
                <a:lnTo>
                  <a:pt x="733043" y="42672"/>
                </a:lnTo>
                <a:lnTo>
                  <a:pt x="720851" y="42672"/>
                </a:lnTo>
                <a:lnTo>
                  <a:pt x="720852" y="76200"/>
                </a:lnTo>
                <a:lnTo>
                  <a:pt x="739139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86109" y="2342388"/>
            <a:ext cx="1085215" cy="1051560"/>
          </a:xfrm>
          <a:custGeom>
            <a:avLst/>
            <a:gdLst/>
            <a:ahLst/>
            <a:cxnLst/>
            <a:rect l="l" t="t" r="r" b="b"/>
            <a:pathLst>
              <a:path w="1085215" h="1051560">
                <a:moveTo>
                  <a:pt x="76200" y="1008888"/>
                </a:moveTo>
                <a:lnTo>
                  <a:pt x="76200" y="975360"/>
                </a:lnTo>
                <a:lnTo>
                  <a:pt x="0" y="1013460"/>
                </a:lnTo>
                <a:lnTo>
                  <a:pt x="57911" y="1042415"/>
                </a:lnTo>
                <a:lnTo>
                  <a:pt x="57911" y="1013460"/>
                </a:lnTo>
                <a:lnTo>
                  <a:pt x="59435" y="1010412"/>
                </a:lnTo>
                <a:lnTo>
                  <a:pt x="62496" y="1008888"/>
                </a:lnTo>
                <a:lnTo>
                  <a:pt x="76200" y="1008888"/>
                </a:lnTo>
                <a:close/>
              </a:path>
              <a:path w="1085215" h="1051560">
                <a:moveTo>
                  <a:pt x="1080515" y="1008888"/>
                </a:moveTo>
                <a:lnTo>
                  <a:pt x="62496" y="1008888"/>
                </a:lnTo>
                <a:lnTo>
                  <a:pt x="59435" y="1010412"/>
                </a:lnTo>
                <a:lnTo>
                  <a:pt x="57911" y="1013460"/>
                </a:lnTo>
                <a:lnTo>
                  <a:pt x="59435" y="1016508"/>
                </a:lnTo>
                <a:lnTo>
                  <a:pt x="62496" y="1018032"/>
                </a:lnTo>
                <a:lnTo>
                  <a:pt x="1075956" y="1018032"/>
                </a:lnTo>
                <a:lnTo>
                  <a:pt x="1075956" y="1013460"/>
                </a:lnTo>
                <a:lnTo>
                  <a:pt x="1080515" y="1008888"/>
                </a:lnTo>
                <a:close/>
              </a:path>
              <a:path w="1085215" h="1051560">
                <a:moveTo>
                  <a:pt x="76200" y="1051560"/>
                </a:moveTo>
                <a:lnTo>
                  <a:pt x="76200" y="1018032"/>
                </a:lnTo>
                <a:lnTo>
                  <a:pt x="62496" y="1018032"/>
                </a:lnTo>
                <a:lnTo>
                  <a:pt x="59435" y="1016508"/>
                </a:lnTo>
                <a:lnTo>
                  <a:pt x="57911" y="1013460"/>
                </a:lnTo>
                <a:lnTo>
                  <a:pt x="57911" y="1042415"/>
                </a:lnTo>
                <a:lnTo>
                  <a:pt x="76200" y="1051560"/>
                </a:lnTo>
                <a:close/>
              </a:path>
              <a:path w="1085215" h="1051560">
                <a:moveTo>
                  <a:pt x="1085100" y="1013460"/>
                </a:moveTo>
                <a:lnTo>
                  <a:pt x="1085100" y="4572"/>
                </a:lnTo>
                <a:lnTo>
                  <a:pt x="1083576" y="1524"/>
                </a:lnTo>
                <a:lnTo>
                  <a:pt x="1080515" y="0"/>
                </a:lnTo>
                <a:lnTo>
                  <a:pt x="1077480" y="1524"/>
                </a:lnTo>
                <a:lnTo>
                  <a:pt x="1075956" y="4572"/>
                </a:lnTo>
                <a:lnTo>
                  <a:pt x="1075956" y="1008888"/>
                </a:lnTo>
                <a:lnTo>
                  <a:pt x="1080515" y="1008888"/>
                </a:lnTo>
                <a:lnTo>
                  <a:pt x="1080515" y="1018032"/>
                </a:lnTo>
                <a:lnTo>
                  <a:pt x="1083576" y="1016508"/>
                </a:lnTo>
                <a:lnTo>
                  <a:pt x="1085100" y="1013460"/>
                </a:lnTo>
                <a:close/>
              </a:path>
              <a:path w="1085215" h="1051560">
                <a:moveTo>
                  <a:pt x="1080515" y="1018032"/>
                </a:moveTo>
                <a:lnTo>
                  <a:pt x="1080515" y="1008888"/>
                </a:lnTo>
                <a:lnTo>
                  <a:pt x="1075956" y="1013460"/>
                </a:lnTo>
                <a:lnTo>
                  <a:pt x="1075956" y="1018032"/>
                </a:lnTo>
                <a:lnTo>
                  <a:pt x="1080515" y="1018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6797" y="3351276"/>
            <a:ext cx="475615" cy="1085215"/>
          </a:xfrm>
          <a:custGeom>
            <a:avLst/>
            <a:gdLst/>
            <a:ahLst/>
            <a:cxnLst/>
            <a:rect l="l" t="t" r="r" b="b"/>
            <a:pathLst>
              <a:path w="475614" h="1085214">
                <a:moveTo>
                  <a:pt x="76200" y="1008888"/>
                </a:moveTo>
                <a:lnTo>
                  <a:pt x="0" y="1008888"/>
                </a:lnTo>
                <a:lnTo>
                  <a:pt x="33528" y="1075944"/>
                </a:lnTo>
                <a:lnTo>
                  <a:pt x="33528" y="1021080"/>
                </a:lnTo>
                <a:lnTo>
                  <a:pt x="35064" y="1024128"/>
                </a:lnTo>
                <a:lnTo>
                  <a:pt x="38100" y="1025652"/>
                </a:lnTo>
                <a:lnTo>
                  <a:pt x="42672" y="1024128"/>
                </a:lnTo>
                <a:lnTo>
                  <a:pt x="42672" y="1075943"/>
                </a:lnTo>
                <a:lnTo>
                  <a:pt x="76200" y="1008888"/>
                </a:lnTo>
                <a:close/>
              </a:path>
              <a:path w="475614" h="1085214">
                <a:moveTo>
                  <a:pt x="475500" y="4572"/>
                </a:moveTo>
                <a:lnTo>
                  <a:pt x="473963" y="1524"/>
                </a:lnTo>
                <a:lnTo>
                  <a:pt x="470915" y="0"/>
                </a:lnTo>
                <a:lnTo>
                  <a:pt x="38100" y="0"/>
                </a:lnTo>
                <a:lnTo>
                  <a:pt x="35064" y="1524"/>
                </a:lnTo>
                <a:lnTo>
                  <a:pt x="33528" y="4572"/>
                </a:lnTo>
                <a:lnTo>
                  <a:pt x="33528" y="1008888"/>
                </a:lnTo>
                <a:lnTo>
                  <a:pt x="38100" y="1008888"/>
                </a:lnTo>
                <a:lnTo>
                  <a:pt x="38100" y="9144"/>
                </a:lnTo>
                <a:lnTo>
                  <a:pt x="42672" y="4572"/>
                </a:lnTo>
                <a:lnTo>
                  <a:pt x="42672" y="9144"/>
                </a:lnTo>
                <a:lnTo>
                  <a:pt x="470915" y="9144"/>
                </a:lnTo>
                <a:lnTo>
                  <a:pt x="473963" y="7620"/>
                </a:lnTo>
                <a:lnTo>
                  <a:pt x="475500" y="4572"/>
                </a:lnTo>
                <a:close/>
              </a:path>
              <a:path w="475614" h="1085214">
                <a:moveTo>
                  <a:pt x="42672" y="1075943"/>
                </a:moveTo>
                <a:lnTo>
                  <a:pt x="42672" y="1024128"/>
                </a:lnTo>
                <a:lnTo>
                  <a:pt x="38100" y="1025652"/>
                </a:lnTo>
                <a:lnTo>
                  <a:pt x="35064" y="1024128"/>
                </a:lnTo>
                <a:lnTo>
                  <a:pt x="33528" y="1021080"/>
                </a:lnTo>
                <a:lnTo>
                  <a:pt x="33528" y="1075944"/>
                </a:lnTo>
                <a:lnTo>
                  <a:pt x="38100" y="1085088"/>
                </a:lnTo>
                <a:lnTo>
                  <a:pt x="42672" y="1075943"/>
                </a:lnTo>
                <a:close/>
              </a:path>
              <a:path w="475614" h="1085214">
                <a:moveTo>
                  <a:pt x="42672" y="9144"/>
                </a:moveTo>
                <a:lnTo>
                  <a:pt x="42672" y="4572"/>
                </a:lnTo>
                <a:lnTo>
                  <a:pt x="38100" y="9144"/>
                </a:lnTo>
                <a:lnTo>
                  <a:pt x="42672" y="9144"/>
                </a:lnTo>
                <a:close/>
              </a:path>
              <a:path w="475614" h="1085214">
                <a:moveTo>
                  <a:pt x="42672" y="1008888"/>
                </a:moveTo>
                <a:lnTo>
                  <a:pt x="42672" y="9144"/>
                </a:lnTo>
                <a:lnTo>
                  <a:pt x="38100" y="9144"/>
                </a:lnTo>
                <a:lnTo>
                  <a:pt x="38100" y="1008888"/>
                </a:lnTo>
                <a:lnTo>
                  <a:pt x="42672" y="1008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16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Iterasi</a:t>
            </a:r>
            <a:r>
              <a:rPr lang="en-US" dirty="0" smtClean="0"/>
              <a:t> Proses </a:t>
            </a:r>
            <a:r>
              <a:rPr lang="en-US" i="1" dirty="0" smtClean="0"/>
              <a:t>Software Lifecycle - Incremental</a:t>
            </a:r>
            <a:endParaRPr lang="en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55600" indent="-342900">
              <a:spcBef>
                <a:spcPts val="880"/>
              </a:spcBef>
              <a:tabLst>
                <a:tab pos="354965" algn="l"/>
                <a:tab pos="355600" algn="l"/>
              </a:tabLst>
            </a:pPr>
            <a:r>
              <a:rPr lang="en-ID" sz="3200" spc="95" dirty="0" err="1">
                <a:latin typeface="Arial"/>
                <a:cs typeface="Arial"/>
              </a:rPr>
              <a:t>Pengembangan</a:t>
            </a:r>
            <a:r>
              <a:rPr lang="en-ID" sz="3200" dirty="0">
                <a:latin typeface="Arial"/>
                <a:cs typeface="Arial"/>
              </a:rPr>
              <a:t> </a:t>
            </a:r>
            <a:r>
              <a:rPr lang="en-ID" sz="3200" i="1" spc="95" dirty="0">
                <a:latin typeface="Arial"/>
                <a:cs typeface="Arial"/>
              </a:rPr>
              <a:t>Incremental</a:t>
            </a:r>
            <a:r>
              <a:rPr lang="en-ID" sz="3200" spc="95" dirty="0">
                <a:latin typeface="Arial"/>
                <a:cs typeface="Arial"/>
              </a:rPr>
              <a:t>:</a:t>
            </a:r>
            <a:endParaRPr lang="en-ID" sz="32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2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lang="en-ID" sz="2800" spc="-5" dirty="0">
                <a:latin typeface="Arial"/>
                <a:cs typeface="Arial"/>
              </a:rPr>
              <a:t>Proses </a:t>
            </a:r>
            <a:r>
              <a:rPr lang="en-ID" sz="2800" dirty="0" err="1">
                <a:latin typeface="Arial"/>
                <a:cs typeface="Arial"/>
              </a:rPr>
              <a:t>perangkat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lunak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dibagi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menjadi</a:t>
            </a:r>
            <a:r>
              <a:rPr lang="en-ID" sz="2800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serangkaian</a:t>
            </a:r>
            <a:r>
              <a:rPr lang="en-ID" sz="2800" dirty="0">
                <a:latin typeface="Arial"/>
                <a:cs typeface="Arial"/>
              </a:rPr>
              <a:t> increment yang </a:t>
            </a:r>
            <a:r>
              <a:rPr lang="en-ID" sz="2800" dirty="0" err="1">
                <a:latin typeface="Arial"/>
                <a:cs typeface="Arial"/>
              </a:rPr>
              <a:t>dikembangkan</a:t>
            </a:r>
            <a:r>
              <a:rPr lang="en-ID" sz="2800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secara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bergantian</a:t>
            </a:r>
            <a:r>
              <a:rPr lang="en-ID" sz="2800" dirty="0">
                <a:latin typeface="Arial"/>
                <a:cs typeface="Arial"/>
              </a:rPr>
              <a:t>.</a:t>
            </a:r>
          </a:p>
          <a:p>
            <a:pPr marL="355600" indent="-342900">
              <a:spcBef>
                <a:spcPts val="750"/>
              </a:spcBef>
              <a:tabLst>
                <a:tab pos="354965" algn="l"/>
                <a:tab pos="355600" algn="l"/>
              </a:tabLst>
            </a:pPr>
            <a:r>
              <a:rPr lang="en-ID" sz="3200" spc="95" dirty="0" err="1">
                <a:latin typeface="Arial"/>
                <a:cs typeface="Arial"/>
              </a:rPr>
              <a:t>Pengembangan</a:t>
            </a:r>
            <a:r>
              <a:rPr lang="en-ID" sz="3200" spc="-5" dirty="0">
                <a:latin typeface="Arial"/>
                <a:cs typeface="Arial"/>
              </a:rPr>
              <a:t> </a:t>
            </a:r>
            <a:r>
              <a:rPr lang="en-ID" sz="3200" spc="95" dirty="0">
                <a:latin typeface="Arial"/>
                <a:cs typeface="Arial"/>
              </a:rPr>
              <a:t>Spiral:</a:t>
            </a:r>
            <a:endParaRPr lang="en-ID" sz="3200" dirty="0">
              <a:latin typeface="Arial"/>
              <a:cs typeface="Arial"/>
            </a:endParaRPr>
          </a:p>
          <a:p>
            <a:pPr marL="756285" marR="342900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lang="en-ID" sz="2800" dirty="0" err="1">
                <a:latin typeface="Arial"/>
                <a:cs typeface="Arial"/>
              </a:rPr>
              <a:t>Pengembangan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sistem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membentuk</a:t>
            </a:r>
            <a:r>
              <a:rPr lang="en-ID" sz="2800" dirty="0">
                <a:latin typeface="Arial"/>
                <a:cs typeface="Arial"/>
              </a:rPr>
              <a:t> spiral  proses, </a:t>
            </a:r>
            <a:r>
              <a:rPr lang="en-ID" sz="2800" spc="-5" dirty="0" err="1">
                <a:latin typeface="Arial"/>
                <a:cs typeface="Arial"/>
              </a:rPr>
              <a:t>dengan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>
                <a:latin typeface="Arial"/>
                <a:cs typeface="Arial"/>
              </a:rPr>
              <a:t>spiral </a:t>
            </a:r>
            <a:r>
              <a:rPr lang="en-ID" sz="2800" dirty="0" err="1">
                <a:latin typeface="Arial"/>
                <a:cs typeface="Arial"/>
              </a:rPr>
              <a:t>luar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adalah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spc="-5" dirty="0" err="1">
                <a:latin typeface="Arial"/>
                <a:cs typeface="Arial"/>
              </a:rPr>
              <a:t>sistem</a:t>
            </a:r>
            <a:r>
              <a:rPr lang="en-ID" sz="2800" spc="-5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pengembangan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akhir</a:t>
            </a:r>
            <a:r>
              <a:rPr lang="en-ID" sz="2800" dirty="0">
                <a:latin typeface="Arial"/>
                <a:cs typeface="Arial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6965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107939" y="1451484"/>
            <a:ext cx="1871472" cy="1007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1752" y="1375284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4">
                <a:moveTo>
                  <a:pt x="1871459" y="606551"/>
                </a:moveTo>
                <a:lnTo>
                  <a:pt x="1871459" y="400812"/>
                </a:lnTo>
                <a:lnTo>
                  <a:pt x="1868757" y="354139"/>
                </a:lnTo>
                <a:lnTo>
                  <a:pt x="1860854" y="309029"/>
                </a:lnTo>
                <a:lnTo>
                  <a:pt x="1848052" y="265786"/>
                </a:lnTo>
                <a:lnTo>
                  <a:pt x="1830655" y="224712"/>
                </a:lnTo>
                <a:lnTo>
                  <a:pt x="1808966" y="186110"/>
                </a:lnTo>
                <a:lnTo>
                  <a:pt x="1783289" y="150285"/>
                </a:lnTo>
                <a:lnTo>
                  <a:pt x="1753925" y="117538"/>
                </a:lnTo>
                <a:lnTo>
                  <a:pt x="1721179" y="88174"/>
                </a:lnTo>
                <a:lnTo>
                  <a:pt x="1685354" y="62495"/>
                </a:lnTo>
                <a:lnTo>
                  <a:pt x="1646752" y="40805"/>
                </a:lnTo>
                <a:lnTo>
                  <a:pt x="1605677" y="23408"/>
                </a:lnTo>
                <a:lnTo>
                  <a:pt x="1562433" y="10605"/>
                </a:lnTo>
                <a:lnTo>
                  <a:pt x="1517322" y="2701"/>
                </a:lnTo>
                <a:lnTo>
                  <a:pt x="1470647" y="0"/>
                </a:lnTo>
                <a:lnTo>
                  <a:pt x="402323" y="0"/>
                </a:lnTo>
                <a:lnTo>
                  <a:pt x="355349" y="2701"/>
                </a:lnTo>
                <a:lnTo>
                  <a:pt x="309981" y="10605"/>
                </a:lnTo>
                <a:lnTo>
                  <a:pt x="266519" y="23408"/>
                </a:lnTo>
                <a:lnTo>
                  <a:pt x="225263" y="40805"/>
                </a:lnTo>
                <a:lnTo>
                  <a:pt x="186512" y="62495"/>
                </a:lnTo>
                <a:lnTo>
                  <a:pt x="150567" y="88174"/>
                </a:lnTo>
                <a:lnTo>
                  <a:pt x="117727" y="117538"/>
                </a:lnTo>
                <a:lnTo>
                  <a:pt x="88293" y="150285"/>
                </a:lnTo>
                <a:lnTo>
                  <a:pt x="62564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6552"/>
                </a:lnTo>
                <a:lnTo>
                  <a:pt x="2702" y="653224"/>
                </a:lnTo>
                <a:lnTo>
                  <a:pt x="10610" y="698334"/>
                </a:lnTo>
                <a:lnTo>
                  <a:pt x="23423" y="741577"/>
                </a:lnTo>
                <a:lnTo>
                  <a:pt x="40841" y="782651"/>
                </a:lnTo>
                <a:lnTo>
                  <a:pt x="62564" y="821253"/>
                </a:lnTo>
                <a:lnTo>
                  <a:pt x="88293" y="857078"/>
                </a:lnTo>
                <a:lnTo>
                  <a:pt x="117727" y="889825"/>
                </a:lnTo>
                <a:lnTo>
                  <a:pt x="150567" y="919189"/>
                </a:lnTo>
                <a:lnTo>
                  <a:pt x="186512" y="944868"/>
                </a:lnTo>
                <a:lnTo>
                  <a:pt x="225263" y="966558"/>
                </a:lnTo>
                <a:lnTo>
                  <a:pt x="266519" y="983955"/>
                </a:lnTo>
                <a:lnTo>
                  <a:pt x="309981" y="996758"/>
                </a:lnTo>
                <a:lnTo>
                  <a:pt x="355349" y="1004662"/>
                </a:lnTo>
                <a:lnTo>
                  <a:pt x="402323" y="1007364"/>
                </a:lnTo>
                <a:lnTo>
                  <a:pt x="1470647" y="1007364"/>
                </a:lnTo>
                <a:lnTo>
                  <a:pt x="1517322" y="1004662"/>
                </a:lnTo>
                <a:lnTo>
                  <a:pt x="1562433" y="996758"/>
                </a:lnTo>
                <a:lnTo>
                  <a:pt x="1605677" y="983955"/>
                </a:lnTo>
                <a:lnTo>
                  <a:pt x="1646752" y="966558"/>
                </a:lnTo>
                <a:lnTo>
                  <a:pt x="1685354" y="944868"/>
                </a:lnTo>
                <a:lnTo>
                  <a:pt x="1721179" y="919189"/>
                </a:lnTo>
                <a:lnTo>
                  <a:pt x="1753925" y="889825"/>
                </a:lnTo>
                <a:lnTo>
                  <a:pt x="1783289" y="857078"/>
                </a:lnTo>
                <a:lnTo>
                  <a:pt x="1808966" y="821253"/>
                </a:lnTo>
                <a:lnTo>
                  <a:pt x="1830655" y="782651"/>
                </a:lnTo>
                <a:lnTo>
                  <a:pt x="1848052" y="741577"/>
                </a:lnTo>
                <a:lnTo>
                  <a:pt x="1860854" y="698334"/>
                </a:lnTo>
                <a:lnTo>
                  <a:pt x="1868757" y="653224"/>
                </a:lnTo>
                <a:lnTo>
                  <a:pt x="1871459" y="606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1752" y="1375284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4">
                <a:moveTo>
                  <a:pt x="402323" y="0"/>
                </a:moveTo>
                <a:lnTo>
                  <a:pt x="355349" y="2701"/>
                </a:lnTo>
                <a:lnTo>
                  <a:pt x="309981" y="10605"/>
                </a:lnTo>
                <a:lnTo>
                  <a:pt x="266519" y="23408"/>
                </a:lnTo>
                <a:lnTo>
                  <a:pt x="225263" y="40805"/>
                </a:lnTo>
                <a:lnTo>
                  <a:pt x="186512" y="62495"/>
                </a:lnTo>
                <a:lnTo>
                  <a:pt x="150567" y="88174"/>
                </a:lnTo>
                <a:lnTo>
                  <a:pt x="117727" y="117538"/>
                </a:lnTo>
                <a:lnTo>
                  <a:pt x="88293" y="150285"/>
                </a:lnTo>
                <a:lnTo>
                  <a:pt x="62564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6552"/>
                </a:lnTo>
                <a:lnTo>
                  <a:pt x="2702" y="653224"/>
                </a:lnTo>
                <a:lnTo>
                  <a:pt x="10610" y="698334"/>
                </a:lnTo>
                <a:lnTo>
                  <a:pt x="23423" y="741577"/>
                </a:lnTo>
                <a:lnTo>
                  <a:pt x="40841" y="782651"/>
                </a:lnTo>
                <a:lnTo>
                  <a:pt x="62564" y="821253"/>
                </a:lnTo>
                <a:lnTo>
                  <a:pt x="88293" y="857078"/>
                </a:lnTo>
                <a:lnTo>
                  <a:pt x="117727" y="889825"/>
                </a:lnTo>
                <a:lnTo>
                  <a:pt x="150567" y="919189"/>
                </a:lnTo>
                <a:lnTo>
                  <a:pt x="186512" y="944868"/>
                </a:lnTo>
                <a:lnTo>
                  <a:pt x="225263" y="966558"/>
                </a:lnTo>
                <a:lnTo>
                  <a:pt x="266519" y="983955"/>
                </a:lnTo>
                <a:lnTo>
                  <a:pt x="309981" y="996758"/>
                </a:lnTo>
                <a:lnTo>
                  <a:pt x="355349" y="1004662"/>
                </a:lnTo>
                <a:lnTo>
                  <a:pt x="402323" y="1007364"/>
                </a:lnTo>
                <a:lnTo>
                  <a:pt x="1470647" y="1007364"/>
                </a:lnTo>
                <a:lnTo>
                  <a:pt x="1517322" y="1004662"/>
                </a:lnTo>
                <a:lnTo>
                  <a:pt x="1562433" y="996758"/>
                </a:lnTo>
                <a:lnTo>
                  <a:pt x="1605677" y="983955"/>
                </a:lnTo>
                <a:lnTo>
                  <a:pt x="1646752" y="966558"/>
                </a:lnTo>
                <a:lnTo>
                  <a:pt x="1685354" y="944868"/>
                </a:lnTo>
                <a:lnTo>
                  <a:pt x="1721179" y="919189"/>
                </a:lnTo>
                <a:lnTo>
                  <a:pt x="1753925" y="889825"/>
                </a:lnTo>
                <a:lnTo>
                  <a:pt x="1783289" y="857078"/>
                </a:lnTo>
                <a:lnTo>
                  <a:pt x="1808966" y="821253"/>
                </a:lnTo>
                <a:lnTo>
                  <a:pt x="1830655" y="782651"/>
                </a:lnTo>
                <a:lnTo>
                  <a:pt x="1848052" y="741577"/>
                </a:lnTo>
                <a:lnTo>
                  <a:pt x="1860854" y="698334"/>
                </a:lnTo>
                <a:lnTo>
                  <a:pt x="1868757" y="653224"/>
                </a:lnTo>
                <a:lnTo>
                  <a:pt x="1871459" y="606551"/>
                </a:lnTo>
                <a:lnTo>
                  <a:pt x="1871459" y="400812"/>
                </a:lnTo>
                <a:lnTo>
                  <a:pt x="1868757" y="354139"/>
                </a:lnTo>
                <a:lnTo>
                  <a:pt x="1860854" y="309029"/>
                </a:lnTo>
                <a:lnTo>
                  <a:pt x="1848052" y="265786"/>
                </a:lnTo>
                <a:lnTo>
                  <a:pt x="1830655" y="224712"/>
                </a:lnTo>
                <a:lnTo>
                  <a:pt x="1808966" y="186110"/>
                </a:lnTo>
                <a:lnTo>
                  <a:pt x="1783289" y="150285"/>
                </a:lnTo>
                <a:lnTo>
                  <a:pt x="1753925" y="117538"/>
                </a:lnTo>
                <a:lnTo>
                  <a:pt x="1721179" y="88174"/>
                </a:lnTo>
                <a:lnTo>
                  <a:pt x="1685354" y="62495"/>
                </a:lnTo>
                <a:lnTo>
                  <a:pt x="1646752" y="40805"/>
                </a:lnTo>
                <a:lnTo>
                  <a:pt x="1605677" y="23408"/>
                </a:lnTo>
                <a:lnTo>
                  <a:pt x="1562433" y="10605"/>
                </a:lnTo>
                <a:lnTo>
                  <a:pt x="1517322" y="2701"/>
                </a:lnTo>
                <a:lnTo>
                  <a:pt x="1470647" y="0"/>
                </a:lnTo>
                <a:lnTo>
                  <a:pt x="40232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2037" y="1554607"/>
            <a:ext cx="13957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-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spc="-165" dirty="0" err="1" smtClean="0">
                <a:latin typeface="Arial"/>
                <a:cs typeface="Arial"/>
              </a:rPr>
              <a:t>Defenisi</a:t>
            </a:r>
            <a:r>
              <a:rPr lang="en-US" sz="2000" spc="-165" dirty="0" smtClean="0">
                <a:latin typeface="Arial"/>
                <a:cs typeface="Arial"/>
              </a:rPr>
              <a:t> </a:t>
            </a:r>
            <a:r>
              <a:rPr lang="en-US" sz="2000" spc="-165" dirty="0" err="1" smtClean="0">
                <a:latin typeface="Arial"/>
                <a:cs typeface="Arial"/>
              </a:rPr>
              <a:t>Persyaratan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43532" y="1451484"/>
            <a:ext cx="1871459" cy="100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67332" y="1375284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4">
                <a:moveTo>
                  <a:pt x="1871459" y="606551"/>
                </a:moveTo>
                <a:lnTo>
                  <a:pt x="1871459" y="400812"/>
                </a:lnTo>
                <a:lnTo>
                  <a:pt x="1868756" y="354139"/>
                </a:lnTo>
                <a:lnTo>
                  <a:pt x="1860849" y="309029"/>
                </a:lnTo>
                <a:lnTo>
                  <a:pt x="1848037" y="265786"/>
                </a:lnTo>
                <a:lnTo>
                  <a:pt x="1830620" y="224712"/>
                </a:lnTo>
                <a:lnTo>
                  <a:pt x="1808897" y="186110"/>
                </a:lnTo>
                <a:lnTo>
                  <a:pt x="1783170" y="150285"/>
                </a:lnTo>
                <a:lnTo>
                  <a:pt x="1753736" y="117538"/>
                </a:lnTo>
                <a:lnTo>
                  <a:pt x="1720897" y="88174"/>
                </a:lnTo>
                <a:lnTo>
                  <a:pt x="1684952" y="62495"/>
                </a:lnTo>
                <a:lnTo>
                  <a:pt x="1646201" y="40805"/>
                </a:lnTo>
                <a:lnTo>
                  <a:pt x="1604944" y="23408"/>
                </a:lnTo>
                <a:lnTo>
                  <a:pt x="1561481" y="10605"/>
                </a:lnTo>
                <a:lnTo>
                  <a:pt x="1516112" y="2701"/>
                </a:lnTo>
                <a:lnTo>
                  <a:pt x="1469136" y="0"/>
                </a:lnTo>
                <a:lnTo>
                  <a:pt x="400799" y="0"/>
                </a:lnTo>
                <a:lnTo>
                  <a:pt x="354129" y="2701"/>
                </a:lnTo>
                <a:lnTo>
                  <a:pt x="309021" y="10605"/>
                </a:lnTo>
                <a:lnTo>
                  <a:pt x="265780" y="23408"/>
                </a:lnTo>
                <a:lnTo>
                  <a:pt x="224707" y="40805"/>
                </a:lnTo>
                <a:lnTo>
                  <a:pt x="186107" y="62495"/>
                </a:lnTo>
                <a:lnTo>
                  <a:pt x="150282" y="88174"/>
                </a:lnTo>
                <a:lnTo>
                  <a:pt x="117536" y="117538"/>
                </a:lnTo>
                <a:lnTo>
                  <a:pt x="88173" y="150285"/>
                </a:lnTo>
                <a:lnTo>
                  <a:pt x="62495" y="186110"/>
                </a:lnTo>
                <a:lnTo>
                  <a:pt x="40805" y="224712"/>
                </a:lnTo>
                <a:lnTo>
                  <a:pt x="23408" y="265786"/>
                </a:lnTo>
                <a:lnTo>
                  <a:pt x="10605" y="309029"/>
                </a:lnTo>
                <a:lnTo>
                  <a:pt x="2701" y="354139"/>
                </a:lnTo>
                <a:lnTo>
                  <a:pt x="0" y="400812"/>
                </a:lnTo>
                <a:lnTo>
                  <a:pt x="0" y="606551"/>
                </a:lnTo>
                <a:lnTo>
                  <a:pt x="2701" y="653224"/>
                </a:lnTo>
                <a:lnTo>
                  <a:pt x="10605" y="698334"/>
                </a:lnTo>
                <a:lnTo>
                  <a:pt x="23408" y="741577"/>
                </a:lnTo>
                <a:lnTo>
                  <a:pt x="40805" y="782651"/>
                </a:lnTo>
                <a:lnTo>
                  <a:pt x="62495" y="821253"/>
                </a:lnTo>
                <a:lnTo>
                  <a:pt x="88173" y="857078"/>
                </a:lnTo>
                <a:lnTo>
                  <a:pt x="117536" y="889825"/>
                </a:lnTo>
                <a:lnTo>
                  <a:pt x="150282" y="919189"/>
                </a:lnTo>
                <a:lnTo>
                  <a:pt x="186107" y="944868"/>
                </a:lnTo>
                <a:lnTo>
                  <a:pt x="224707" y="966558"/>
                </a:lnTo>
                <a:lnTo>
                  <a:pt x="265780" y="983955"/>
                </a:lnTo>
                <a:lnTo>
                  <a:pt x="309021" y="996758"/>
                </a:lnTo>
                <a:lnTo>
                  <a:pt x="354129" y="1004662"/>
                </a:lnTo>
                <a:lnTo>
                  <a:pt x="400799" y="1007363"/>
                </a:lnTo>
                <a:lnTo>
                  <a:pt x="1469136" y="1007363"/>
                </a:lnTo>
                <a:lnTo>
                  <a:pt x="1516112" y="1004662"/>
                </a:lnTo>
                <a:lnTo>
                  <a:pt x="1561481" y="996758"/>
                </a:lnTo>
                <a:lnTo>
                  <a:pt x="1604944" y="983955"/>
                </a:lnTo>
                <a:lnTo>
                  <a:pt x="1646201" y="966558"/>
                </a:lnTo>
                <a:lnTo>
                  <a:pt x="1684952" y="944868"/>
                </a:lnTo>
                <a:lnTo>
                  <a:pt x="1720897" y="919189"/>
                </a:lnTo>
                <a:lnTo>
                  <a:pt x="1753736" y="889825"/>
                </a:lnTo>
                <a:lnTo>
                  <a:pt x="1783170" y="857078"/>
                </a:lnTo>
                <a:lnTo>
                  <a:pt x="1808897" y="821253"/>
                </a:lnTo>
                <a:lnTo>
                  <a:pt x="1830620" y="782651"/>
                </a:lnTo>
                <a:lnTo>
                  <a:pt x="1848037" y="741577"/>
                </a:lnTo>
                <a:lnTo>
                  <a:pt x="1860849" y="698334"/>
                </a:lnTo>
                <a:lnTo>
                  <a:pt x="1868756" y="653224"/>
                </a:lnTo>
                <a:lnTo>
                  <a:pt x="1871459" y="606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7332" y="1375284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4">
                <a:moveTo>
                  <a:pt x="400799" y="0"/>
                </a:moveTo>
                <a:lnTo>
                  <a:pt x="354129" y="2701"/>
                </a:lnTo>
                <a:lnTo>
                  <a:pt x="309021" y="10605"/>
                </a:lnTo>
                <a:lnTo>
                  <a:pt x="265780" y="23408"/>
                </a:lnTo>
                <a:lnTo>
                  <a:pt x="224707" y="40805"/>
                </a:lnTo>
                <a:lnTo>
                  <a:pt x="186107" y="62495"/>
                </a:lnTo>
                <a:lnTo>
                  <a:pt x="150282" y="88174"/>
                </a:lnTo>
                <a:lnTo>
                  <a:pt x="117536" y="117538"/>
                </a:lnTo>
                <a:lnTo>
                  <a:pt x="88173" y="150285"/>
                </a:lnTo>
                <a:lnTo>
                  <a:pt x="62495" y="186110"/>
                </a:lnTo>
                <a:lnTo>
                  <a:pt x="40805" y="224712"/>
                </a:lnTo>
                <a:lnTo>
                  <a:pt x="23408" y="265786"/>
                </a:lnTo>
                <a:lnTo>
                  <a:pt x="10605" y="309029"/>
                </a:lnTo>
                <a:lnTo>
                  <a:pt x="2701" y="354139"/>
                </a:lnTo>
                <a:lnTo>
                  <a:pt x="0" y="400812"/>
                </a:lnTo>
                <a:lnTo>
                  <a:pt x="0" y="606551"/>
                </a:lnTo>
                <a:lnTo>
                  <a:pt x="2701" y="653224"/>
                </a:lnTo>
                <a:lnTo>
                  <a:pt x="10605" y="698334"/>
                </a:lnTo>
                <a:lnTo>
                  <a:pt x="23408" y="741577"/>
                </a:lnTo>
                <a:lnTo>
                  <a:pt x="40805" y="782651"/>
                </a:lnTo>
                <a:lnTo>
                  <a:pt x="62495" y="821253"/>
                </a:lnTo>
                <a:lnTo>
                  <a:pt x="88173" y="857078"/>
                </a:lnTo>
                <a:lnTo>
                  <a:pt x="117536" y="889825"/>
                </a:lnTo>
                <a:lnTo>
                  <a:pt x="150282" y="919189"/>
                </a:lnTo>
                <a:lnTo>
                  <a:pt x="186107" y="944868"/>
                </a:lnTo>
                <a:lnTo>
                  <a:pt x="224707" y="966558"/>
                </a:lnTo>
                <a:lnTo>
                  <a:pt x="265780" y="983955"/>
                </a:lnTo>
                <a:lnTo>
                  <a:pt x="309021" y="996758"/>
                </a:lnTo>
                <a:lnTo>
                  <a:pt x="354129" y="1004662"/>
                </a:lnTo>
                <a:lnTo>
                  <a:pt x="400799" y="1007363"/>
                </a:lnTo>
                <a:lnTo>
                  <a:pt x="1469136" y="1007363"/>
                </a:lnTo>
                <a:lnTo>
                  <a:pt x="1516112" y="1004662"/>
                </a:lnTo>
                <a:lnTo>
                  <a:pt x="1561481" y="996758"/>
                </a:lnTo>
                <a:lnTo>
                  <a:pt x="1604944" y="983955"/>
                </a:lnTo>
                <a:lnTo>
                  <a:pt x="1646201" y="966558"/>
                </a:lnTo>
                <a:lnTo>
                  <a:pt x="1684952" y="944868"/>
                </a:lnTo>
                <a:lnTo>
                  <a:pt x="1720897" y="919189"/>
                </a:lnTo>
                <a:lnTo>
                  <a:pt x="1753736" y="889825"/>
                </a:lnTo>
                <a:lnTo>
                  <a:pt x="1783170" y="857078"/>
                </a:lnTo>
                <a:lnTo>
                  <a:pt x="1808897" y="821253"/>
                </a:lnTo>
                <a:lnTo>
                  <a:pt x="1830620" y="782651"/>
                </a:lnTo>
                <a:lnTo>
                  <a:pt x="1848037" y="741577"/>
                </a:lnTo>
                <a:lnTo>
                  <a:pt x="1860849" y="698334"/>
                </a:lnTo>
                <a:lnTo>
                  <a:pt x="1868756" y="653224"/>
                </a:lnTo>
                <a:lnTo>
                  <a:pt x="1871459" y="606551"/>
                </a:lnTo>
                <a:lnTo>
                  <a:pt x="1871459" y="400812"/>
                </a:lnTo>
                <a:lnTo>
                  <a:pt x="1868756" y="354139"/>
                </a:lnTo>
                <a:lnTo>
                  <a:pt x="1860849" y="309029"/>
                </a:lnTo>
                <a:lnTo>
                  <a:pt x="1848037" y="265786"/>
                </a:lnTo>
                <a:lnTo>
                  <a:pt x="1830620" y="224712"/>
                </a:lnTo>
                <a:lnTo>
                  <a:pt x="1808897" y="186110"/>
                </a:lnTo>
                <a:lnTo>
                  <a:pt x="1783170" y="150285"/>
                </a:lnTo>
                <a:lnTo>
                  <a:pt x="1753736" y="117538"/>
                </a:lnTo>
                <a:lnTo>
                  <a:pt x="1720897" y="88174"/>
                </a:lnTo>
                <a:lnTo>
                  <a:pt x="1684952" y="62495"/>
                </a:lnTo>
                <a:lnTo>
                  <a:pt x="1646201" y="40805"/>
                </a:lnTo>
                <a:lnTo>
                  <a:pt x="1604944" y="23408"/>
                </a:lnTo>
                <a:lnTo>
                  <a:pt x="1561481" y="10605"/>
                </a:lnTo>
                <a:lnTo>
                  <a:pt x="1516112" y="2701"/>
                </a:lnTo>
                <a:lnTo>
                  <a:pt x="1469136" y="0"/>
                </a:lnTo>
                <a:lnTo>
                  <a:pt x="40079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06092" y="1554607"/>
            <a:ext cx="13957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-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spc="-80" dirty="0" err="1" smtClean="0">
                <a:latin typeface="Arial"/>
                <a:cs typeface="Arial"/>
              </a:rPr>
              <a:t>Terapkan</a:t>
            </a:r>
            <a:r>
              <a:rPr lang="en-US" sz="2000" spc="-80" dirty="0" smtClean="0">
                <a:latin typeface="Arial"/>
                <a:cs typeface="Arial"/>
              </a:rPr>
              <a:t> </a:t>
            </a:r>
            <a:r>
              <a:rPr lang="en-US" sz="2000" spc="-80" dirty="0" err="1" smtClean="0">
                <a:latin typeface="Arial"/>
                <a:cs typeface="Arial"/>
              </a:rPr>
              <a:t>Persyaratan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82147" y="1451484"/>
            <a:ext cx="1871472" cy="1007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5960" y="1375284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4">
                <a:moveTo>
                  <a:pt x="1871472" y="606551"/>
                </a:moveTo>
                <a:lnTo>
                  <a:pt x="1871472" y="400812"/>
                </a:lnTo>
                <a:lnTo>
                  <a:pt x="1868769" y="354139"/>
                </a:lnTo>
                <a:lnTo>
                  <a:pt x="1860861" y="309029"/>
                </a:lnTo>
                <a:lnTo>
                  <a:pt x="1848047" y="265786"/>
                </a:lnTo>
                <a:lnTo>
                  <a:pt x="1830628" y="224712"/>
                </a:lnTo>
                <a:lnTo>
                  <a:pt x="1808903" y="186110"/>
                </a:lnTo>
                <a:lnTo>
                  <a:pt x="1783173" y="150285"/>
                </a:lnTo>
                <a:lnTo>
                  <a:pt x="1753738" y="117538"/>
                </a:lnTo>
                <a:lnTo>
                  <a:pt x="1720897" y="88174"/>
                </a:lnTo>
                <a:lnTo>
                  <a:pt x="1684950" y="62495"/>
                </a:lnTo>
                <a:lnTo>
                  <a:pt x="1646198" y="40805"/>
                </a:lnTo>
                <a:lnTo>
                  <a:pt x="1604941" y="23408"/>
                </a:lnTo>
                <a:lnTo>
                  <a:pt x="1561478" y="10605"/>
                </a:lnTo>
                <a:lnTo>
                  <a:pt x="1516109" y="2701"/>
                </a:lnTo>
                <a:lnTo>
                  <a:pt x="1469136" y="0"/>
                </a:lnTo>
                <a:lnTo>
                  <a:pt x="400812" y="0"/>
                </a:lnTo>
                <a:lnTo>
                  <a:pt x="354139" y="2701"/>
                </a:lnTo>
                <a:lnTo>
                  <a:pt x="309029" y="10605"/>
                </a:lnTo>
                <a:lnTo>
                  <a:pt x="265786" y="23408"/>
                </a:lnTo>
                <a:lnTo>
                  <a:pt x="224712" y="40805"/>
                </a:lnTo>
                <a:lnTo>
                  <a:pt x="186110" y="62495"/>
                </a:lnTo>
                <a:lnTo>
                  <a:pt x="150285" y="88174"/>
                </a:lnTo>
                <a:lnTo>
                  <a:pt x="117538" y="117538"/>
                </a:lnTo>
                <a:lnTo>
                  <a:pt x="88174" y="150285"/>
                </a:lnTo>
                <a:lnTo>
                  <a:pt x="62495" y="186110"/>
                </a:lnTo>
                <a:lnTo>
                  <a:pt x="40805" y="224712"/>
                </a:lnTo>
                <a:lnTo>
                  <a:pt x="23408" y="265786"/>
                </a:lnTo>
                <a:lnTo>
                  <a:pt x="10605" y="309029"/>
                </a:lnTo>
                <a:lnTo>
                  <a:pt x="2701" y="354139"/>
                </a:lnTo>
                <a:lnTo>
                  <a:pt x="0" y="400812"/>
                </a:lnTo>
                <a:lnTo>
                  <a:pt x="0" y="606551"/>
                </a:lnTo>
                <a:lnTo>
                  <a:pt x="2701" y="653224"/>
                </a:lnTo>
                <a:lnTo>
                  <a:pt x="10605" y="698334"/>
                </a:lnTo>
                <a:lnTo>
                  <a:pt x="23408" y="741577"/>
                </a:lnTo>
                <a:lnTo>
                  <a:pt x="40805" y="782651"/>
                </a:lnTo>
                <a:lnTo>
                  <a:pt x="62495" y="821253"/>
                </a:lnTo>
                <a:lnTo>
                  <a:pt x="88174" y="857078"/>
                </a:lnTo>
                <a:lnTo>
                  <a:pt x="117538" y="889825"/>
                </a:lnTo>
                <a:lnTo>
                  <a:pt x="150285" y="919189"/>
                </a:lnTo>
                <a:lnTo>
                  <a:pt x="186110" y="944868"/>
                </a:lnTo>
                <a:lnTo>
                  <a:pt x="224712" y="966558"/>
                </a:lnTo>
                <a:lnTo>
                  <a:pt x="265786" y="983955"/>
                </a:lnTo>
                <a:lnTo>
                  <a:pt x="309029" y="996758"/>
                </a:lnTo>
                <a:lnTo>
                  <a:pt x="354139" y="1004662"/>
                </a:lnTo>
                <a:lnTo>
                  <a:pt x="400812" y="1007363"/>
                </a:lnTo>
                <a:lnTo>
                  <a:pt x="1469136" y="1007363"/>
                </a:lnTo>
                <a:lnTo>
                  <a:pt x="1516109" y="1004662"/>
                </a:lnTo>
                <a:lnTo>
                  <a:pt x="1561478" y="996758"/>
                </a:lnTo>
                <a:lnTo>
                  <a:pt x="1604941" y="983955"/>
                </a:lnTo>
                <a:lnTo>
                  <a:pt x="1646198" y="966558"/>
                </a:lnTo>
                <a:lnTo>
                  <a:pt x="1684950" y="944868"/>
                </a:lnTo>
                <a:lnTo>
                  <a:pt x="1720897" y="919189"/>
                </a:lnTo>
                <a:lnTo>
                  <a:pt x="1753738" y="889825"/>
                </a:lnTo>
                <a:lnTo>
                  <a:pt x="1783173" y="857078"/>
                </a:lnTo>
                <a:lnTo>
                  <a:pt x="1808903" y="821253"/>
                </a:lnTo>
                <a:lnTo>
                  <a:pt x="1830628" y="782651"/>
                </a:lnTo>
                <a:lnTo>
                  <a:pt x="1848047" y="741577"/>
                </a:lnTo>
                <a:lnTo>
                  <a:pt x="1860861" y="698334"/>
                </a:lnTo>
                <a:lnTo>
                  <a:pt x="1868769" y="653224"/>
                </a:lnTo>
                <a:lnTo>
                  <a:pt x="1871472" y="606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5960" y="1375284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4">
                <a:moveTo>
                  <a:pt x="400812" y="0"/>
                </a:moveTo>
                <a:lnTo>
                  <a:pt x="354139" y="2701"/>
                </a:lnTo>
                <a:lnTo>
                  <a:pt x="309029" y="10605"/>
                </a:lnTo>
                <a:lnTo>
                  <a:pt x="265786" y="23408"/>
                </a:lnTo>
                <a:lnTo>
                  <a:pt x="224712" y="40805"/>
                </a:lnTo>
                <a:lnTo>
                  <a:pt x="186110" y="62495"/>
                </a:lnTo>
                <a:lnTo>
                  <a:pt x="150285" y="88174"/>
                </a:lnTo>
                <a:lnTo>
                  <a:pt x="117538" y="117538"/>
                </a:lnTo>
                <a:lnTo>
                  <a:pt x="88174" y="150285"/>
                </a:lnTo>
                <a:lnTo>
                  <a:pt x="62495" y="186110"/>
                </a:lnTo>
                <a:lnTo>
                  <a:pt x="40805" y="224712"/>
                </a:lnTo>
                <a:lnTo>
                  <a:pt x="23408" y="265786"/>
                </a:lnTo>
                <a:lnTo>
                  <a:pt x="10605" y="309029"/>
                </a:lnTo>
                <a:lnTo>
                  <a:pt x="2701" y="354139"/>
                </a:lnTo>
                <a:lnTo>
                  <a:pt x="0" y="400812"/>
                </a:lnTo>
                <a:lnTo>
                  <a:pt x="0" y="606551"/>
                </a:lnTo>
                <a:lnTo>
                  <a:pt x="2701" y="653224"/>
                </a:lnTo>
                <a:lnTo>
                  <a:pt x="10605" y="698334"/>
                </a:lnTo>
                <a:lnTo>
                  <a:pt x="23408" y="741577"/>
                </a:lnTo>
                <a:lnTo>
                  <a:pt x="40805" y="782651"/>
                </a:lnTo>
                <a:lnTo>
                  <a:pt x="62495" y="821253"/>
                </a:lnTo>
                <a:lnTo>
                  <a:pt x="88174" y="857078"/>
                </a:lnTo>
                <a:lnTo>
                  <a:pt x="117538" y="889825"/>
                </a:lnTo>
                <a:lnTo>
                  <a:pt x="150285" y="919189"/>
                </a:lnTo>
                <a:lnTo>
                  <a:pt x="186110" y="944868"/>
                </a:lnTo>
                <a:lnTo>
                  <a:pt x="224712" y="966558"/>
                </a:lnTo>
                <a:lnTo>
                  <a:pt x="265786" y="983955"/>
                </a:lnTo>
                <a:lnTo>
                  <a:pt x="309029" y="996758"/>
                </a:lnTo>
                <a:lnTo>
                  <a:pt x="354139" y="1004662"/>
                </a:lnTo>
                <a:lnTo>
                  <a:pt x="400812" y="1007363"/>
                </a:lnTo>
                <a:lnTo>
                  <a:pt x="1469136" y="1007363"/>
                </a:lnTo>
                <a:lnTo>
                  <a:pt x="1516109" y="1004662"/>
                </a:lnTo>
                <a:lnTo>
                  <a:pt x="1561478" y="996758"/>
                </a:lnTo>
                <a:lnTo>
                  <a:pt x="1604941" y="983955"/>
                </a:lnTo>
                <a:lnTo>
                  <a:pt x="1646198" y="966558"/>
                </a:lnTo>
                <a:lnTo>
                  <a:pt x="1684950" y="944868"/>
                </a:lnTo>
                <a:lnTo>
                  <a:pt x="1720897" y="919189"/>
                </a:lnTo>
                <a:lnTo>
                  <a:pt x="1753738" y="889825"/>
                </a:lnTo>
                <a:lnTo>
                  <a:pt x="1783173" y="857078"/>
                </a:lnTo>
                <a:lnTo>
                  <a:pt x="1808903" y="821253"/>
                </a:lnTo>
                <a:lnTo>
                  <a:pt x="1830628" y="782651"/>
                </a:lnTo>
                <a:lnTo>
                  <a:pt x="1848047" y="741577"/>
                </a:lnTo>
                <a:lnTo>
                  <a:pt x="1860861" y="698334"/>
                </a:lnTo>
                <a:lnTo>
                  <a:pt x="1868769" y="653224"/>
                </a:lnTo>
                <a:lnTo>
                  <a:pt x="1871472" y="606551"/>
                </a:lnTo>
                <a:lnTo>
                  <a:pt x="1871472" y="400812"/>
                </a:lnTo>
                <a:lnTo>
                  <a:pt x="1868769" y="354139"/>
                </a:lnTo>
                <a:lnTo>
                  <a:pt x="1860861" y="309029"/>
                </a:lnTo>
                <a:lnTo>
                  <a:pt x="1848047" y="265786"/>
                </a:lnTo>
                <a:lnTo>
                  <a:pt x="1830628" y="224712"/>
                </a:lnTo>
                <a:lnTo>
                  <a:pt x="1808903" y="186110"/>
                </a:lnTo>
                <a:lnTo>
                  <a:pt x="1783173" y="150285"/>
                </a:lnTo>
                <a:lnTo>
                  <a:pt x="1753738" y="117538"/>
                </a:lnTo>
                <a:lnTo>
                  <a:pt x="1720897" y="88174"/>
                </a:lnTo>
                <a:lnTo>
                  <a:pt x="1684950" y="62495"/>
                </a:lnTo>
                <a:lnTo>
                  <a:pt x="1646198" y="40805"/>
                </a:lnTo>
                <a:lnTo>
                  <a:pt x="1604941" y="23408"/>
                </a:lnTo>
                <a:lnTo>
                  <a:pt x="1561478" y="10605"/>
                </a:lnTo>
                <a:lnTo>
                  <a:pt x="1516109" y="2701"/>
                </a:lnTo>
                <a:lnTo>
                  <a:pt x="1469136" y="0"/>
                </a:lnTo>
                <a:lnTo>
                  <a:pt x="4008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92549" y="1402207"/>
            <a:ext cx="117411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-74295" algn="ctr">
              <a:lnSpc>
                <a:spcPct val="100000"/>
              </a:lnSpc>
              <a:spcBef>
                <a:spcPts val="105"/>
              </a:spcBef>
            </a:pPr>
            <a:r>
              <a:rPr lang="en-US" sz="2000" dirty="0" err="1" smtClean="0">
                <a:latin typeface="Arial"/>
                <a:cs typeface="Arial"/>
              </a:rPr>
              <a:t>Rancang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Arsitektur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Sistem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40599" y="2746883"/>
            <a:ext cx="3168395" cy="1007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4399" y="2670683"/>
            <a:ext cx="3168650" cy="1007744"/>
          </a:xfrm>
          <a:custGeom>
            <a:avLst/>
            <a:gdLst/>
            <a:ahLst/>
            <a:cxnLst/>
            <a:rect l="l" t="t" r="r" b="b"/>
            <a:pathLst>
              <a:path w="3168650" h="1007745">
                <a:moveTo>
                  <a:pt x="3168396" y="606551"/>
                </a:moveTo>
                <a:lnTo>
                  <a:pt x="3168396" y="400812"/>
                </a:lnTo>
                <a:lnTo>
                  <a:pt x="3165693" y="354139"/>
                </a:lnTo>
                <a:lnTo>
                  <a:pt x="3157786" y="309029"/>
                </a:lnTo>
                <a:lnTo>
                  <a:pt x="3144974" y="265786"/>
                </a:lnTo>
                <a:lnTo>
                  <a:pt x="3127556" y="224712"/>
                </a:lnTo>
                <a:lnTo>
                  <a:pt x="3105834" y="186110"/>
                </a:lnTo>
                <a:lnTo>
                  <a:pt x="3080105" y="150285"/>
                </a:lnTo>
                <a:lnTo>
                  <a:pt x="3050671" y="117538"/>
                </a:lnTo>
                <a:lnTo>
                  <a:pt x="3017831" y="88174"/>
                </a:lnTo>
                <a:lnTo>
                  <a:pt x="2981886" y="62495"/>
                </a:lnTo>
                <a:lnTo>
                  <a:pt x="2943133" y="40805"/>
                </a:lnTo>
                <a:lnTo>
                  <a:pt x="2901875" y="23408"/>
                </a:lnTo>
                <a:lnTo>
                  <a:pt x="2858410" y="10605"/>
                </a:lnTo>
                <a:lnTo>
                  <a:pt x="2813038" y="2701"/>
                </a:lnTo>
                <a:lnTo>
                  <a:pt x="2766060" y="0"/>
                </a:lnTo>
                <a:lnTo>
                  <a:pt x="400812" y="0"/>
                </a:lnTo>
                <a:lnTo>
                  <a:pt x="354139" y="2701"/>
                </a:lnTo>
                <a:lnTo>
                  <a:pt x="309029" y="10605"/>
                </a:lnTo>
                <a:lnTo>
                  <a:pt x="265786" y="23408"/>
                </a:lnTo>
                <a:lnTo>
                  <a:pt x="224712" y="40805"/>
                </a:lnTo>
                <a:lnTo>
                  <a:pt x="186110" y="62495"/>
                </a:lnTo>
                <a:lnTo>
                  <a:pt x="150285" y="88174"/>
                </a:lnTo>
                <a:lnTo>
                  <a:pt x="117538" y="117538"/>
                </a:lnTo>
                <a:lnTo>
                  <a:pt x="88174" y="150285"/>
                </a:lnTo>
                <a:lnTo>
                  <a:pt x="62495" y="186110"/>
                </a:lnTo>
                <a:lnTo>
                  <a:pt x="40805" y="224712"/>
                </a:lnTo>
                <a:lnTo>
                  <a:pt x="23408" y="265786"/>
                </a:lnTo>
                <a:lnTo>
                  <a:pt x="10605" y="309029"/>
                </a:lnTo>
                <a:lnTo>
                  <a:pt x="2701" y="354139"/>
                </a:lnTo>
                <a:lnTo>
                  <a:pt x="0" y="400812"/>
                </a:lnTo>
                <a:lnTo>
                  <a:pt x="0" y="606552"/>
                </a:lnTo>
                <a:lnTo>
                  <a:pt x="2701" y="653224"/>
                </a:lnTo>
                <a:lnTo>
                  <a:pt x="10605" y="698334"/>
                </a:lnTo>
                <a:lnTo>
                  <a:pt x="23408" y="741577"/>
                </a:lnTo>
                <a:lnTo>
                  <a:pt x="40805" y="782651"/>
                </a:lnTo>
                <a:lnTo>
                  <a:pt x="62495" y="821253"/>
                </a:lnTo>
                <a:lnTo>
                  <a:pt x="88174" y="857078"/>
                </a:lnTo>
                <a:lnTo>
                  <a:pt x="117538" y="889825"/>
                </a:lnTo>
                <a:lnTo>
                  <a:pt x="150285" y="919189"/>
                </a:lnTo>
                <a:lnTo>
                  <a:pt x="186110" y="944868"/>
                </a:lnTo>
                <a:lnTo>
                  <a:pt x="224712" y="966558"/>
                </a:lnTo>
                <a:lnTo>
                  <a:pt x="265786" y="983955"/>
                </a:lnTo>
                <a:lnTo>
                  <a:pt x="309029" y="996758"/>
                </a:lnTo>
                <a:lnTo>
                  <a:pt x="354139" y="1004662"/>
                </a:lnTo>
                <a:lnTo>
                  <a:pt x="400812" y="1007364"/>
                </a:lnTo>
                <a:lnTo>
                  <a:pt x="2766060" y="1007363"/>
                </a:lnTo>
                <a:lnTo>
                  <a:pt x="2813038" y="1004662"/>
                </a:lnTo>
                <a:lnTo>
                  <a:pt x="2858410" y="996758"/>
                </a:lnTo>
                <a:lnTo>
                  <a:pt x="2901875" y="983955"/>
                </a:lnTo>
                <a:lnTo>
                  <a:pt x="2943133" y="966558"/>
                </a:lnTo>
                <a:lnTo>
                  <a:pt x="2981886" y="944868"/>
                </a:lnTo>
                <a:lnTo>
                  <a:pt x="3017831" y="919189"/>
                </a:lnTo>
                <a:lnTo>
                  <a:pt x="3050671" y="889825"/>
                </a:lnTo>
                <a:lnTo>
                  <a:pt x="3080105" y="857078"/>
                </a:lnTo>
                <a:lnTo>
                  <a:pt x="3105834" y="821253"/>
                </a:lnTo>
                <a:lnTo>
                  <a:pt x="3127556" y="782651"/>
                </a:lnTo>
                <a:lnTo>
                  <a:pt x="3144974" y="741577"/>
                </a:lnTo>
                <a:lnTo>
                  <a:pt x="3157786" y="698334"/>
                </a:lnTo>
                <a:lnTo>
                  <a:pt x="3165693" y="653224"/>
                </a:lnTo>
                <a:lnTo>
                  <a:pt x="3168396" y="606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4399" y="2670683"/>
            <a:ext cx="3168650" cy="1007744"/>
          </a:xfrm>
          <a:custGeom>
            <a:avLst/>
            <a:gdLst/>
            <a:ahLst/>
            <a:cxnLst/>
            <a:rect l="l" t="t" r="r" b="b"/>
            <a:pathLst>
              <a:path w="3168650" h="1007745">
                <a:moveTo>
                  <a:pt x="400812" y="0"/>
                </a:moveTo>
                <a:lnTo>
                  <a:pt x="354139" y="2701"/>
                </a:lnTo>
                <a:lnTo>
                  <a:pt x="309029" y="10605"/>
                </a:lnTo>
                <a:lnTo>
                  <a:pt x="265786" y="23408"/>
                </a:lnTo>
                <a:lnTo>
                  <a:pt x="224712" y="40805"/>
                </a:lnTo>
                <a:lnTo>
                  <a:pt x="186110" y="62495"/>
                </a:lnTo>
                <a:lnTo>
                  <a:pt x="150285" y="88174"/>
                </a:lnTo>
                <a:lnTo>
                  <a:pt x="117538" y="117538"/>
                </a:lnTo>
                <a:lnTo>
                  <a:pt x="88174" y="150285"/>
                </a:lnTo>
                <a:lnTo>
                  <a:pt x="62495" y="186110"/>
                </a:lnTo>
                <a:lnTo>
                  <a:pt x="40805" y="224712"/>
                </a:lnTo>
                <a:lnTo>
                  <a:pt x="23408" y="265786"/>
                </a:lnTo>
                <a:lnTo>
                  <a:pt x="10605" y="309029"/>
                </a:lnTo>
                <a:lnTo>
                  <a:pt x="2701" y="354139"/>
                </a:lnTo>
                <a:lnTo>
                  <a:pt x="0" y="400812"/>
                </a:lnTo>
                <a:lnTo>
                  <a:pt x="0" y="606552"/>
                </a:lnTo>
                <a:lnTo>
                  <a:pt x="2701" y="653224"/>
                </a:lnTo>
                <a:lnTo>
                  <a:pt x="10605" y="698334"/>
                </a:lnTo>
                <a:lnTo>
                  <a:pt x="23408" y="741577"/>
                </a:lnTo>
                <a:lnTo>
                  <a:pt x="40805" y="782651"/>
                </a:lnTo>
                <a:lnTo>
                  <a:pt x="62495" y="821253"/>
                </a:lnTo>
                <a:lnTo>
                  <a:pt x="88174" y="857078"/>
                </a:lnTo>
                <a:lnTo>
                  <a:pt x="117538" y="889825"/>
                </a:lnTo>
                <a:lnTo>
                  <a:pt x="150285" y="919189"/>
                </a:lnTo>
                <a:lnTo>
                  <a:pt x="186110" y="944868"/>
                </a:lnTo>
                <a:lnTo>
                  <a:pt x="224712" y="966558"/>
                </a:lnTo>
                <a:lnTo>
                  <a:pt x="265786" y="983955"/>
                </a:lnTo>
                <a:lnTo>
                  <a:pt x="309029" y="996758"/>
                </a:lnTo>
                <a:lnTo>
                  <a:pt x="354139" y="1004662"/>
                </a:lnTo>
                <a:lnTo>
                  <a:pt x="400812" y="1007364"/>
                </a:lnTo>
                <a:lnTo>
                  <a:pt x="2766060" y="1007363"/>
                </a:lnTo>
                <a:lnTo>
                  <a:pt x="2813038" y="1004662"/>
                </a:lnTo>
                <a:lnTo>
                  <a:pt x="2858410" y="996758"/>
                </a:lnTo>
                <a:lnTo>
                  <a:pt x="2901875" y="983955"/>
                </a:lnTo>
                <a:lnTo>
                  <a:pt x="2943133" y="966558"/>
                </a:lnTo>
                <a:lnTo>
                  <a:pt x="2981886" y="944868"/>
                </a:lnTo>
                <a:lnTo>
                  <a:pt x="3017831" y="919189"/>
                </a:lnTo>
                <a:lnTo>
                  <a:pt x="3050671" y="889825"/>
                </a:lnTo>
                <a:lnTo>
                  <a:pt x="3080105" y="857078"/>
                </a:lnTo>
                <a:lnTo>
                  <a:pt x="3105834" y="821253"/>
                </a:lnTo>
                <a:lnTo>
                  <a:pt x="3127556" y="782651"/>
                </a:lnTo>
                <a:lnTo>
                  <a:pt x="3144974" y="741577"/>
                </a:lnTo>
                <a:lnTo>
                  <a:pt x="3157786" y="698334"/>
                </a:lnTo>
                <a:lnTo>
                  <a:pt x="3165693" y="653224"/>
                </a:lnTo>
                <a:lnTo>
                  <a:pt x="3168396" y="606551"/>
                </a:lnTo>
                <a:lnTo>
                  <a:pt x="3168396" y="400812"/>
                </a:lnTo>
                <a:lnTo>
                  <a:pt x="3165693" y="354139"/>
                </a:lnTo>
                <a:lnTo>
                  <a:pt x="3157786" y="309029"/>
                </a:lnTo>
                <a:lnTo>
                  <a:pt x="3144974" y="265786"/>
                </a:lnTo>
                <a:lnTo>
                  <a:pt x="3127556" y="224712"/>
                </a:lnTo>
                <a:lnTo>
                  <a:pt x="3105834" y="186110"/>
                </a:lnTo>
                <a:lnTo>
                  <a:pt x="3080105" y="150285"/>
                </a:lnTo>
                <a:lnTo>
                  <a:pt x="3050671" y="117538"/>
                </a:lnTo>
                <a:lnTo>
                  <a:pt x="3017831" y="88174"/>
                </a:lnTo>
                <a:lnTo>
                  <a:pt x="2981886" y="62495"/>
                </a:lnTo>
                <a:lnTo>
                  <a:pt x="2943133" y="40805"/>
                </a:lnTo>
                <a:lnTo>
                  <a:pt x="2901875" y="23408"/>
                </a:lnTo>
                <a:lnTo>
                  <a:pt x="2858410" y="10605"/>
                </a:lnTo>
                <a:lnTo>
                  <a:pt x="2813038" y="2701"/>
                </a:lnTo>
                <a:lnTo>
                  <a:pt x="2766060" y="0"/>
                </a:lnTo>
                <a:lnTo>
                  <a:pt x="40081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10208" y="2850007"/>
            <a:ext cx="28803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0290" marR="5080" indent="-1038225">
              <a:lnSpc>
                <a:spcPct val="100000"/>
              </a:lnSpc>
              <a:spcBef>
                <a:spcPts val="105"/>
              </a:spcBef>
            </a:pPr>
            <a:r>
              <a:rPr sz="2000" spc="-5" dirty="0" err="1">
                <a:latin typeface="Arial"/>
                <a:cs typeface="Arial"/>
              </a:rPr>
              <a:t>Kembangkan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Pembagian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Sistem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00176" y="1841628"/>
            <a:ext cx="868680" cy="76200"/>
          </a:xfrm>
          <a:custGeom>
            <a:avLst/>
            <a:gdLst/>
            <a:ahLst/>
            <a:cxnLst/>
            <a:rect l="l" t="t" r="r" b="b"/>
            <a:pathLst>
              <a:path w="868679" h="76200">
                <a:moveTo>
                  <a:pt x="809244" y="38099"/>
                </a:moveTo>
                <a:lnTo>
                  <a:pt x="807720" y="35051"/>
                </a:lnTo>
                <a:lnTo>
                  <a:pt x="804659" y="33527"/>
                </a:lnTo>
                <a:lnTo>
                  <a:pt x="4559" y="33527"/>
                </a:lnTo>
                <a:lnTo>
                  <a:pt x="1511" y="35051"/>
                </a:lnTo>
                <a:lnTo>
                  <a:pt x="0" y="38099"/>
                </a:lnTo>
                <a:lnTo>
                  <a:pt x="1511" y="41147"/>
                </a:lnTo>
                <a:lnTo>
                  <a:pt x="4559" y="42671"/>
                </a:lnTo>
                <a:lnTo>
                  <a:pt x="804659" y="42671"/>
                </a:lnTo>
                <a:lnTo>
                  <a:pt x="807720" y="41147"/>
                </a:lnTo>
                <a:lnTo>
                  <a:pt x="809244" y="38099"/>
                </a:lnTo>
                <a:close/>
              </a:path>
              <a:path w="868679" h="76200">
                <a:moveTo>
                  <a:pt x="868667" y="38099"/>
                </a:moveTo>
                <a:lnTo>
                  <a:pt x="792467" y="0"/>
                </a:lnTo>
                <a:lnTo>
                  <a:pt x="792467" y="33527"/>
                </a:lnTo>
                <a:lnTo>
                  <a:pt x="804659" y="33527"/>
                </a:lnTo>
                <a:lnTo>
                  <a:pt x="807720" y="35051"/>
                </a:lnTo>
                <a:lnTo>
                  <a:pt x="809244" y="38099"/>
                </a:lnTo>
                <a:lnTo>
                  <a:pt x="809244" y="67811"/>
                </a:lnTo>
                <a:lnTo>
                  <a:pt x="868667" y="38099"/>
                </a:lnTo>
                <a:close/>
              </a:path>
              <a:path w="868679" h="76200">
                <a:moveTo>
                  <a:pt x="809244" y="67811"/>
                </a:moveTo>
                <a:lnTo>
                  <a:pt x="809244" y="38099"/>
                </a:lnTo>
                <a:lnTo>
                  <a:pt x="807720" y="41147"/>
                </a:lnTo>
                <a:lnTo>
                  <a:pt x="804659" y="42671"/>
                </a:lnTo>
                <a:lnTo>
                  <a:pt x="792467" y="42671"/>
                </a:lnTo>
                <a:lnTo>
                  <a:pt x="792467" y="76199"/>
                </a:lnTo>
                <a:lnTo>
                  <a:pt x="809244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5743" y="1841628"/>
            <a:ext cx="870585" cy="76200"/>
          </a:xfrm>
          <a:custGeom>
            <a:avLst/>
            <a:gdLst/>
            <a:ahLst/>
            <a:cxnLst/>
            <a:rect l="l" t="t" r="r" b="b"/>
            <a:pathLst>
              <a:path w="870584" h="76200">
                <a:moveTo>
                  <a:pt x="810767" y="38099"/>
                </a:moveTo>
                <a:lnTo>
                  <a:pt x="809243" y="35051"/>
                </a:lnTo>
                <a:lnTo>
                  <a:pt x="806208" y="33527"/>
                </a:lnTo>
                <a:lnTo>
                  <a:pt x="4572" y="33527"/>
                </a:lnTo>
                <a:lnTo>
                  <a:pt x="1524" y="35051"/>
                </a:lnTo>
                <a:lnTo>
                  <a:pt x="0" y="38099"/>
                </a:lnTo>
                <a:lnTo>
                  <a:pt x="1524" y="41147"/>
                </a:lnTo>
                <a:lnTo>
                  <a:pt x="4572" y="42671"/>
                </a:lnTo>
                <a:lnTo>
                  <a:pt x="806208" y="42671"/>
                </a:lnTo>
                <a:lnTo>
                  <a:pt x="809243" y="41147"/>
                </a:lnTo>
                <a:lnTo>
                  <a:pt x="810767" y="38099"/>
                </a:lnTo>
                <a:close/>
              </a:path>
              <a:path w="870584" h="76200">
                <a:moveTo>
                  <a:pt x="870216" y="38099"/>
                </a:moveTo>
                <a:lnTo>
                  <a:pt x="794004" y="0"/>
                </a:lnTo>
                <a:lnTo>
                  <a:pt x="794004" y="33527"/>
                </a:lnTo>
                <a:lnTo>
                  <a:pt x="806208" y="33527"/>
                </a:lnTo>
                <a:lnTo>
                  <a:pt x="809243" y="35051"/>
                </a:lnTo>
                <a:lnTo>
                  <a:pt x="810767" y="38099"/>
                </a:lnTo>
                <a:lnTo>
                  <a:pt x="810767" y="67819"/>
                </a:lnTo>
                <a:lnTo>
                  <a:pt x="870216" y="38099"/>
                </a:lnTo>
                <a:close/>
              </a:path>
              <a:path w="870584" h="76200">
                <a:moveTo>
                  <a:pt x="810767" y="67819"/>
                </a:moveTo>
                <a:lnTo>
                  <a:pt x="810767" y="38099"/>
                </a:lnTo>
                <a:lnTo>
                  <a:pt x="809243" y="41147"/>
                </a:lnTo>
                <a:lnTo>
                  <a:pt x="806208" y="42671"/>
                </a:lnTo>
                <a:lnTo>
                  <a:pt x="794004" y="42671"/>
                </a:lnTo>
                <a:lnTo>
                  <a:pt x="794004" y="76199"/>
                </a:lnTo>
                <a:lnTo>
                  <a:pt x="810767" y="67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32795" y="2378075"/>
            <a:ext cx="1085215" cy="835660"/>
          </a:xfrm>
          <a:custGeom>
            <a:avLst/>
            <a:gdLst/>
            <a:ahLst/>
            <a:cxnLst/>
            <a:rect l="l" t="t" r="r" b="b"/>
            <a:pathLst>
              <a:path w="1085215" h="835660">
                <a:moveTo>
                  <a:pt x="76200" y="792479"/>
                </a:moveTo>
                <a:lnTo>
                  <a:pt x="76200" y="758951"/>
                </a:lnTo>
                <a:lnTo>
                  <a:pt x="0" y="797051"/>
                </a:lnTo>
                <a:lnTo>
                  <a:pt x="57911" y="826007"/>
                </a:lnTo>
                <a:lnTo>
                  <a:pt x="57911" y="797051"/>
                </a:lnTo>
                <a:lnTo>
                  <a:pt x="59435" y="794003"/>
                </a:lnTo>
                <a:lnTo>
                  <a:pt x="62496" y="792479"/>
                </a:lnTo>
                <a:lnTo>
                  <a:pt x="76200" y="792479"/>
                </a:lnTo>
                <a:close/>
              </a:path>
              <a:path w="1085215" h="835660">
                <a:moveTo>
                  <a:pt x="1080515" y="792479"/>
                </a:moveTo>
                <a:lnTo>
                  <a:pt x="62496" y="792479"/>
                </a:lnTo>
                <a:lnTo>
                  <a:pt x="59435" y="794003"/>
                </a:lnTo>
                <a:lnTo>
                  <a:pt x="57911" y="797051"/>
                </a:lnTo>
                <a:lnTo>
                  <a:pt x="59435" y="800100"/>
                </a:lnTo>
                <a:lnTo>
                  <a:pt x="62496" y="801624"/>
                </a:lnTo>
                <a:lnTo>
                  <a:pt x="1075956" y="801624"/>
                </a:lnTo>
                <a:lnTo>
                  <a:pt x="1075956" y="797051"/>
                </a:lnTo>
                <a:lnTo>
                  <a:pt x="1080515" y="792479"/>
                </a:lnTo>
                <a:close/>
              </a:path>
              <a:path w="1085215" h="835660">
                <a:moveTo>
                  <a:pt x="76200" y="835151"/>
                </a:moveTo>
                <a:lnTo>
                  <a:pt x="76200" y="801624"/>
                </a:lnTo>
                <a:lnTo>
                  <a:pt x="62496" y="801624"/>
                </a:lnTo>
                <a:lnTo>
                  <a:pt x="59435" y="800100"/>
                </a:lnTo>
                <a:lnTo>
                  <a:pt x="57911" y="797051"/>
                </a:lnTo>
                <a:lnTo>
                  <a:pt x="57911" y="826007"/>
                </a:lnTo>
                <a:lnTo>
                  <a:pt x="76200" y="835151"/>
                </a:lnTo>
                <a:close/>
              </a:path>
              <a:path w="1085215" h="835660">
                <a:moveTo>
                  <a:pt x="1085100" y="797051"/>
                </a:moveTo>
                <a:lnTo>
                  <a:pt x="1085100" y="4572"/>
                </a:lnTo>
                <a:lnTo>
                  <a:pt x="1083576" y="1524"/>
                </a:lnTo>
                <a:lnTo>
                  <a:pt x="1080515" y="0"/>
                </a:lnTo>
                <a:lnTo>
                  <a:pt x="1077480" y="1524"/>
                </a:lnTo>
                <a:lnTo>
                  <a:pt x="1075956" y="4572"/>
                </a:lnTo>
                <a:lnTo>
                  <a:pt x="1075956" y="792479"/>
                </a:lnTo>
                <a:lnTo>
                  <a:pt x="1080515" y="792479"/>
                </a:lnTo>
                <a:lnTo>
                  <a:pt x="1080515" y="801624"/>
                </a:lnTo>
                <a:lnTo>
                  <a:pt x="1083576" y="800100"/>
                </a:lnTo>
                <a:lnTo>
                  <a:pt x="1085100" y="797051"/>
                </a:lnTo>
                <a:close/>
              </a:path>
              <a:path w="1085215" h="835660">
                <a:moveTo>
                  <a:pt x="1080515" y="801624"/>
                </a:moveTo>
                <a:lnTo>
                  <a:pt x="1080515" y="792479"/>
                </a:lnTo>
                <a:lnTo>
                  <a:pt x="1075956" y="797051"/>
                </a:lnTo>
                <a:lnTo>
                  <a:pt x="1075956" y="801624"/>
                </a:lnTo>
                <a:lnTo>
                  <a:pt x="1080515" y="80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30899" y="3170556"/>
            <a:ext cx="1338580" cy="868680"/>
          </a:xfrm>
          <a:custGeom>
            <a:avLst/>
            <a:gdLst/>
            <a:ahLst/>
            <a:cxnLst/>
            <a:rect l="l" t="t" r="r" b="b"/>
            <a:pathLst>
              <a:path w="1338579" h="868679">
                <a:moveTo>
                  <a:pt x="76200" y="792479"/>
                </a:moveTo>
                <a:lnTo>
                  <a:pt x="0" y="792479"/>
                </a:lnTo>
                <a:lnTo>
                  <a:pt x="32016" y="856492"/>
                </a:lnTo>
                <a:lnTo>
                  <a:pt x="32016" y="804672"/>
                </a:lnTo>
                <a:lnTo>
                  <a:pt x="33527" y="807720"/>
                </a:lnTo>
                <a:lnTo>
                  <a:pt x="38112" y="809244"/>
                </a:lnTo>
                <a:lnTo>
                  <a:pt x="41148" y="807720"/>
                </a:lnTo>
                <a:lnTo>
                  <a:pt x="42671" y="804672"/>
                </a:lnTo>
                <a:lnTo>
                  <a:pt x="42671" y="859558"/>
                </a:lnTo>
                <a:lnTo>
                  <a:pt x="76200" y="792479"/>
                </a:lnTo>
                <a:close/>
              </a:path>
              <a:path w="1338579" h="868679">
                <a:moveTo>
                  <a:pt x="1338084" y="4572"/>
                </a:moveTo>
                <a:lnTo>
                  <a:pt x="1336547" y="1524"/>
                </a:lnTo>
                <a:lnTo>
                  <a:pt x="1333499" y="0"/>
                </a:lnTo>
                <a:lnTo>
                  <a:pt x="38112" y="0"/>
                </a:lnTo>
                <a:lnTo>
                  <a:pt x="33527" y="1524"/>
                </a:lnTo>
                <a:lnTo>
                  <a:pt x="32016" y="4572"/>
                </a:lnTo>
                <a:lnTo>
                  <a:pt x="32016" y="792479"/>
                </a:lnTo>
                <a:lnTo>
                  <a:pt x="38112" y="792479"/>
                </a:lnTo>
                <a:lnTo>
                  <a:pt x="38112" y="9144"/>
                </a:lnTo>
                <a:lnTo>
                  <a:pt x="42671" y="4572"/>
                </a:lnTo>
                <a:lnTo>
                  <a:pt x="42671" y="9144"/>
                </a:lnTo>
                <a:lnTo>
                  <a:pt x="1333499" y="9144"/>
                </a:lnTo>
                <a:lnTo>
                  <a:pt x="1336547" y="7620"/>
                </a:lnTo>
                <a:lnTo>
                  <a:pt x="1338084" y="4572"/>
                </a:lnTo>
                <a:close/>
              </a:path>
              <a:path w="1338579" h="868679">
                <a:moveTo>
                  <a:pt x="42671" y="859558"/>
                </a:moveTo>
                <a:lnTo>
                  <a:pt x="42671" y="804672"/>
                </a:lnTo>
                <a:lnTo>
                  <a:pt x="41148" y="807720"/>
                </a:lnTo>
                <a:lnTo>
                  <a:pt x="38112" y="809244"/>
                </a:lnTo>
                <a:lnTo>
                  <a:pt x="33527" y="807720"/>
                </a:lnTo>
                <a:lnTo>
                  <a:pt x="32016" y="804672"/>
                </a:lnTo>
                <a:lnTo>
                  <a:pt x="32016" y="856492"/>
                </a:lnTo>
                <a:lnTo>
                  <a:pt x="38112" y="868679"/>
                </a:lnTo>
                <a:lnTo>
                  <a:pt x="42671" y="859558"/>
                </a:lnTo>
                <a:close/>
              </a:path>
              <a:path w="1338579" h="868679">
                <a:moveTo>
                  <a:pt x="42671" y="9144"/>
                </a:moveTo>
                <a:lnTo>
                  <a:pt x="42671" y="4572"/>
                </a:lnTo>
                <a:lnTo>
                  <a:pt x="38112" y="9144"/>
                </a:lnTo>
                <a:lnTo>
                  <a:pt x="42671" y="9144"/>
                </a:lnTo>
                <a:close/>
              </a:path>
              <a:path w="1338579" h="868679">
                <a:moveTo>
                  <a:pt x="42671" y="792479"/>
                </a:moveTo>
                <a:lnTo>
                  <a:pt x="42671" y="9144"/>
                </a:lnTo>
                <a:lnTo>
                  <a:pt x="38112" y="9144"/>
                </a:lnTo>
                <a:lnTo>
                  <a:pt x="38112" y="792479"/>
                </a:lnTo>
                <a:lnTo>
                  <a:pt x="42671" y="792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07939" y="4115435"/>
            <a:ext cx="1871471" cy="1007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31752" y="4039235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5">
                <a:moveTo>
                  <a:pt x="1871459" y="605028"/>
                </a:moveTo>
                <a:lnTo>
                  <a:pt x="1871459" y="400812"/>
                </a:lnTo>
                <a:lnTo>
                  <a:pt x="1868757" y="354139"/>
                </a:lnTo>
                <a:lnTo>
                  <a:pt x="1860854" y="309029"/>
                </a:lnTo>
                <a:lnTo>
                  <a:pt x="1848052" y="265786"/>
                </a:lnTo>
                <a:lnTo>
                  <a:pt x="1830655" y="224712"/>
                </a:lnTo>
                <a:lnTo>
                  <a:pt x="1808966" y="186110"/>
                </a:lnTo>
                <a:lnTo>
                  <a:pt x="1783289" y="150285"/>
                </a:lnTo>
                <a:lnTo>
                  <a:pt x="1753925" y="117538"/>
                </a:lnTo>
                <a:lnTo>
                  <a:pt x="1721179" y="88174"/>
                </a:lnTo>
                <a:lnTo>
                  <a:pt x="1685354" y="62495"/>
                </a:lnTo>
                <a:lnTo>
                  <a:pt x="1646752" y="40805"/>
                </a:lnTo>
                <a:lnTo>
                  <a:pt x="1605677" y="23408"/>
                </a:lnTo>
                <a:lnTo>
                  <a:pt x="1562433" y="10605"/>
                </a:lnTo>
                <a:lnTo>
                  <a:pt x="1517322" y="2701"/>
                </a:lnTo>
                <a:lnTo>
                  <a:pt x="1470647" y="0"/>
                </a:lnTo>
                <a:lnTo>
                  <a:pt x="402323" y="0"/>
                </a:lnTo>
                <a:lnTo>
                  <a:pt x="355349" y="2701"/>
                </a:lnTo>
                <a:lnTo>
                  <a:pt x="309981" y="10605"/>
                </a:lnTo>
                <a:lnTo>
                  <a:pt x="266519" y="23408"/>
                </a:lnTo>
                <a:lnTo>
                  <a:pt x="225263" y="40805"/>
                </a:lnTo>
                <a:lnTo>
                  <a:pt x="186512" y="62495"/>
                </a:lnTo>
                <a:lnTo>
                  <a:pt x="150567" y="88174"/>
                </a:lnTo>
                <a:lnTo>
                  <a:pt x="117727" y="117538"/>
                </a:lnTo>
                <a:lnTo>
                  <a:pt x="88293" y="150285"/>
                </a:lnTo>
                <a:lnTo>
                  <a:pt x="62564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2" y="652004"/>
                </a:lnTo>
                <a:lnTo>
                  <a:pt x="10610" y="697374"/>
                </a:lnTo>
                <a:lnTo>
                  <a:pt x="23423" y="740838"/>
                </a:lnTo>
                <a:lnTo>
                  <a:pt x="40841" y="782096"/>
                </a:lnTo>
                <a:lnTo>
                  <a:pt x="62564" y="820848"/>
                </a:lnTo>
                <a:lnTo>
                  <a:pt x="88293" y="856794"/>
                </a:lnTo>
                <a:lnTo>
                  <a:pt x="117727" y="889635"/>
                </a:lnTo>
                <a:lnTo>
                  <a:pt x="150567" y="919069"/>
                </a:lnTo>
                <a:lnTo>
                  <a:pt x="186512" y="944798"/>
                </a:lnTo>
                <a:lnTo>
                  <a:pt x="225263" y="966522"/>
                </a:lnTo>
                <a:lnTo>
                  <a:pt x="266519" y="983940"/>
                </a:lnTo>
                <a:lnTo>
                  <a:pt x="309981" y="996753"/>
                </a:lnTo>
                <a:lnTo>
                  <a:pt x="355349" y="1004661"/>
                </a:lnTo>
                <a:lnTo>
                  <a:pt x="402323" y="1007364"/>
                </a:lnTo>
                <a:lnTo>
                  <a:pt x="1470647" y="1007364"/>
                </a:lnTo>
                <a:lnTo>
                  <a:pt x="1517322" y="1004661"/>
                </a:lnTo>
                <a:lnTo>
                  <a:pt x="1562433" y="996753"/>
                </a:lnTo>
                <a:lnTo>
                  <a:pt x="1605677" y="983940"/>
                </a:lnTo>
                <a:lnTo>
                  <a:pt x="1646752" y="966522"/>
                </a:lnTo>
                <a:lnTo>
                  <a:pt x="1685354" y="944798"/>
                </a:lnTo>
                <a:lnTo>
                  <a:pt x="1721179" y="919069"/>
                </a:lnTo>
                <a:lnTo>
                  <a:pt x="1753925" y="889635"/>
                </a:lnTo>
                <a:lnTo>
                  <a:pt x="1783289" y="856794"/>
                </a:lnTo>
                <a:lnTo>
                  <a:pt x="1808966" y="820848"/>
                </a:lnTo>
                <a:lnTo>
                  <a:pt x="1830655" y="782096"/>
                </a:lnTo>
                <a:lnTo>
                  <a:pt x="1848052" y="740838"/>
                </a:lnTo>
                <a:lnTo>
                  <a:pt x="1860854" y="697374"/>
                </a:lnTo>
                <a:lnTo>
                  <a:pt x="1868757" y="652004"/>
                </a:lnTo>
                <a:lnTo>
                  <a:pt x="1871459" y="605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1752" y="4039235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5">
                <a:moveTo>
                  <a:pt x="402323" y="0"/>
                </a:moveTo>
                <a:lnTo>
                  <a:pt x="355349" y="2701"/>
                </a:lnTo>
                <a:lnTo>
                  <a:pt x="309981" y="10605"/>
                </a:lnTo>
                <a:lnTo>
                  <a:pt x="266519" y="23408"/>
                </a:lnTo>
                <a:lnTo>
                  <a:pt x="225263" y="40805"/>
                </a:lnTo>
                <a:lnTo>
                  <a:pt x="186512" y="62495"/>
                </a:lnTo>
                <a:lnTo>
                  <a:pt x="150567" y="88174"/>
                </a:lnTo>
                <a:lnTo>
                  <a:pt x="117727" y="117538"/>
                </a:lnTo>
                <a:lnTo>
                  <a:pt x="88293" y="150285"/>
                </a:lnTo>
                <a:lnTo>
                  <a:pt x="62564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2" y="652004"/>
                </a:lnTo>
                <a:lnTo>
                  <a:pt x="10610" y="697374"/>
                </a:lnTo>
                <a:lnTo>
                  <a:pt x="23423" y="740838"/>
                </a:lnTo>
                <a:lnTo>
                  <a:pt x="40841" y="782096"/>
                </a:lnTo>
                <a:lnTo>
                  <a:pt x="62564" y="820848"/>
                </a:lnTo>
                <a:lnTo>
                  <a:pt x="88293" y="856794"/>
                </a:lnTo>
                <a:lnTo>
                  <a:pt x="117727" y="889635"/>
                </a:lnTo>
                <a:lnTo>
                  <a:pt x="150567" y="919069"/>
                </a:lnTo>
                <a:lnTo>
                  <a:pt x="186512" y="944798"/>
                </a:lnTo>
                <a:lnTo>
                  <a:pt x="225263" y="966522"/>
                </a:lnTo>
                <a:lnTo>
                  <a:pt x="266519" y="983940"/>
                </a:lnTo>
                <a:lnTo>
                  <a:pt x="309981" y="996753"/>
                </a:lnTo>
                <a:lnTo>
                  <a:pt x="355349" y="1004661"/>
                </a:lnTo>
                <a:lnTo>
                  <a:pt x="402323" y="1007364"/>
                </a:lnTo>
                <a:lnTo>
                  <a:pt x="1470647" y="1007364"/>
                </a:lnTo>
                <a:lnTo>
                  <a:pt x="1517322" y="1004661"/>
                </a:lnTo>
                <a:lnTo>
                  <a:pt x="1562433" y="996753"/>
                </a:lnTo>
                <a:lnTo>
                  <a:pt x="1605677" y="983940"/>
                </a:lnTo>
                <a:lnTo>
                  <a:pt x="1646752" y="966522"/>
                </a:lnTo>
                <a:lnTo>
                  <a:pt x="1685354" y="944798"/>
                </a:lnTo>
                <a:lnTo>
                  <a:pt x="1721179" y="919069"/>
                </a:lnTo>
                <a:lnTo>
                  <a:pt x="1753925" y="889635"/>
                </a:lnTo>
                <a:lnTo>
                  <a:pt x="1783289" y="856794"/>
                </a:lnTo>
                <a:lnTo>
                  <a:pt x="1808966" y="820848"/>
                </a:lnTo>
                <a:lnTo>
                  <a:pt x="1830655" y="782096"/>
                </a:lnTo>
                <a:lnTo>
                  <a:pt x="1848052" y="740838"/>
                </a:lnTo>
                <a:lnTo>
                  <a:pt x="1860854" y="697374"/>
                </a:lnTo>
                <a:lnTo>
                  <a:pt x="1868757" y="652004"/>
                </a:lnTo>
                <a:lnTo>
                  <a:pt x="1871459" y="605028"/>
                </a:lnTo>
                <a:lnTo>
                  <a:pt x="1871459" y="400812"/>
                </a:lnTo>
                <a:lnTo>
                  <a:pt x="1868757" y="354139"/>
                </a:lnTo>
                <a:lnTo>
                  <a:pt x="1860854" y="309029"/>
                </a:lnTo>
                <a:lnTo>
                  <a:pt x="1848052" y="265786"/>
                </a:lnTo>
                <a:lnTo>
                  <a:pt x="1830655" y="224712"/>
                </a:lnTo>
                <a:lnTo>
                  <a:pt x="1808966" y="186110"/>
                </a:lnTo>
                <a:lnTo>
                  <a:pt x="1783289" y="150285"/>
                </a:lnTo>
                <a:lnTo>
                  <a:pt x="1753925" y="117538"/>
                </a:lnTo>
                <a:lnTo>
                  <a:pt x="1721179" y="88174"/>
                </a:lnTo>
                <a:lnTo>
                  <a:pt x="1685354" y="62495"/>
                </a:lnTo>
                <a:lnTo>
                  <a:pt x="1646752" y="40805"/>
                </a:lnTo>
                <a:lnTo>
                  <a:pt x="1605677" y="23408"/>
                </a:lnTo>
                <a:lnTo>
                  <a:pt x="1562433" y="10605"/>
                </a:lnTo>
                <a:lnTo>
                  <a:pt x="1517322" y="2701"/>
                </a:lnTo>
                <a:lnTo>
                  <a:pt x="1470647" y="0"/>
                </a:lnTo>
                <a:lnTo>
                  <a:pt x="40232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392419" y="4218559"/>
            <a:ext cx="12319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-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spc="15" dirty="0" err="1" smtClean="0">
                <a:latin typeface="Arial"/>
                <a:cs typeface="Arial"/>
              </a:rPr>
              <a:t>Validasi</a:t>
            </a:r>
            <a:r>
              <a:rPr lang="en-US" sz="2000" spc="15" dirty="0" smtClean="0">
                <a:latin typeface="Arial"/>
                <a:cs typeface="Arial"/>
              </a:rPr>
              <a:t> </a:t>
            </a:r>
            <a:r>
              <a:rPr lang="en-US" sz="2000" i="1" spc="15" dirty="0" smtClean="0">
                <a:latin typeface="Arial"/>
                <a:cs typeface="Arial"/>
              </a:rPr>
              <a:t>Increment</a:t>
            </a:r>
            <a:endParaRPr sz="2000" i="1" baseline="-16666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28648" y="4115435"/>
            <a:ext cx="1871472" cy="1007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52435" y="4039235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5">
                <a:moveTo>
                  <a:pt x="1871484" y="605028"/>
                </a:moveTo>
                <a:lnTo>
                  <a:pt x="1871484" y="400812"/>
                </a:lnTo>
                <a:lnTo>
                  <a:pt x="1868782" y="354139"/>
                </a:lnTo>
                <a:lnTo>
                  <a:pt x="1860878" y="309029"/>
                </a:lnTo>
                <a:lnTo>
                  <a:pt x="1848075" y="265786"/>
                </a:lnTo>
                <a:lnTo>
                  <a:pt x="1830676" y="224712"/>
                </a:lnTo>
                <a:lnTo>
                  <a:pt x="1808985" y="186110"/>
                </a:lnTo>
                <a:lnTo>
                  <a:pt x="1783306" y="150285"/>
                </a:lnTo>
                <a:lnTo>
                  <a:pt x="1753941" y="117538"/>
                </a:lnTo>
                <a:lnTo>
                  <a:pt x="1721194" y="88174"/>
                </a:lnTo>
                <a:lnTo>
                  <a:pt x="1685368" y="62495"/>
                </a:lnTo>
                <a:lnTo>
                  <a:pt x="1646766" y="40805"/>
                </a:lnTo>
                <a:lnTo>
                  <a:pt x="1605693" y="23408"/>
                </a:lnTo>
                <a:lnTo>
                  <a:pt x="1562450" y="10605"/>
                </a:lnTo>
                <a:lnTo>
                  <a:pt x="1517342" y="2701"/>
                </a:lnTo>
                <a:lnTo>
                  <a:pt x="1470672" y="0"/>
                </a:lnTo>
                <a:lnTo>
                  <a:pt x="402348" y="0"/>
                </a:lnTo>
                <a:lnTo>
                  <a:pt x="355369" y="2701"/>
                </a:lnTo>
                <a:lnTo>
                  <a:pt x="309997" y="10605"/>
                </a:lnTo>
                <a:lnTo>
                  <a:pt x="266531" y="23408"/>
                </a:lnTo>
                <a:lnTo>
                  <a:pt x="225272" y="40805"/>
                </a:lnTo>
                <a:lnTo>
                  <a:pt x="186518" y="62495"/>
                </a:lnTo>
                <a:lnTo>
                  <a:pt x="150571" y="88174"/>
                </a:lnTo>
                <a:lnTo>
                  <a:pt x="117730" y="117538"/>
                </a:lnTo>
                <a:lnTo>
                  <a:pt x="88295" y="150285"/>
                </a:lnTo>
                <a:lnTo>
                  <a:pt x="62565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2" y="652004"/>
                </a:lnTo>
                <a:lnTo>
                  <a:pt x="10610" y="697374"/>
                </a:lnTo>
                <a:lnTo>
                  <a:pt x="23423" y="740838"/>
                </a:lnTo>
                <a:lnTo>
                  <a:pt x="40841" y="782096"/>
                </a:lnTo>
                <a:lnTo>
                  <a:pt x="62565" y="820848"/>
                </a:lnTo>
                <a:lnTo>
                  <a:pt x="88295" y="856794"/>
                </a:lnTo>
                <a:lnTo>
                  <a:pt x="117730" y="889635"/>
                </a:lnTo>
                <a:lnTo>
                  <a:pt x="150571" y="919069"/>
                </a:lnTo>
                <a:lnTo>
                  <a:pt x="186518" y="944798"/>
                </a:lnTo>
                <a:lnTo>
                  <a:pt x="225272" y="966522"/>
                </a:lnTo>
                <a:lnTo>
                  <a:pt x="266531" y="983940"/>
                </a:lnTo>
                <a:lnTo>
                  <a:pt x="309997" y="996753"/>
                </a:lnTo>
                <a:lnTo>
                  <a:pt x="355369" y="1004661"/>
                </a:lnTo>
                <a:lnTo>
                  <a:pt x="402348" y="1007364"/>
                </a:lnTo>
                <a:lnTo>
                  <a:pt x="1470672" y="1007364"/>
                </a:lnTo>
                <a:lnTo>
                  <a:pt x="1517342" y="1004661"/>
                </a:lnTo>
                <a:lnTo>
                  <a:pt x="1562450" y="996753"/>
                </a:lnTo>
                <a:lnTo>
                  <a:pt x="1605693" y="983940"/>
                </a:lnTo>
                <a:lnTo>
                  <a:pt x="1646766" y="966522"/>
                </a:lnTo>
                <a:lnTo>
                  <a:pt x="1685368" y="944798"/>
                </a:lnTo>
                <a:lnTo>
                  <a:pt x="1721194" y="919069"/>
                </a:lnTo>
                <a:lnTo>
                  <a:pt x="1753941" y="889635"/>
                </a:lnTo>
                <a:lnTo>
                  <a:pt x="1783306" y="856794"/>
                </a:lnTo>
                <a:lnTo>
                  <a:pt x="1808985" y="820848"/>
                </a:lnTo>
                <a:lnTo>
                  <a:pt x="1830676" y="782096"/>
                </a:lnTo>
                <a:lnTo>
                  <a:pt x="1848075" y="740838"/>
                </a:lnTo>
                <a:lnTo>
                  <a:pt x="1860878" y="697374"/>
                </a:lnTo>
                <a:lnTo>
                  <a:pt x="1868782" y="652004"/>
                </a:lnTo>
                <a:lnTo>
                  <a:pt x="1871484" y="605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52435" y="4039235"/>
            <a:ext cx="1871980" cy="1007744"/>
          </a:xfrm>
          <a:custGeom>
            <a:avLst/>
            <a:gdLst/>
            <a:ahLst/>
            <a:cxnLst/>
            <a:rect l="l" t="t" r="r" b="b"/>
            <a:pathLst>
              <a:path w="1871979" h="1007745">
                <a:moveTo>
                  <a:pt x="402348" y="0"/>
                </a:moveTo>
                <a:lnTo>
                  <a:pt x="355369" y="2701"/>
                </a:lnTo>
                <a:lnTo>
                  <a:pt x="309997" y="10605"/>
                </a:lnTo>
                <a:lnTo>
                  <a:pt x="266531" y="23408"/>
                </a:lnTo>
                <a:lnTo>
                  <a:pt x="225272" y="40805"/>
                </a:lnTo>
                <a:lnTo>
                  <a:pt x="186518" y="62495"/>
                </a:lnTo>
                <a:lnTo>
                  <a:pt x="150571" y="88174"/>
                </a:lnTo>
                <a:lnTo>
                  <a:pt x="117730" y="117538"/>
                </a:lnTo>
                <a:lnTo>
                  <a:pt x="88295" y="150285"/>
                </a:lnTo>
                <a:lnTo>
                  <a:pt x="62565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2" y="652004"/>
                </a:lnTo>
                <a:lnTo>
                  <a:pt x="10610" y="697374"/>
                </a:lnTo>
                <a:lnTo>
                  <a:pt x="23423" y="740838"/>
                </a:lnTo>
                <a:lnTo>
                  <a:pt x="40841" y="782096"/>
                </a:lnTo>
                <a:lnTo>
                  <a:pt x="62565" y="820848"/>
                </a:lnTo>
                <a:lnTo>
                  <a:pt x="88295" y="856794"/>
                </a:lnTo>
                <a:lnTo>
                  <a:pt x="117730" y="889635"/>
                </a:lnTo>
                <a:lnTo>
                  <a:pt x="150571" y="919069"/>
                </a:lnTo>
                <a:lnTo>
                  <a:pt x="186518" y="944798"/>
                </a:lnTo>
                <a:lnTo>
                  <a:pt x="225272" y="966522"/>
                </a:lnTo>
                <a:lnTo>
                  <a:pt x="266531" y="983940"/>
                </a:lnTo>
                <a:lnTo>
                  <a:pt x="309997" y="996753"/>
                </a:lnTo>
                <a:lnTo>
                  <a:pt x="355369" y="1004661"/>
                </a:lnTo>
                <a:lnTo>
                  <a:pt x="402348" y="1007364"/>
                </a:lnTo>
                <a:lnTo>
                  <a:pt x="1470672" y="1007364"/>
                </a:lnTo>
                <a:lnTo>
                  <a:pt x="1517342" y="1004661"/>
                </a:lnTo>
                <a:lnTo>
                  <a:pt x="1562450" y="996753"/>
                </a:lnTo>
                <a:lnTo>
                  <a:pt x="1605693" y="983940"/>
                </a:lnTo>
                <a:lnTo>
                  <a:pt x="1646766" y="966522"/>
                </a:lnTo>
                <a:lnTo>
                  <a:pt x="1685368" y="944798"/>
                </a:lnTo>
                <a:lnTo>
                  <a:pt x="1721194" y="919069"/>
                </a:lnTo>
                <a:lnTo>
                  <a:pt x="1753941" y="889635"/>
                </a:lnTo>
                <a:lnTo>
                  <a:pt x="1783306" y="856794"/>
                </a:lnTo>
                <a:lnTo>
                  <a:pt x="1808985" y="820848"/>
                </a:lnTo>
                <a:lnTo>
                  <a:pt x="1830676" y="782096"/>
                </a:lnTo>
                <a:lnTo>
                  <a:pt x="1848075" y="740838"/>
                </a:lnTo>
                <a:lnTo>
                  <a:pt x="1860878" y="697374"/>
                </a:lnTo>
                <a:lnTo>
                  <a:pt x="1868782" y="652004"/>
                </a:lnTo>
                <a:lnTo>
                  <a:pt x="1871484" y="605028"/>
                </a:lnTo>
                <a:lnTo>
                  <a:pt x="1871484" y="400812"/>
                </a:lnTo>
                <a:lnTo>
                  <a:pt x="1868782" y="354139"/>
                </a:lnTo>
                <a:lnTo>
                  <a:pt x="1860878" y="309029"/>
                </a:lnTo>
                <a:lnTo>
                  <a:pt x="1848075" y="265786"/>
                </a:lnTo>
                <a:lnTo>
                  <a:pt x="1830676" y="224712"/>
                </a:lnTo>
                <a:lnTo>
                  <a:pt x="1808985" y="186110"/>
                </a:lnTo>
                <a:lnTo>
                  <a:pt x="1783306" y="150285"/>
                </a:lnTo>
                <a:lnTo>
                  <a:pt x="1753941" y="117538"/>
                </a:lnTo>
                <a:lnTo>
                  <a:pt x="1721194" y="88174"/>
                </a:lnTo>
                <a:lnTo>
                  <a:pt x="1685368" y="62495"/>
                </a:lnTo>
                <a:lnTo>
                  <a:pt x="1646766" y="40805"/>
                </a:lnTo>
                <a:lnTo>
                  <a:pt x="1605693" y="23408"/>
                </a:lnTo>
                <a:lnTo>
                  <a:pt x="1562450" y="10605"/>
                </a:lnTo>
                <a:lnTo>
                  <a:pt x="1517342" y="2701"/>
                </a:lnTo>
                <a:lnTo>
                  <a:pt x="1470672" y="0"/>
                </a:lnTo>
                <a:lnTo>
                  <a:pt x="40234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7704" y="4115435"/>
            <a:ext cx="1873008" cy="1007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01504" y="4039235"/>
            <a:ext cx="1873250" cy="1007744"/>
          </a:xfrm>
          <a:custGeom>
            <a:avLst/>
            <a:gdLst/>
            <a:ahLst/>
            <a:cxnLst/>
            <a:rect l="l" t="t" r="r" b="b"/>
            <a:pathLst>
              <a:path w="1873250" h="1007745">
                <a:moveTo>
                  <a:pt x="1872996" y="605028"/>
                </a:moveTo>
                <a:lnTo>
                  <a:pt x="1872996" y="400812"/>
                </a:lnTo>
                <a:lnTo>
                  <a:pt x="1870293" y="354139"/>
                </a:lnTo>
                <a:lnTo>
                  <a:pt x="1862386" y="309029"/>
                </a:lnTo>
                <a:lnTo>
                  <a:pt x="1849574" y="265786"/>
                </a:lnTo>
                <a:lnTo>
                  <a:pt x="1832157" y="224712"/>
                </a:lnTo>
                <a:lnTo>
                  <a:pt x="1810434" y="186110"/>
                </a:lnTo>
                <a:lnTo>
                  <a:pt x="1784706" y="150285"/>
                </a:lnTo>
                <a:lnTo>
                  <a:pt x="1755273" y="117538"/>
                </a:lnTo>
                <a:lnTo>
                  <a:pt x="1722434" y="88174"/>
                </a:lnTo>
                <a:lnTo>
                  <a:pt x="1686489" y="62495"/>
                </a:lnTo>
                <a:lnTo>
                  <a:pt x="1647738" y="40805"/>
                </a:lnTo>
                <a:lnTo>
                  <a:pt x="1606481" y="23408"/>
                </a:lnTo>
                <a:lnTo>
                  <a:pt x="1563018" y="10605"/>
                </a:lnTo>
                <a:lnTo>
                  <a:pt x="1517648" y="2701"/>
                </a:lnTo>
                <a:lnTo>
                  <a:pt x="1470672" y="0"/>
                </a:lnTo>
                <a:lnTo>
                  <a:pt x="402348" y="0"/>
                </a:lnTo>
                <a:lnTo>
                  <a:pt x="355369" y="2701"/>
                </a:lnTo>
                <a:lnTo>
                  <a:pt x="309997" y="10605"/>
                </a:lnTo>
                <a:lnTo>
                  <a:pt x="266531" y="23408"/>
                </a:lnTo>
                <a:lnTo>
                  <a:pt x="225272" y="40805"/>
                </a:lnTo>
                <a:lnTo>
                  <a:pt x="186518" y="62495"/>
                </a:lnTo>
                <a:lnTo>
                  <a:pt x="150571" y="88174"/>
                </a:lnTo>
                <a:lnTo>
                  <a:pt x="117730" y="117538"/>
                </a:lnTo>
                <a:lnTo>
                  <a:pt x="88295" y="150285"/>
                </a:lnTo>
                <a:lnTo>
                  <a:pt x="62565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2" y="652004"/>
                </a:lnTo>
                <a:lnTo>
                  <a:pt x="10610" y="697374"/>
                </a:lnTo>
                <a:lnTo>
                  <a:pt x="23423" y="740838"/>
                </a:lnTo>
                <a:lnTo>
                  <a:pt x="40841" y="782096"/>
                </a:lnTo>
                <a:lnTo>
                  <a:pt x="62565" y="820848"/>
                </a:lnTo>
                <a:lnTo>
                  <a:pt x="88295" y="856794"/>
                </a:lnTo>
                <a:lnTo>
                  <a:pt x="117730" y="889635"/>
                </a:lnTo>
                <a:lnTo>
                  <a:pt x="150571" y="919069"/>
                </a:lnTo>
                <a:lnTo>
                  <a:pt x="186518" y="944798"/>
                </a:lnTo>
                <a:lnTo>
                  <a:pt x="225272" y="966522"/>
                </a:lnTo>
                <a:lnTo>
                  <a:pt x="266531" y="983940"/>
                </a:lnTo>
                <a:lnTo>
                  <a:pt x="309997" y="996753"/>
                </a:lnTo>
                <a:lnTo>
                  <a:pt x="355369" y="1004661"/>
                </a:lnTo>
                <a:lnTo>
                  <a:pt x="402348" y="1007364"/>
                </a:lnTo>
                <a:lnTo>
                  <a:pt x="1470672" y="1007364"/>
                </a:lnTo>
                <a:lnTo>
                  <a:pt x="1517648" y="1004661"/>
                </a:lnTo>
                <a:lnTo>
                  <a:pt x="1563018" y="996753"/>
                </a:lnTo>
                <a:lnTo>
                  <a:pt x="1606481" y="983940"/>
                </a:lnTo>
                <a:lnTo>
                  <a:pt x="1647738" y="966522"/>
                </a:lnTo>
                <a:lnTo>
                  <a:pt x="1686489" y="944798"/>
                </a:lnTo>
                <a:lnTo>
                  <a:pt x="1722434" y="919069"/>
                </a:lnTo>
                <a:lnTo>
                  <a:pt x="1755273" y="889635"/>
                </a:lnTo>
                <a:lnTo>
                  <a:pt x="1784706" y="856794"/>
                </a:lnTo>
                <a:lnTo>
                  <a:pt x="1810434" y="820848"/>
                </a:lnTo>
                <a:lnTo>
                  <a:pt x="1832157" y="782096"/>
                </a:lnTo>
                <a:lnTo>
                  <a:pt x="1849574" y="740838"/>
                </a:lnTo>
                <a:lnTo>
                  <a:pt x="1862386" y="697374"/>
                </a:lnTo>
                <a:lnTo>
                  <a:pt x="1870293" y="652004"/>
                </a:lnTo>
                <a:lnTo>
                  <a:pt x="1872996" y="605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01504" y="4039235"/>
            <a:ext cx="1873250" cy="1007744"/>
          </a:xfrm>
          <a:custGeom>
            <a:avLst/>
            <a:gdLst/>
            <a:ahLst/>
            <a:cxnLst/>
            <a:rect l="l" t="t" r="r" b="b"/>
            <a:pathLst>
              <a:path w="1873250" h="1007745">
                <a:moveTo>
                  <a:pt x="402348" y="0"/>
                </a:moveTo>
                <a:lnTo>
                  <a:pt x="355369" y="2701"/>
                </a:lnTo>
                <a:lnTo>
                  <a:pt x="309997" y="10605"/>
                </a:lnTo>
                <a:lnTo>
                  <a:pt x="266531" y="23408"/>
                </a:lnTo>
                <a:lnTo>
                  <a:pt x="225272" y="40805"/>
                </a:lnTo>
                <a:lnTo>
                  <a:pt x="186518" y="62495"/>
                </a:lnTo>
                <a:lnTo>
                  <a:pt x="150571" y="88174"/>
                </a:lnTo>
                <a:lnTo>
                  <a:pt x="117730" y="117538"/>
                </a:lnTo>
                <a:lnTo>
                  <a:pt x="88295" y="150285"/>
                </a:lnTo>
                <a:lnTo>
                  <a:pt x="62565" y="186110"/>
                </a:lnTo>
                <a:lnTo>
                  <a:pt x="40841" y="224712"/>
                </a:lnTo>
                <a:lnTo>
                  <a:pt x="23423" y="265786"/>
                </a:lnTo>
                <a:lnTo>
                  <a:pt x="10610" y="309029"/>
                </a:lnTo>
                <a:lnTo>
                  <a:pt x="2702" y="354139"/>
                </a:lnTo>
                <a:lnTo>
                  <a:pt x="0" y="400812"/>
                </a:lnTo>
                <a:lnTo>
                  <a:pt x="0" y="605028"/>
                </a:lnTo>
                <a:lnTo>
                  <a:pt x="2702" y="652004"/>
                </a:lnTo>
                <a:lnTo>
                  <a:pt x="10610" y="697374"/>
                </a:lnTo>
                <a:lnTo>
                  <a:pt x="23423" y="740838"/>
                </a:lnTo>
                <a:lnTo>
                  <a:pt x="40841" y="782096"/>
                </a:lnTo>
                <a:lnTo>
                  <a:pt x="62565" y="820848"/>
                </a:lnTo>
                <a:lnTo>
                  <a:pt x="88295" y="856794"/>
                </a:lnTo>
                <a:lnTo>
                  <a:pt x="117730" y="889635"/>
                </a:lnTo>
                <a:lnTo>
                  <a:pt x="150571" y="919069"/>
                </a:lnTo>
                <a:lnTo>
                  <a:pt x="186518" y="944798"/>
                </a:lnTo>
                <a:lnTo>
                  <a:pt x="225272" y="966522"/>
                </a:lnTo>
                <a:lnTo>
                  <a:pt x="266531" y="983940"/>
                </a:lnTo>
                <a:lnTo>
                  <a:pt x="309997" y="996753"/>
                </a:lnTo>
                <a:lnTo>
                  <a:pt x="355369" y="1004661"/>
                </a:lnTo>
                <a:lnTo>
                  <a:pt x="402348" y="1007364"/>
                </a:lnTo>
                <a:lnTo>
                  <a:pt x="1470672" y="1007364"/>
                </a:lnTo>
                <a:lnTo>
                  <a:pt x="1517648" y="1004661"/>
                </a:lnTo>
                <a:lnTo>
                  <a:pt x="1563018" y="996753"/>
                </a:lnTo>
                <a:lnTo>
                  <a:pt x="1606481" y="983940"/>
                </a:lnTo>
                <a:lnTo>
                  <a:pt x="1647738" y="966522"/>
                </a:lnTo>
                <a:lnTo>
                  <a:pt x="1686489" y="944798"/>
                </a:lnTo>
                <a:lnTo>
                  <a:pt x="1722434" y="919069"/>
                </a:lnTo>
                <a:lnTo>
                  <a:pt x="1755273" y="889635"/>
                </a:lnTo>
                <a:lnTo>
                  <a:pt x="1784706" y="856794"/>
                </a:lnTo>
                <a:lnTo>
                  <a:pt x="1810434" y="820848"/>
                </a:lnTo>
                <a:lnTo>
                  <a:pt x="1832157" y="782096"/>
                </a:lnTo>
                <a:lnTo>
                  <a:pt x="1849574" y="740838"/>
                </a:lnTo>
                <a:lnTo>
                  <a:pt x="1862386" y="697374"/>
                </a:lnTo>
                <a:lnTo>
                  <a:pt x="1870293" y="652004"/>
                </a:lnTo>
                <a:lnTo>
                  <a:pt x="1872996" y="605028"/>
                </a:lnTo>
                <a:lnTo>
                  <a:pt x="1872996" y="400812"/>
                </a:lnTo>
                <a:lnTo>
                  <a:pt x="1870293" y="354139"/>
                </a:lnTo>
                <a:lnTo>
                  <a:pt x="1862386" y="309029"/>
                </a:lnTo>
                <a:lnTo>
                  <a:pt x="1849574" y="265786"/>
                </a:lnTo>
                <a:lnTo>
                  <a:pt x="1832157" y="224712"/>
                </a:lnTo>
                <a:lnTo>
                  <a:pt x="1810434" y="186110"/>
                </a:lnTo>
                <a:lnTo>
                  <a:pt x="1784706" y="150285"/>
                </a:lnTo>
                <a:lnTo>
                  <a:pt x="1755273" y="117538"/>
                </a:lnTo>
                <a:lnTo>
                  <a:pt x="1722434" y="88174"/>
                </a:lnTo>
                <a:lnTo>
                  <a:pt x="1686489" y="62495"/>
                </a:lnTo>
                <a:lnTo>
                  <a:pt x="1647738" y="40805"/>
                </a:lnTo>
                <a:lnTo>
                  <a:pt x="1606481" y="23408"/>
                </a:lnTo>
                <a:lnTo>
                  <a:pt x="1563018" y="10605"/>
                </a:lnTo>
                <a:lnTo>
                  <a:pt x="1517648" y="2701"/>
                </a:lnTo>
                <a:lnTo>
                  <a:pt x="1470672" y="0"/>
                </a:lnTo>
                <a:lnTo>
                  <a:pt x="40234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57384" y="4370959"/>
            <a:ext cx="17646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spc="-95" dirty="0" err="1" smtClean="0">
                <a:latin typeface="Arial"/>
                <a:cs typeface="Arial"/>
              </a:rPr>
              <a:t>Validasi</a:t>
            </a:r>
            <a:r>
              <a:rPr lang="en-US" sz="2000" spc="-95" dirty="0" smtClean="0">
                <a:latin typeface="Arial"/>
                <a:cs typeface="Arial"/>
              </a:rPr>
              <a:t> </a:t>
            </a:r>
            <a:r>
              <a:rPr lang="en-US" sz="2000" spc="-95" dirty="0" err="1" smtClean="0">
                <a:latin typeface="Arial"/>
                <a:cs typeface="Arial"/>
              </a:rPr>
              <a:t>Sistem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00176" y="4504056"/>
            <a:ext cx="652780" cy="76200"/>
          </a:xfrm>
          <a:custGeom>
            <a:avLst/>
            <a:gdLst/>
            <a:ahLst/>
            <a:cxnLst/>
            <a:rect l="l" t="t" r="r" b="b"/>
            <a:pathLst>
              <a:path w="652779" h="76200">
                <a:moveTo>
                  <a:pt x="594347" y="38100"/>
                </a:moveTo>
                <a:lnTo>
                  <a:pt x="592823" y="35051"/>
                </a:lnTo>
                <a:lnTo>
                  <a:pt x="589788" y="33527"/>
                </a:lnTo>
                <a:lnTo>
                  <a:pt x="4559" y="35051"/>
                </a:lnTo>
                <a:lnTo>
                  <a:pt x="1511" y="36575"/>
                </a:lnTo>
                <a:lnTo>
                  <a:pt x="0" y="39624"/>
                </a:lnTo>
                <a:lnTo>
                  <a:pt x="1511" y="42672"/>
                </a:lnTo>
                <a:lnTo>
                  <a:pt x="4559" y="44196"/>
                </a:lnTo>
                <a:lnTo>
                  <a:pt x="589788" y="42672"/>
                </a:lnTo>
                <a:lnTo>
                  <a:pt x="592823" y="41148"/>
                </a:lnTo>
                <a:lnTo>
                  <a:pt x="594347" y="38100"/>
                </a:lnTo>
                <a:close/>
              </a:path>
              <a:path w="652779" h="76200">
                <a:moveTo>
                  <a:pt x="652259" y="38100"/>
                </a:moveTo>
                <a:lnTo>
                  <a:pt x="576059" y="0"/>
                </a:lnTo>
                <a:lnTo>
                  <a:pt x="576059" y="33563"/>
                </a:lnTo>
                <a:lnTo>
                  <a:pt x="589788" y="33527"/>
                </a:lnTo>
                <a:lnTo>
                  <a:pt x="592823" y="35051"/>
                </a:lnTo>
                <a:lnTo>
                  <a:pt x="594347" y="38100"/>
                </a:lnTo>
                <a:lnTo>
                  <a:pt x="594347" y="67055"/>
                </a:lnTo>
                <a:lnTo>
                  <a:pt x="652259" y="38100"/>
                </a:lnTo>
                <a:close/>
              </a:path>
              <a:path w="652779" h="76200">
                <a:moveTo>
                  <a:pt x="594347" y="67055"/>
                </a:moveTo>
                <a:lnTo>
                  <a:pt x="594347" y="38100"/>
                </a:lnTo>
                <a:lnTo>
                  <a:pt x="592823" y="41148"/>
                </a:lnTo>
                <a:lnTo>
                  <a:pt x="589788" y="42672"/>
                </a:lnTo>
                <a:lnTo>
                  <a:pt x="576059" y="42707"/>
                </a:lnTo>
                <a:lnTo>
                  <a:pt x="576059" y="76200"/>
                </a:lnTo>
                <a:lnTo>
                  <a:pt x="594347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20872" y="4504056"/>
            <a:ext cx="581025" cy="76200"/>
          </a:xfrm>
          <a:custGeom>
            <a:avLst/>
            <a:gdLst/>
            <a:ahLst/>
            <a:cxnLst/>
            <a:rect l="l" t="t" r="r" b="b"/>
            <a:pathLst>
              <a:path w="581025" h="76200">
                <a:moveTo>
                  <a:pt x="505285" y="42710"/>
                </a:moveTo>
                <a:lnTo>
                  <a:pt x="505102" y="33566"/>
                </a:lnTo>
                <a:lnTo>
                  <a:pt x="4559" y="35052"/>
                </a:lnTo>
                <a:lnTo>
                  <a:pt x="1524" y="36576"/>
                </a:lnTo>
                <a:lnTo>
                  <a:pt x="0" y="39624"/>
                </a:lnTo>
                <a:lnTo>
                  <a:pt x="1524" y="42672"/>
                </a:lnTo>
                <a:lnTo>
                  <a:pt x="4559" y="44196"/>
                </a:lnTo>
                <a:lnTo>
                  <a:pt x="505285" y="42710"/>
                </a:lnTo>
                <a:close/>
              </a:path>
              <a:path w="581025" h="76200">
                <a:moveTo>
                  <a:pt x="580631" y="38100"/>
                </a:moveTo>
                <a:lnTo>
                  <a:pt x="504431" y="0"/>
                </a:lnTo>
                <a:lnTo>
                  <a:pt x="505102" y="33566"/>
                </a:lnTo>
                <a:lnTo>
                  <a:pt x="518147" y="33527"/>
                </a:lnTo>
                <a:lnTo>
                  <a:pt x="521195" y="35051"/>
                </a:lnTo>
                <a:lnTo>
                  <a:pt x="522719" y="38100"/>
                </a:lnTo>
                <a:lnTo>
                  <a:pt x="522719" y="67646"/>
                </a:lnTo>
                <a:lnTo>
                  <a:pt x="580631" y="38100"/>
                </a:lnTo>
                <a:close/>
              </a:path>
              <a:path w="581025" h="76200">
                <a:moveTo>
                  <a:pt x="522719" y="38100"/>
                </a:moveTo>
                <a:lnTo>
                  <a:pt x="521195" y="35051"/>
                </a:lnTo>
                <a:lnTo>
                  <a:pt x="518147" y="33527"/>
                </a:lnTo>
                <a:lnTo>
                  <a:pt x="505102" y="33566"/>
                </a:lnTo>
                <a:lnTo>
                  <a:pt x="505285" y="42710"/>
                </a:lnTo>
                <a:lnTo>
                  <a:pt x="518147" y="42672"/>
                </a:lnTo>
                <a:lnTo>
                  <a:pt x="521195" y="41148"/>
                </a:lnTo>
                <a:lnTo>
                  <a:pt x="522719" y="38100"/>
                </a:lnTo>
                <a:close/>
              </a:path>
              <a:path w="581025" h="76200">
                <a:moveTo>
                  <a:pt x="522719" y="67646"/>
                </a:moveTo>
                <a:lnTo>
                  <a:pt x="522719" y="38100"/>
                </a:lnTo>
                <a:lnTo>
                  <a:pt x="521195" y="41148"/>
                </a:lnTo>
                <a:lnTo>
                  <a:pt x="518147" y="42672"/>
                </a:lnTo>
                <a:lnTo>
                  <a:pt x="505285" y="42710"/>
                </a:lnTo>
                <a:lnTo>
                  <a:pt x="505955" y="76200"/>
                </a:lnTo>
                <a:lnTo>
                  <a:pt x="522719" y="67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68416" y="4504056"/>
            <a:ext cx="723900" cy="76200"/>
          </a:xfrm>
          <a:custGeom>
            <a:avLst/>
            <a:gdLst/>
            <a:ahLst/>
            <a:cxnLst/>
            <a:rect l="l" t="t" r="r" b="b"/>
            <a:pathLst>
              <a:path w="723900" h="76200">
                <a:moveTo>
                  <a:pt x="665975" y="38100"/>
                </a:moveTo>
                <a:lnTo>
                  <a:pt x="664464" y="35051"/>
                </a:lnTo>
                <a:lnTo>
                  <a:pt x="661403" y="33527"/>
                </a:lnTo>
                <a:lnTo>
                  <a:pt x="6083" y="33527"/>
                </a:lnTo>
                <a:lnTo>
                  <a:pt x="1524" y="35051"/>
                </a:lnTo>
                <a:lnTo>
                  <a:pt x="0" y="38100"/>
                </a:lnTo>
                <a:lnTo>
                  <a:pt x="1524" y="41148"/>
                </a:lnTo>
                <a:lnTo>
                  <a:pt x="6083" y="42672"/>
                </a:lnTo>
                <a:lnTo>
                  <a:pt x="661403" y="42672"/>
                </a:lnTo>
                <a:lnTo>
                  <a:pt x="664464" y="41148"/>
                </a:lnTo>
                <a:lnTo>
                  <a:pt x="665975" y="38100"/>
                </a:lnTo>
                <a:close/>
              </a:path>
              <a:path w="723900" h="76200">
                <a:moveTo>
                  <a:pt x="723900" y="38100"/>
                </a:moveTo>
                <a:lnTo>
                  <a:pt x="647700" y="0"/>
                </a:lnTo>
                <a:lnTo>
                  <a:pt x="647700" y="33527"/>
                </a:lnTo>
                <a:lnTo>
                  <a:pt x="661403" y="33527"/>
                </a:lnTo>
                <a:lnTo>
                  <a:pt x="664464" y="35051"/>
                </a:lnTo>
                <a:lnTo>
                  <a:pt x="665975" y="38100"/>
                </a:lnTo>
                <a:lnTo>
                  <a:pt x="665975" y="67062"/>
                </a:lnTo>
                <a:lnTo>
                  <a:pt x="723900" y="38100"/>
                </a:lnTo>
                <a:close/>
              </a:path>
              <a:path w="723900" h="76200">
                <a:moveTo>
                  <a:pt x="665975" y="67062"/>
                </a:moveTo>
                <a:lnTo>
                  <a:pt x="665975" y="38100"/>
                </a:lnTo>
                <a:lnTo>
                  <a:pt x="664464" y="41148"/>
                </a:lnTo>
                <a:lnTo>
                  <a:pt x="661403" y="42672"/>
                </a:lnTo>
                <a:lnTo>
                  <a:pt x="647700" y="42672"/>
                </a:lnTo>
                <a:lnTo>
                  <a:pt x="647700" y="76200"/>
                </a:lnTo>
                <a:lnTo>
                  <a:pt x="665975" y="67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436347" y="4735196"/>
            <a:ext cx="723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Akhir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30899" y="5042027"/>
            <a:ext cx="5011420" cy="440690"/>
          </a:xfrm>
          <a:custGeom>
            <a:avLst/>
            <a:gdLst/>
            <a:ahLst/>
            <a:cxnLst/>
            <a:rect l="l" t="t" r="r" b="b"/>
            <a:pathLst>
              <a:path w="5011420" h="440689">
                <a:moveTo>
                  <a:pt x="76200" y="152400"/>
                </a:moveTo>
                <a:lnTo>
                  <a:pt x="38112" y="76200"/>
                </a:lnTo>
                <a:lnTo>
                  <a:pt x="0" y="152400"/>
                </a:lnTo>
                <a:lnTo>
                  <a:pt x="32016" y="152400"/>
                </a:lnTo>
                <a:lnTo>
                  <a:pt x="32016" y="140208"/>
                </a:lnTo>
                <a:lnTo>
                  <a:pt x="33527" y="135636"/>
                </a:lnTo>
                <a:lnTo>
                  <a:pt x="38112" y="134112"/>
                </a:lnTo>
                <a:lnTo>
                  <a:pt x="41148" y="135636"/>
                </a:lnTo>
                <a:lnTo>
                  <a:pt x="42671" y="140208"/>
                </a:lnTo>
                <a:lnTo>
                  <a:pt x="42671" y="152400"/>
                </a:lnTo>
                <a:lnTo>
                  <a:pt x="76200" y="152400"/>
                </a:lnTo>
                <a:close/>
              </a:path>
              <a:path w="5011420" h="440689">
                <a:moveTo>
                  <a:pt x="42671" y="152400"/>
                </a:moveTo>
                <a:lnTo>
                  <a:pt x="42671" y="140208"/>
                </a:lnTo>
                <a:lnTo>
                  <a:pt x="41148" y="135636"/>
                </a:lnTo>
                <a:lnTo>
                  <a:pt x="38112" y="134112"/>
                </a:lnTo>
                <a:lnTo>
                  <a:pt x="33527" y="135636"/>
                </a:lnTo>
                <a:lnTo>
                  <a:pt x="32016" y="140208"/>
                </a:lnTo>
                <a:lnTo>
                  <a:pt x="32016" y="152400"/>
                </a:lnTo>
                <a:lnTo>
                  <a:pt x="42671" y="152400"/>
                </a:lnTo>
                <a:close/>
              </a:path>
              <a:path w="5011420" h="440689">
                <a:moveTo>
                  <a:pt x="42671" y="431292"/>
                </a:moveTo>
                <a:lnTo>
                  <a:pt x="42671" y="152400"/>
                </a:lnTo>
                <a:lnTo>
                  <a:pt x="32016" y="152400"/>
                </a:lnTo>
                <a:lnTo>
                  <a:pt x="32016" y="435864"/>
                </a:lnTo>
                <a:lnTo>
                  <a:pt x="33527" y="440436"/>
                </a:lnTo>
                <a:lnTo>
                  <a:pt x="38112" y="440436"/>
                </a:lnTo>
                <a:lnTo>
                  <a:pt x="38112" y="431292"/>
                </a:lnTo>
                <a:lnTo>
                  <a:pt x="42671" y="431292"/>
                </a:lnTo>
                <a:close/>
              </a:path>
              <a:path w="5011420" h="440689">
                <a:moveTo>
                  <a:pt x="5006352" y="431291"/>
                </a:moveTo>
                <a:lnTo>
                  <a:pt x="38112" y="431292"/>
                </a:lnTo>
                <a:lnTo>
                  <a:pt x="42671" y="435864"/>
                </a:lnTo>
                <a:lnTo>
                  <a:pt x="42672" y="440436"/>
                </a:lnTo>
                <a:lnTo>
                  <a:pt x="5001780" y="440436"/>
                </a:lnTo>
                <a:lnTo>
                  <a:pt x="5001780" y="435863"/>
                </a:lnTo>
                <a:lnTo>
                  <a:pt x="5006352" y="431291"/>
                </a:lnTo>
                <a:close/>
              </a:path>
              <a:path w="5011420" h="440689">
                <a:moveTo>
                  <a:pt x="42672" y="440436"/>
                </a:moveTo>
                <a:lnTo>
                  <a:pt x="42671" y="435864"/>
                </a:lnTo>
                <a:lnTo>
                  <a:pt x="38112" y="431292"/>
                </a:lnTo>
                <a:lnTo>
                  <a:pt x="38112" y="440436"/>
                </a:lnTo>
                <a:lnTo>
                  <a:pt x="42672" y="440436"/>
                </a:lnTo>
                <a:close/>
              </a:path>
              <a:path w="5011420" h="440689">
                <a:moveTo>
                  <a:pt x="5010911" y="435863"/>
                </a:moveTo>
                <a:lnTo>
                  <a:pt x="5010911" y="4572"/>
                </a:lnTo>
                <a:lnTo>
                  <a:pt x="5009387" y="1524"/>
                </a:lnTo>
                <a:lnTo>
                  <a:pt x="5006352" y="0"/>
                </a:lnTo>
                <a:lnTo>
                  <a:pt x="5003292" y="1524"/>
                </a:lnTo>
                <a:lnTo>
                  <a:pt x="5001780" y="4572"/>
                </a:lnTo>
                <a:lnTo>
                  <a:pt x="5001780" y="431291"/>
                </a:lnTo>
                <a:lnTo>
                  <a:pt x="5006352" y="431291"/>
                </a:lnTo>
                <a:lnTo>
                  <a:pt x="5006352" y="440436"/>
                </a:lnTo>
                <a:lnTo>
                  <a:pt x="5009387" y="440436"/>
                </a:lnTo>
                <a:lnTo>
                  <a:pt x="5010911" y="435863"/>
                </a:lnTo>
                <a:close/>
              </a:path>
              <a:path w="5011420" h="440689">
                <a:moveTo>
                  <a:pt x="5006352" y="440436"/>
                </a:moveTo>
                <a:lnTo>
                  <a:pt x="5006352" y="431291"/>
                </a:lnTo>
                <a:lnTo>
                  <a:pt x="5001780" y="435863"/>
                </a:lnTo>
                <a:lnTo>
                  <a:pt x="5001780" y="440436"/>
                </a:lnTo>
                <a:lnTo>
                  <a:pt x="5006352" y="44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" name="object 36"/>
          <p:cNvSpPr txBox="1"/>
          <p:nvPr/>
        </p:nvSpPr>
        <p:spPr>
          <a:xfrm>
            <a:off x="4627858" y="4300369"/>
            <a:ext cx="176466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spc="-95" dirty="0" err="1" smtClean="0">
                <a:latin typeface="Arial"/>
                <a:cs typeface="Arial"/>
              </a:rPr>
              <a:t>Integrasi</a:t>
            </a:r>
            <a:r>
              <a:rPr lang="en-US" sz="2000" spc="-95" dirty="0" smtClean="0">
                <a:latin typeface="Arial"/>
                <a:cs typeface="Arial"/>
              </a:rPr>
              <a:t> </a:t>
            </a:r>
            <a:r>
              <a:rPr lang="en-US" sz="2000" i="1" spc="-95" dirty="0" smtClean="0">
                <a:latin typeface="Arial"/>
                <a:cs typeface="Arial"/>
              </a:rPr>
              <a:t>Increment</a:t>
            </a:r>
            <a:endParaRPr sz="20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81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i="1" dirty="0" smtClean="0"/>
              <a:t>Incremental</a:t>
            </a:r>
            <a:endParaRPr lang="en-ID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184150" indent="-457200">
              <a:lnSpc>
                <a:spcPct val="100099"/>
              </a:lnSpc>
              <a:spcBef>
                <a:spcPts val="90"/>
              </a:spcBef>
              <a:buFont typeface="+mj-lt"/>
              <a:buAutoNum type="arabicPeriod"/>
              <a:tabLst>
                <a:tab pos="354965" algn="l"/>
                <a:tab pos="356235" algn="l"/>
              </a:tabLst>
            </a:pPr>
            <a:r>
              <a:rPr lang="en-ID" spc="-5" dirty="0">
                <a:latin typeface="Arial"/>
                <a:cs typeface="Arial"/>
              </a:rPr>
              <a:t>User </a:t>
            </a:r>
            <a:r>
              <a:rPr lang="en-ID" dirty="0" err="1">
                <a:latin typeface="Arial"/>
                <a:cs typeface="Arial"/>
              </a:rPr>
              <a:t>tidak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perlu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menunggu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seluruh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sistem</a:t>
            </a:r>
            <a:r>
              <a:rPr lang="en-ID" dirty="0">
                <a:latin typeface="Arial"/>
                <a:cs typeface="Arial"/>
              </a:rPr>
              <a:t>  </a:t>
            </a:r>
            <a:r>
              <a:rPr lang="en-ID" dirty="0" err="1">
                <a:latin typeface="Arial"/>
                <a:cs typeface="Arial"/>
              </a:rPr>
              <a:t>dikirimkan</a:t>
            </a:r>
            <a:r>
              <a:rPr lang="en-ID" dirty="0">
                <a:latin typeface="Arial"/>
                <a:cs typeface="Arial"/>
              </a:rPr>
              <a:t>, </a:t>
            </a:r>
            <a:r>
              <a:rPr lang="en-ID" dirty="0" err="1">
                <a:latin typeface="Arial"/>
                <a:cs typeface="Arial"/>
              </a:rPr>
              <a:t>karena</a:t>
            </a:r>
            <a:r>
              <a:rPr lang="en-ID" dirty="0">
                <a:latin typeface="Arial"/>
                <a:cs typeface="Arial"/>
              </a:rPr>
              <a:t> increment </a:t>
            </a:r>
            <a:r>
              <a:rPr lang="en-ID" dirty="0" err="1">
                <a:latin typeface="Arial"/>
                <a:cs typeface="Arial"/>
              </a:rPr>
              <a:t>pertama</a:t>
            </a:r>
            <a:r>
              <a:rPr lang="en-ID" dirty="0">
                <a:latin typeface="Arial"/>
                <a:cs typeface="Arial"/>
              </a:rPr>
              <a:t>  </a:t>
            </a:r>
            <a:r>
              <a:rPr lang="en-ID" dirty="0" err="1">
                <a:latin typeface="Arial"/>
                <a:cs typeface="Arial"/>
              </a:rPr>
              <a:t>mempunyai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persyaratan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kritis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dan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perangkat</a:t>
            </a:r>
            <a:r>
              <a:rPr lang="en-ID" dirty="0">
                <a:latin typeface="Arial"/>
                <a:cs typeface="Arial"/>
              </a:rPr>
              <a:t>  </a:t>
            </a:r>
            <a:r>
              <a:rPr lang="en-ID" dirty="0" err="1">
                <a:latin typeface="Arial"/>
                <a:cs typeface="Arial"/>
              </a:rPr>
              <a:t>lunak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segera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dapat</a:t>
            </a:r>
            <a:r>
              <a:rPr lang="en-ID" spc="15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digunakan</a:t>
            </a:r>
            <a:r>
              <a:rPr lang="en-ID" dirty="0">
                <a:latin typeface="Arial"/>
                <a:cs typeface="Arial"/>
              </a:rPr>
              <a:t>.</a:t>
            </a:r>
          </a:p>
          <a:p>
            <a:pPr marL="469900" marR="861060" indent="-457200">
              <a:lnSpc>
                <a:spcPct val="100400"/>
              </a:lnSpc>
              <a:spcBef>
                <a:spcPts val="660"/>
              </a:spcBef>
              <a:buFont typeface="+mj-lt"/>
              <a:buAutoNum type="arabicPeriod"/>
              <a:tabLst>
                <a:tab pos="354965" algn="l"/>
                <a:tab pos="356235" algn="l"/>
              </a:tabLst>
            </a:pPr>
            <a:r>
              <a:rPr lang="en-ID" spc="-5" dirty="0">
                <a:latin typeface="Arial"/>
                <a:cs typeface="Arial"/>
              </a:rPr>
              <a:t>User </a:t>
            </a:r>
            <a:r>
              <a:rPr lang="en-ID" dirty="0" err="1">
                <a:latin typeface="Arial"/>
                <a:cs typeface="Arial"/>
              </a:rPr>
              <a:t>dapat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memakai</a:t>
            </a:r>
            <a:r>
              <a:rPr lang="en-ID" dirty="0">
                <a:latin typeface="Arial"/>
                <a:cs typeface="Arial"/>
              </a:rPr>
              <a:t> increment </a:t>
            </a:r>
            <a:r>
              <a:rPr lang="en-ID" dirty="0" err="1">
                <a:latin typeface="Arial"/>
                <a:cs typeface="Arial"/>
              </a:rPr>
              <a:t>pertama</a:t>
            </a:r>
            <a:r>
              <a:rPr lang="en-ID" dirty="0">
                <a:latin typeface="Arial"/>
                <a:cs typeface="Arial"/>
              </a:rPr>
              <a:t>  </a:t>
            </a:r>
            <a:r>
              <a:rPr lang="en-ID" dirty="0" err="1">
                <a:latin typeface="Arial"/>
                <a:cs typeface="Arial"/>
              </a:rPr>
              <a:t>sebagai</a:t>
            </a:r>
            <a:r>
              <a:rPr lang="en-ID" dirty="0">
                <a:latin typeface="Arial"/>
                <a:cs typeface="Arial"/>
              </a:rPr>
              <a:t> prototype</a:t>
            </a:r>
          </a:p>
          <a:p>
            <a:pPr marL="469900" marR="5080" indent="-457200">
              <a:spcBef>
                <a:spcPts val="67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Resiko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kegagalan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proyek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secara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keseluruhan</a:t>
            </a:r>
            <a:r>
              <a:rPr lang="en-ID" dirty="0">
                <a:latin typeface="Arial"/>
                <a:cs typeface="Arial"/>
              </a:rPr>
              <a:t>  </a:t>
            </a:r>
            <a:r>
              <a:rPr lang="en-ID" dirty="0" err="1">
                <a:latin typeface="Arial"/>
                <a:cs typeface="Arial"/>
              </a:rPr>
              <a:t>lebih</a:t>
            </a:r>
            <a:r>
              <a:rPr lang="en-ID" spc="5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rendah</a:t>
            </a:r>
            <a:endParaRPr lang="en-ID" dirty="0">
              <a:latin typeface="Arial"/>
              <a:cs typeface="Arial"/>
            </a:endParaRPr>
          </a:p>
          <a:p>
            <a:pPr marL="469900" marR="697865" indent="-457200">
              <a:spcBef>
                <a:spcPts val="68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dirty="0" err="1">
                <a:latin typeface="Arial"/>
                <a:cs typeface="Arial"/>
              </a:rPr>
              <a:t>Pengujian</a:t>
            </a:r>
            <a:r>
              <a:rPr lang="en-ID" dirty="0">
                <a:latin typeface="Arial"/>
                <a:cs typeface="Arial"/>
              </a:rPr>
              <a:t> paling </a:t>
            </a:r>
            <a:r>
              <a:rPr lang="en-ID" dirty="0" err="1">
                <a:latin typeface="Arial"/>
                <a:cs typeface="Arial"/>
              </a:rPr>
              <a:t>ketat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diberlakukan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pada</a:t>
            </a:r>
            <a:r>
              <a:rPr lang="en-ID" dirty="0">
                <a:latin typeface="Arial"/>
                <a:cs typeface="Arial"/>
              </a:rPr>
              <a:t>  increment </a:t>
            </a:r>
            <a:r>
              <a:rPr lang="en-ID" dirty="0" err="1">
                <a:latin typeface="Arial"/>
                <a:cs typeface="Arial"/>
              </a:rPr>
              <a:t>pertama</a:t>
            </a:r>
            <a:r>
              <a:rPr lang="en-ID" dirty="0">
                <a:latin typeface="Arial"/>
                <a:cs typeface="Arial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8440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Pengembangan</a:t>
            </a:r>
            <a:r>
              <a:rPr lang="en-US" b="1" dirty="0" smtClean="0"/>
              <a:t> Spiral 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960"/>
              </a:spcBef>
              <a:buNone/>
            </a:pPr>
            <a:r>
              <a:rPr lang="es-ES" spc="-5" dirty="0" err="1">
                <a:latin typeface="Arial"/>
                <a:cs typeface="Arial"/>
              </a:rPr>
              <a:t>Empat</a:t>
            </a:r>
            <a:r>
              <a:rPr lang="es-ES" spc="-5" dirty="0">
                <a:latin typeface="Arial"/>
                <a:cs typeface="Arial"/>
              </a:rPr>
              <a:t> </a:t>
            </a:r>
            <a:r>
              <a:rPr lang="es-ES" spc="-5" dirty="0" err="1">
                <a:latin typeface="Arial"/>
                <a:cs typeface="Arial"/>
              </a:rPr>
              <a:t>Sektor</a:t>
            </a:r>
            <a:r>
              <a:rPr lang="es-ES" spc="-10" dirty="0">
                <a:latin typeface="Arial"/>
                <a:cs typeface="Arial"/>
              </a:rPr>
              <a:t> </a:t>
            </a:r>
            <a:r>
              <a:rPr lang="es-ES" spc="-5" dirty="0" err="1">
                <a:latin typeface="Arial"/>
                <a:cs typeface="Arial"/>
              </a:rPr>
              <a:t>Spiral</a:t>
            </a:r>
            <a:r>
              <a:rPr lang="es-ES" spc="-5" dirty="0">
                <a:latin typeface="Arial"/>
                <a:cs typeface="Arial"/>
              </a:rPr>
              <a:t>:</a:t>
            </a:r>
            <a:endParaRPr lang="es-ES" dirty="0">
              <a:latin typeface="Arial"/>
              <a:cs typeface="Arial"/>
            </a:endParaRPr>
          </a:p>
          <a:p>
            <a:pPr marL="550545" indent="-457200">
              <a:spcBef>
                <a:spcPts val="1860"/>
              </a:spcBef>
              <a:buFont typeface="+mj-lt"/>
              <a:buAutoNum type="arabicPeriod"/>
              <a:tabLst>
                <a:tab pos="436245" algn="l"/>
                <a:tab pos="436880" algn="l"/>
              </a:tabLst>
            </a:pPr>
            <a:r>
              <a:rPr lang="es-ES" spc="-10" dirty="0" err="1">
                <a:latin typeface="Arial"/>
                <a:cs typeface="Arial"/>
              </a:rPr>
              <a:t>Penentuan</a:t>
            </a:r>
            <a:r>
              <a:rPr lang="es-ES" spc="-10" dirty="0">
                <a:latin typeface="Arial"/>
                <a:cs typeface="Arial"/>
              </a:rPr>
              <a:t> </a:t>
            </a:r>
            <a:r>
              <a:rPr lang="es-ES" spc="-10" dirty="0" err="1">
                <a:latin typeface="Arial"/>
                <a:cs typeface="Arial"/>
              </a:rPr>
              <a:t>Tujuan</a:t>
            </a:r>
            <a:endParaRPr lang="es-ES" dirty="0">
              <a:latin typeface="Arial"/>
              <a:cs typeface="Arial"/>
            </a:endParaRPr>
          </a:p>
          <a:p>
            <a:pPr marL="550545" indent="-457200">
              <a:spcBef>
                <a:spcPts val="755"/>
              </a:spcBef>
              <a:buFont typeface="+mj-lt"/>
              <a:buAutoNum type="arabicPeriod"/>
              <a:tabLst>
                <a:tab pos="436245" algn="l"/>
                <a:tab pos="436880" algn="l"/>
              </a:tabLst>
            </a:pPr>
            <a:r>
              <a:rPr lang="es-ES" spc="-5" dirty="0" err="1">
                <a:latin typeface="Arial"/>
                <a:cs typeface="Arial"/>
              </a:rPr>
              <a:t>Penilaian</a:t>
            </a:r>
            <a:r>
              <a:rPr lang="es-ES" spc="-5" dirty="0">
                <a:latin typeface="Arial"/>
                <a:cs typeface="Arial"/>
              </a:rPr>
              <a:t> dan </a:t>
            </a:r>
            <a:r>
              <a:rPr lang="es-ES" spc="-10" dirty="0" err="1">
                <a:latin typeface="Arial"/>
                <a:cs typeface="Arial"/>
              </a:rPr>
              <a:t>Pengurangan</a:t>
            </a:r>
            <a:r>
              <a:rPr lang="es-ES" spc="-25" dirty="0">
                <a:latin typeface="Arial"/>
                <a:cs typeface="Arial"/>
              </a:rPr>
              <a:t> </a:t>
            </a:r>
            <a:r>
              <a:rPr lang="es-ES" spc="-5" dirty="0" err="1">
                <a:latin typeface="Arial"/>
                <a:cs typeface="Arial"/>
              </a:rPr>
              <a:t>Resiko</a:t>
            </a:r>
            <a:endParaRPr lang="es-ES" dirty="0">
              <a:latin typeface="Arial"/>
              <a:cs typeface="Arial"/>
            </a:endParaRPr>
          </a:p>
          <a:p>
            <a:pPr marL="550545" indent="-457200">
              <a:spcBef>
                <a:spcPts val="765"/>
              </a:spcBef>
              <a:buFont typeface="+mj-lt"/>
              <a:buAutoNum type="arabicPeriod"/>
              <a:tabLst>
                <a:tab pos="436245" algn="l"/>
                <a:tab pos="436880" algn="l"/>
              </a:tabLst>
            </a:pPr>
            <a:r>
              <a:rPr lang="es-ES" spc="-10" dirty="0" err="1">
                <a:latin typeface="Arial"/>
                <a:cs typeface="Arial"/>
              </a:rPr>
              <a:t>Pengembangan</a:t>
            </a:r>
            <a:r>
              <a:rPr lang="es-ES" spc="-10" dirty="0">
                <a:latin typeface="Arial"/>
                <a:cs typeface="Arial"/>
              </a:rPr>
              <a:t> </a:t>
            </a:r>
            <a:r>
              <a:rPr lang="es-ES" spc="-5" dirty="0">
                <a:latin typeface="Arial"/>
                <a:cs typeface="Arial"/>
              </a:rPr>
              <a:t>dan</a:t>
            </a:r>
            <a:r>
              <a:rPr lang="es-ES" spc="-20" dirty="0">
                <a:latin typeface="Arial"/>
                <a:cs typeface="Arial"/>
              </a:rPr>
              <a:t> </a:t>
            </a:r>
            <a:r>
              <a:rPr lang="es-ES" spc="-5" dirty="0" err="1">
                <a:latin typeface="Arial"/>
                <a:cs typeface="Arial"/>
              </a:rPr>
              <a:t>Validasi</a:t>
            </a:r>
            <a:endParaRPr lang="es-ES" dirty="0">
              <a:latin typeface="Arial"/>
              <a:cs typeface="Arial"/>
            </a:endParaRPr>
          </a:p>
          <a:p>
            <a:pPr marL="550545" indent="-457200">
              <a:spcBef>
                <a:spcPts val="760"/>
              </a:spcBef>
              <a:buFont typeface="+mj-lt"/>
              <a:buAutoNum type="arabicPeriod"/>
              <a:tabLst>
                <a:tab pos="436245" algn="l"/>
                <a:tab pos="436880" algn="l"/>
              </a:tabLst>
            </a:pPr>
            <a:r>
              <a:rPr lang="es-ES" spc="-5" dirty="0" err="1">
                <a:latin typeface="Arial"/>
                <a:cs typeface="Arial"/>
              </a:rPr>
              <a:t>Perencanaan</a:t>
            </a:r>
            <a:endParaRPr lang="es-ES" dirty="0">
              <a:latin typeface="Arial"/>
              <a:cs typeface="Arial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5150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3936716" y="732373"/>
            <a:ext cx="6054449" cy="5426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48871" y="668083"/>
            <a:ext cx="256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Spiral</a:t>
            </a:r>
            <a:endParaRPr lang="en-ID" sz="3600" b="1" i="1" dirty="0"/>
          </a:p>
        </p:txBody>
      </p:sp>
    </p:spTree>
    <p:extLst>
      <p:ext uri="{BB962C8B-B14F-4D97-AF65-F5344CB8AC3E}">
        <p14:creationId xmlns:p14="http://schemas.microsoft.com/office/powerpoint/2010/main" val="165200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Fase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b="1" dirty="0" smtClean="0"/>
              <a:t> </a:t>
            </a:r>
            <a:r>
              <a:rPr lang="en-US" b="1" dirty="0" err="1" smtClean="0"/>
              <a:t>Persyaratan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57200">
              <a:spcBef>
                <a:spcPts val="85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Studi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Kelayakan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5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Elisitasi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Analisis</a:t>
            </a:r>
            <a:r>
              <a:rPr lang="en-ID" spc="-2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Persyaratan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7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Spesifikasi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Persyaratan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5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Validasi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Persyaratan</a:t>
            </a:r>
            <a:endParaRPr lang="en-ID" dirty="0">
              <a:latin typeface="Arial"/>
              <a:cs typeface="Arial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5725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1921761" y="1566850"/>
            <a:ext cx="1728209" cy="86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1845561" y="1490650"/>
            <a:ext cx="1728470" cy="864235"/>
          </a:xfrm>
          <a:custGeom>
            <a:avLst/>
            <a:gdLst/>
            <a:ahLst/>
            <a:cxnLst/>
            <a:rect l="l" t="t" r="r" b="b"/>
            <a:pathLst>
              <a:path w="1728470" h="864235">
                <a:moveTo>
                  <a:pt x="1728209" y="588264"/>
                </a:moveTo>
                <a:lnTo>
                  <a:pt x="1728209" y="275844"/>
                </a:lnTo>
                <a:lnTo>
                  <a:pt x="1723765" y="226246"/>
                </a:lnTo>
                <a:lnTo>
                  <a:pt x="1710943" y="179570"/>
                </a:lnTo>
                <a:lnTo>
                  <a:pt x="1690507" y="136595"/>
                </a:lnTo>
                <a:lnTo>
                  <a:pt x="1663223" y="98098"/>
                </a:lnTo>
                <a:lnTo>
                  <a:pt x="1629855" y="64856"/>
                </a:lnTo>
                <a:lnTo>
                  <a:pt x="1591168" y="37648"/>
                </a:lnTo>
                <a:lnTo>
                  <a:pt x="1547927" y="17251"/>
                </a:lnTo>
                <a:lnTo>
                  <a:pt x="1500896" y="4442"/>
                </a:lnTo>
                <a:lnTo>
                  <a:pt x="1450841" y="0"/>
                </a:lnTo>
                <a:lnTo>
                  <a:pt x="277374" y="0"/>
                </a:lnTo>
                <a:lnTo>
                  <a:pt x="227322" y="4442"/>
                </a:lnTo>
                <a:lnTo>
                  <a:pt x="180293" y="17251"/>
                </a:lnTo>
                <a:lnTo>
                  <a:pt x="137051" y="37648"/>
                </a:lnTo>
                <a:lnTo>
                  <a:pt x="98363" y="64856"/>
                </a:lnTo>
                <a:lnTo>
                  <a:pt x="64993" y="98098"/>
                </a:lnTo>
                <a:lnTo>
                  <a:pt x="37706" y="136595"/>
                </a:lnTo>
                <a:lnTo>
                  <a:pt x="17268" y="179570"/>
                </a:lnTo>
                <a:lnTo>
                  <a:pt x="4444" y="226246"/>
                </a:lnTo>
                <a:lnTo>
                  <a:pt x="0" y="275844"/>
                </a:lnTo>
                <a:lnTo>
                  <a:pt x="0" y="588264"/>
                </a:lnTo>
                <a:lnTo>
                  <a:pt x="4444" y="637861"/>
                </a:lnTo>
                <a:lnTo>
                  <a:pt x="17268" y="684537"/>
                </a:lnTo>
                <a:lnTo>
                  <a:pt x="37706" y="727512"/>
                </a:lnTo>
                <a:lnTo>
                  <a:pt x="64993" y="766009"/>
                </a:lnTo>
                <a:lnTo>
                  <a:pt x="98363" y="799251"/>
                </a:lnTo>
                <a:lnTo>
                  <a:pt x="137051" y="826459"/>
                </a:lnTo>
                <a:lnTo>
                  <a:pt x="180293" y="846856"/>
                </a:lnTo>
                <a:lnTo>
                  <a:pt x="227322" y="859665"/>
                </a:lnTo>
                <a:lnTo>
                  <a:pt x="277374" y="864108"/>
                </a:lnTo>
                <a:lnTo>
                  <a:pt x="1450841" y="864108"/>
                </a:lnTo>
                <a:lnTo>
                  <a:pt x="1500896" y="859665"/>
                </a:lnTo>
                <a:lnTo>
                  <a:pt x="1547927" y="846856"/>
                </a:lnTo>
                <a:lnTo>
                  <a:pt x="1591168" y="826459"/>
                </a:lnTo>
                <a:lnTo>
                  <a:pt x="1629855" y="799251"/>
                </a:lnTo>
                <a:lnTo>
                  <a:pt x="1663223" y="766009"/>
                </a:lnTo>
                <a:lnTo>
                  <a:pt x="1690507" y="727512"/>
                </a:lnTo>
                <a:lnTo>
                  <a:pt x="1710943" y="684537"/>
                </a:lnTo>
                <a:lnTo>
                  <a:pt x="1723765" y="637861"/>
                </a:lnTo>
                <a:lnTo>
                  <a:pt x="1728209" y="588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1845561" y="1490650"/>
            <a:ext cx="1728470" cy="864235"/>
          </a:xfrm>
          <a:custGeom>
            <a:avLst/>
            <a:gdLst/>
            <a:ahLst/>
            <a:cxnLst/>
            <a:rect l="l" t="t" r="r" b="b"/>
            <a:pathLst>
              <a:path w="1728470" h="864235">
                <a:moveTo>
                  <a:pt x="277374" y="0"/>
                </a:moveTo>
                <a:lnTo>
                  <a:pt x="227322" y="4442"/>
                </a:lnTo>
                <a:lnTo>
                  <a:pt x="180293" y="17251"/>
                </a:lnTo>
                <a:lnTo>
                  <a:pt x="137051" y="37648"/>
                </a:lnTo>
                <a:lnTo>
                  <a:pt x="98363" y="64856"/>
                </a:lnTo>
                <a:lnTo>
                  <a:pt x="64993" y="98098"/>
                </a:lnTo>
                <a:lnTo>
                  <a:pt x="37706" y="136595"/>
                </a:lnTo>
                <a:lnTo>
                  <a:pt x="17268" y="179570"/>
                </a:lnTo>
                <a:lnTo>
                  <a:pt x="4444" y="226246"/>
                </a:lnTo>
                <a:lnTo>
                  <a:pt x="0" y="275844"/>
                </a:lnTo>
                <a:lnTo>
                  <a:pt x="0" y="588264"/>
                </a:lnTo>
                <a:lnTo>
                  <a:pt x="4444" y="637861"/>
                </a:lnTo>
                <a:lnTo>
                  <a:pt x="17268" y="684537"/>
                </a:lnTo>
                <a:lnTo>
                  <a:pt x="37706" y="727512"/>
                </a:lnTo>
                <a:lnTo>
                  <a:pt x="64993" y="766009"/>
                </a:lnTo>
                <a:lnTo>
                  <a:pt x="98363" y="799251"/>
                </a:lnTo>
                <a:lnTo>
                  <a:pt x="137051" y="826459"/>
                </a:lnTo>
                <a:lnTo>
                  <a:pt x="180293" y="846856"/>
                </a:lnTo>
                <a:lnTo>
                  <a:pt x="227322" y="859665"/>
                </a:lnTo>
                <a:lnTo>
                  <a:pt x="277374" y="864108"/>
                </a:lnTo>
                <a:lnTo>
                  <a:pt x="1450841" y="864108"/>
                </a:lnTo>
                <a:lnTo>
                  <a:pt x="1500896" y="859665"/>
                </a:lnTo>
                <a:lnTo>
                  <a:pt x="1547927" y="846856"/>
                </a:lnTo>
                <a:lnTo>
                  <a:pt x="1591168" y="826459"/>
                </a:lnTo>
                <a:lnTo>
                  <a:pt x="1629855" y="799251"/>
                </a:lnTo>
                <a:lnTo>
                  <a:pt x="1663223" y="766009"/>
                </a:lnTo>
                <a:lnTo>
                  <a:pt x="1690507" y="727512"/>
                </a:lnTo>
                <a:lnTo>
                  <a:pt x="1710943" y="684537"/>
                </a:lnTo>
                <a:lnTo>
                  <a:pt x="1723765" y="637861"/>
                </a:lnTo>
                <a:lnTo>
                  <a:pt x="1728209" y="588264"/>
                </a:lnTo>
                <a:lnTo>
                  <a:pt x="1728209" y="275844"/>
                </a:lnTo>
                <a:lnTo>
                  <a:pt x="1723765" y="226246"/>
                </a:lnTo>
                <a:lnTo>
                  <a:pt x="1710943" y="179570"/>
                </a:lnTo>
                <a:lnTo>
                  <a:pt x="1690507" y="136595"/>
                </a:lnTo>
                <a:lnTo>
                  <a:pt x="1663223" y="98098"/>
                </a:lnTo>
                <a:lnTo>
                  <a:pt x="1629855" y="64856"/>
                </a:lnTo>
                <a:lnTo>
                  <a:pt x="1591168" y="37648"/>
                </a:lnTo>
                <a:lnTo>
                  <a:pt x="1547927" y="17251"/>
                </a:lnTo>
                <a:lnTo>
                  <a:pt x="1500896" y="4442"/>
                </a:lnTo>
                <a:lnTo>
                  <a:pt x="1450841" y="0"/>
                </a:lnTo>
                <a:lnTo>
                  <a:pt x="27737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2163576" y="1628826"/>
            <a:ext cx="1091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 smtClean="0">
                <a:latin typeface="Arial"/>
                <a:cs typeface="Arial"/>
              </a:rPr>
              <a:t>Studi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spc="-5" dirty="0" err="1" smtClean="0">
                <a:latin typeface="Arial"/>
                <a:cs typeface="Arial"/>
              </a:rPr>
              <a:t>Kelayakan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4154414" y="1566850"/>
            <a:ext cx="1726704" cy="864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4078214" y="1490650"/>
            <a:ext cx="1727200" cy="864235"/>
          </a:xfrm>
          <a:custGeom>
            <a:avLst/>
            <a:gdLst/>
            <a:ahLst/>
            <a:cxnLst/>
            <a:rect l="l" t="t" r="r" b="b"/>
            <a:pathLst>
              <a:path w="1727200" h="864235">
                <a:moveTo>
                  <a:pt x="1726704" y="588263"/>
                </a:moveTo>
                <a:lnTo>
                  <a:pt x="1726704" y="275844"/>
                </a:lnTo>
                <a:lnTo>
                  <a:pt x="1722262" y="226246"/>
                </a:lnTo>
                <a:lnTo>
                  <a:pt x="1709453" y="179570"/>
                </a:lnTo>
                <a:lnTo>
                  <a:pt x="1689056" y="136595"/>
                </a:lnTo>
                <a:lnTo>
                  <a:pt x="1661847" y="98098"/>
                </a:lnTo>
                <a:lnTo>
                  <a:pt x="1628606" y="64856"/>
                </a:lnTo>
                <a:lnTo>
                  <a:pt x="1590109" y="37648"/>
                </a:lnTo>
                <a:lnTo>
                  <a:pt x="1547134" y="17251"/>
                </a:lnTo>
                <a:lnTo>
                  <a:pt x="1500458" y="4442"/>
                </a:lnTo>
                <a:lnTo>
                  <a:pt x="1450860" y="0"/>
                </a:lnTo>
                <a:lnTo>
                  <a:pt x="275844" y="0"/>
                </a:lnTo>
                <a:lnTo>
                  <a:pt x="226246" y="4442"/>
                </a:lnTo>
                <a:lnTo>
                  <a:pt x="179570" y="17251"/>
                </a:lnTo>
                <a:lnTo>
                  <a:pt x="136595" y="37648"/>
                </a:lnTo>
                <a:lnTo>
                  <a:pt x="98098" y="64856"/>
                </a:lnTo>
                <a:lnTo>
                  <a:pt x="64856" y="98098"/>
                </a:lnTo>
                <a:lnTo>
                  <a:pt x="37648" y="136595"/>
                </a:lnTo>
                <a:lnTo>
                  <a:pt x="17251" y="179570"/>
                </a:lnTo>
                <a:lnTo>
                  <a:pt x="4442" y="226246"/>
                </a:lnTo>
                <a:lnTo>
                  <a:pt x="0" y="275844"/>
                </a:lnTo>
                <a:lnTo>
                  <a:pt x="0" y="588263"/>
                </a:lnTo>
                <a:lnTo>
                  <a:pt x="4442" y="637861"/>
                </a:lnTo>
                <a:lnTo>
                  <a:pt x="17251" y="684537"/>
                </a:lnTo>
                <a:lnTo>
                  <a:pt x="37648" y="727512"/>
                </a:lnTo>
                <a:lnTo>
                  <a:pt x="64856" y="766009"/>
                </a:lnTo>
                <a:lnTo>
                  <a:pt x="98098" y="799251"/>
                </a:lnTo>
                <a:lnTo>
                  <a:pt x="136595" y="826459"/>
                </a:lnTo>
                <a:lnTo>
                  <a:pt x="179570" y="846856"/>
                </a:lnTo>
                <a:lnTo>
                  <a:pt x="226246" y="859665"/>
                </a:lnTo>
                <a:lnTo>
                  <a:pt x="275844" y="864107"/>
                </a:lnTo>
                <a:lnTo>
                  <a:pt x="1450860" y="864107"/>
                </a:lnTo>
                <a:lnTo>
                  <a:pt x="1500458" y="859665"/>
                </a:lnTo>
                <a:lnTo>
                  <a:pt x="1547134" y="846856"/>
                </a:lnTo>
                <a:lnTo>
                  <a:pt x="1590109" y="826459"/>
                </a:lnTo>
                <a:lnTo>
                  <a:pt x="1628606" y="799251"/>
                </a:lnTo>
                <a:lnTo>
                  <a:pt x="1661847" y="766009"/>
                </a:lnTo>
                <a:lnTo>
                  <a:pt x="1689056" y="727512"/>
                </a:lnTo>
                <a:lnTo>
                  <a:pt x="1709453" y="684537"/>
                </a:lnTo>
                <a:lnTo>
                  <a:pt x="1722262" y="637861"/>
                </a:lnTo>
                <a:lnTo>
                  <a:pt x="1726704" y="588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4078214" y="1490650"/>
            <a:ext cx="1727200" cy="864235"/>
          </a:xfrm>
          <a:custGeom>
            <a:avLst/>
            <a:gdLst/>
            <a:ahLst/>
            <a:cxnLst/>
            <a:rect l="l" t="t" r="r" b="b"/>
            <a:pathLst>
              <a:path w="1727200" h="864235">
                <a:moveTo>
                  <a:pt x="275844" y="0"/>
                </a:moveTo>
                <a:lnTo>
                  <a:pt x="226246" y="4442"/>
                </a:lnTo>
                <a:lnTo>
                  <a:pt x="179570" y="17251"/>
                </a:lnTo>
                <a:lnTo>
                  <a:pt x="136595" y="37648"/>
                </a:lnTo>
                <a:lnTo>
                  <a:pt x="98098" y="64856"/>
                </a:lnTo>
                <a:lnTo>
                  <a:pt x="64856" y="98098"/>
                </a:lnTo>
                <a:lnTo>
                  <a:pt x="37648" y="136595"/>
                </a:lnTo>
                <a:lnTo>
                  <a:pt x="17251" y="179570"/>
                </a:lnTo>
                <a:lnTo>
                  <a:pt x="4442" y="226246"/>
                </a:lnTo>
                <a:lnTo>
                  <a:pt x="0" y="275844"/>
                </a:lnTo>
                <a:lnTo>
                  <a:pt x="0" y="588263"/>
                </a:lnTo>
                <a:lnTo>
                  <a:pt x="4442" y="637861"/>
                </a:lnTo>
                <a:lnTo>
                  <a:pt x="17251" y="684537"/>
                </a:lnTo>
                <a:lnTo>
                  <a:pt x="37648" y="727512"/>
                </a:lnTo>
                <a:lnTo>
                  <a:pt x="64856" y="766009"/>
                </a:lnTo>
                <a:lnTo>
                  <a:pt x="98098" y="799251"/>
                </a:lnTo>
                <a:lnTo>
                  <a:pt x="136595" y="826459"/>
                </a:lnTo>
                <a:lnTo>
                  <a:pt x="179570" y="846856"/>
                </a:lnTo>
                <a:lnTo>
                  <a:pt x="226246" y="859665"/>
                </a:lnTo>
                <a:lnTo>
                  <a:pt x="275844" y="864107"/>
                </a:lnTo>
                <a:lnTo>
                  <a:pt x="1450860" y="864107"/>
                </a:lnTo>
                <a:lnTo>
                  <a:pt x="1500458" y="859665"/>
                </a:lnTo>
                <a:lnTo>
                  <a:pt x="1547134" y="846856"/>
                </a:lnTo>
                <a:lnTo>
                  <a:pt x="1590109" y="826459"/>
                </a:lnTo>
                <a:lnTo>
                  <a:pt x="1628606" y="799251"/>
                </a:lnTo>
                <a:lnTo>
                  <a:pt x="1661847" y="766009"/>
                </a:lnTo>
                <a:lnTo>
                  <a:pt x="1689056" y="727512"/>
                </a:lnTo>
                <a:lnTo>
                  <a:pt x="1709453" y="684537"/>
                </a:lnTo>
                <a:lnTo>
                  <a:pt x="1722262" y="637861"/>
                </a:lnTo>
                <a:lnTo>
                  <a:pt x="1726704" y="588263"/>
                </a:lnTo>
                <a:lnTo>
                  <a:pt x="1726704" y="275844"/>
                </a:lnTo>
                <a:lnTo>
                  <a:pt x="1722262" y="226246"/>
                </a:lnTo>
                <a:lnTo>
                  <a:pt x="1709453" y="179570"/>
                </a:lnTo>
                <a:lnTo>
                  <a:pt x="1689056" y="136595"/>
                </a:lnTo>
                <a:lnTo>
                  <a:pt x="1661847" y="98098"/>
                </a:lnTo>
                <a:lnTo>
                  <a:pt x="1628606" y="64856"/>
                </a:lnTo>
                <a:lnTo>
                  <a:pt x="1590109" y="37648"/>
                </a:lnTo>
                <a:lnTo>
                  <a:pt x="1547134" y="17251"/>
                </a:lnTo>
                <a:lnTo>
                  <a:pt x="1500458" y="4442"/>
                </a:lnTo>
                <a:lnTo>
                  <a:pt x="1450860" y="0"/>
                </a:lnTo>
                <a:lnTo>
                  <a:pt x="2758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6387087" y="2429435"/>
            <a:ext cx="1726679" cy="865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6310887" y="2353235"/>
            <a:ext cx="1727200" cy="866140"/>
          </a:xfrm>
          <a:custGeom>
            <a:avLst/>
            <a:gdLst/>
            <a:ahLst/>
            <a:cxnLst/>
            <a:rect l="l" t="t" r="r" b="b"/>
            <a:pathLst>
              <a:path w="1727200" h="866139">
                <a:moveTo>
                  <a:pt x="1726692" y="589788"/>
                </a:moveTo>
                <a:lnTo>
                  <a:pt x="1726692" y="277368"/>
                </a:lnTo>
                <a:lnTo>
                  <a:pt x="1722249" y="227316"/>
                </a:lnTo>
                <a:lnTo>
                  <a:pt x="1709440" y="180287"/>
                </a:lnTo>
                <a:lnTo>
                  <a:pt x="1689043" y="137047"/>
                </a:lnTo>
                <a:lnTo>
                  <a:pt x="1661835" y="98359"/>
                </a:lnTo>
                <a:lnTo>
                  <a:pt x="1628593" y="64990"/>
                </a:lnTo>
                <a:lnTo>
                  <a:pt x="1590096" y="37704"/>
                </a:lnTo>
                <a:lnTo>
                  <a:pt x="1547121" y="17267"/>
                </a:lnTo>
                <a:lnTo>
                  <a:pt x="1500445" y="4444"/>
                </a:lnTo>
                <a:lnTo>
                  <a:pt x="1450848" y="0"/>
                </a:lnTo>
                <a:lnTo>
                  <a:pt x="275831" y="0"/>
                </a:lnTo>
                <a:lnTo>
                  <a:pt x="226237" y="4444"/>
                </a:lnTo>
                <a:lnTo>
                  <a:pt x="179564" y="17267"/>
                </a:lnTo>
                <a:lnTo>
                  <a:pt x="136591" y="37704"/>
                </a:lnTo>
                <a:lnTo>
                  <a:pt x="98096" y="64990"/>
                </a:lnTo>
                <a:lnTo>
                  <a:pt x="64855" y="98359"/>
                </a:lnTo>
                <a:lnTo>
                  <a:pt x="37647" y="137047"/>
                </a:lnTo>
                <a:lnTo>
                  <a:pt x="17250" y="180287"/>
                </a:lnTo>
                <a:lnTo>
                  <a:pt x="4442" y="227316"/>
                </a:lnTo>
                <a:lnTo>
                  <a:pt x="0" y="277368"/>
                </a:lnTo>
                <a:lnTo>
                  <a:pt x="0" y="589788"/>
                </a:lnTo>
                <a:lnTo>
                  <a:pt x="4442" y="639385"/>
                </a:lnTo>
                <a:lnTo>
                  <a:pt x="17250" y="686061"/>
                </a:lnTo>
                <a:lnTo>
                  <a:pt x="37647" y="729036"/>
                </a:lnTo>
                <a:lnTo>
                  <a:pt x="64855" y="767533"/>
                </a:lnTo>
                <a:lnTo>
                  <a:pt x="98096" y="800775"/>
                </a:lnTo>
                <a:lnTo>
                  <a:pt x="136591" y="827983"/>
                </a:lnTo>
                <a:lnTo>
                  <a:pt x="179564" y="848380"/>
                </a:lnTo>
                <a:lnTo>
                  <a:pt x="226237" y="861189"/>
                </a:lnTo>
                <a:lnTo>
                  <a:pt x="275831" y="865632"/>
                </a:lnTo>
                <a:lnTo>
                  <a:pt x="1450848" y="865632"/>
                </a:lnTo>
                <a:lnTo>
                  <a:pt x="1500445" y="861189"/>
                </a:lnTo>
                <a:lnTo>
                  <a:pt x="1547121" y="848380"/>
                </a:lnTo>
                <a:lnTo>
                  <a:pt x="1590096" y="827983"/>
                </a:lnTo>
                <a:lnTo>
                  <a:pt x="1628593" y="800775"/>
                </a:lnTo>
                <a:lnTo>
                  <a:pt x="1661835" y="767533"/>
                </a:lnTo>
                <a:lnTo>
                  <a:pt x="1689043" y="729036"/>
                </a:lnTo>
                <a:lnTo>
                  <a:pt x="1709440" y="686061"/>
                </a:lnTo>
                <a:lnTo>
                  <a:pt x="1722249" y="639385"/>
                </a:lnTo>
                <a:lnTo>
                  <a:pt x="1726692" y="589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6310887" y="2353235"/>
            <a:ext cx="1727200" cy="866140"/>
          </a:xfrm>
          <a:custGeom>
            <a:avLst/>
            <a:gdLst/>
            <a:ahLst/>
            <a:cxnLst/>
            <a:rect l="l" t="t" r="r" b="b"/>
            <a:pathLst>
              <a:path w="1727200" h="866139">
                <a:moveTo>
                  <a:pt x="275831" y="0"/>
                </a:moveTo>
                <a:lnTo>
                  <a:pt x="226237" y="4444"/>
                </a:lnTo>
                <a:lnTo>
                  <a:pt x="179564" y="17267"/>
                </a:lnTo>
                <a:lnTo>
                  <a:pt x="136591" y="37704"/>
                </a:lnTo>
                <a:lnTo>
                  <a:pt x="98096" y="64990"/>
                </a:lnTo>
                <a:lnTo>
                  <a:pt x="64855" y="98359"/>
                </a:lnTo>
                <a:lnTo>
                  <a:pt x="37647" y="137047"/>
                </a:lnTo>
                <a:lnTo>
                  <a:pt x="17250" y="180287"/>
                </a:lnTo>
                <a:lnTo>
                  <a:pt x="4442" y="227316"/>
                </a:lnTo>
                <a:lnTo>
                  <a:pt x="0" y="277368"/>
                </a:lnTo>
                <a:lnTo>
                  <a:pt x="0" y="589788"/>
                </a:lnTo>
                <a:lnTo>
                  <a:pt x="4442" y="639385"/>
                </a:lnTo>
                <a:lnTo>
                  <a:pt x="17250" y="686061"/>
                </a:lnTo>
                <a:lnTo>
                  <a:pt x="37647" y="729036"/>
                </a:lnTo>
                <a:lnTo>
                  <a:pt x="64855" y="767533"/>
                </a:lnTo>
                <a:lnTo>
                  <a:pt x="98096" y="800775"/>
                </a:lnTo>
                <a:lnTo>
                  <a:pt x="136591" y="827983"/>
                </a:lnTo>
                <a:lnTo>
                  <a:pt x="179564" y="848380"/>
                </a:lnTo>
                <a:lnTo>
                  <a:pt x="226237" y="861189"/>
                </a:lnTo>
                <a:lnTo>
                  <a:pt x="275831" y="865632"/>
                </a:lnTo>
                <a:lnTo>
                  <a:pt x="1450848" y="865632"/>
                </a:lnTo>
                <a:lnTo>
                  <a:pt x="1500445" y="861189"/>
                </a:lnTo>
                <a:lnTo>
                  <a:pt x="1547121" y="848380"/>
                </a:lnTo>
                <a:lnTo>
                  <a:pt x="1590096" y="827983"/>
                </a:lnTo>
                <a:lnTo>
                  <a:pt x="1628593" y="800775"/>
                </a:lnTo>
                <a:lnTo>
                  <a:pt x="1661835" y="767533"/>
                </a:lnTo>
                <a:lnTo>
                  <a:pt x="1689043" y="729036"/>
                </a:lnTo>
                <a:lnTo>
                  <a:pt x="1709440" y="686061"/>
                </a:lnTo>
                <a:lnTo>
                  <a:pt x="1722249" y="639385"/>
                </a:lnTo>
                <a:lnTo>
                  <a:pt x="1726692" y="589788"/>
                </a:lnTo>
                <a:lnTo>
                  <a:pt x="1726692" y="277368"/>
                </a:lnTo>
                <a:lnTo>
                  <a:pt x="1722249" y="227316"/>
                </a:lnTo>
                <a:lnTo>
                  <a:pt x="1709440" y="180287"/>
                </a:lnTo>
                <a:lnTo>
                  <a:pt x="1689043" y="137047"/>
                </a:lnTo>
                <a:lnTo>
                  <a:pt x="1661835" y="98359"/>
                </a:lnTo>
                <a:lnTo>
                  <a:pt x="1628593" y="64990"/>
                </a:lnTo>
                <a:lnTo>
                  <a:pt x="1590096" y="37704"/>
                </a:lnTo>
                <a:lnTo>
                  <a:pt x="1547121" y="17267"/>
                </a:lnTo>
                <a:lnTo>
                  <a:pt x="1500445" y="4444"/>
                </a:lnTo>
                <a:lnTo>
                  <a:pt x="1450848" y="0"/>
                </a:lnTo>
                <a:lnTo>
                  <a:pt x="27583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17"/>
          <p:cNvSpPr/>
          <p:nvPr/>
        </p:nvSpPr>
        <p:spPr>
          <a:xfrm>
            <a:off x="8546595" y="3221915"/>
            <a:ext cx="1728203" cy="865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8470395" y="3145715"/>
            <a:ext cx="1728470" cy="866140"/>
          </a:xfrm>
          <a:custGeom>
            <a:avLst/>
            <a:gdLst/>
            <a:ahLst/>
            <a:cxnLst/>
            <a:rect l="l" t="t" r="r" b="b"/>
            <a:pathLst>
              <a:path w="1728470" h="866139">
                <a:moveTo>
                  <a:pt x="1728215" y="589788"/>
                </a:moveTo>
                <a:lnTo>
                  <a:pt x="1728215" y="275843"/>
                </a:lnTo>
                <a:lnTo>
                  <a:pt x="1723720" y="226246"/>
                </a:lnTo>
                <a:lnTo>
                  <a:pt x="1710770" y="179570"/>
                </a:lnTo>
                <a:lnTo>
                  <a:pt x="1690169" y="136595"/>
                </a:lnTo>
                <a:lnTo>
                  <a:pt x="1662718" y="98098"/>
                </a:lnTo>
                <a:lnTo>
                  <a:pt x="1629221" y="64856"/>
                </a:lnTo>
                <a:lnTo>
                  <a:pt x="1590482" y="37648"/>
                </a:lnTo>
                <a:lnTo>
                  <a:pt x="1547302" y="17251"/>
                </a:lnTo>
                <a:lnTo>
                  <a:pt x="1500485" y="4442"/>
                </a:lnTo>
                <a:lnTo>
                  <a:pt x="1450835" y="0"/>
                </a:lnTo>
                <a:lnTo>
                  <a:pt x="275831" y="0"/>
                </a:lnTo>
                <a:lnTo>
                  <a:pt x="226233" y="4442"/>
                </a:lnTo>
                <a:lnTo>
                  <a:pt x="179559" y="17251"/>
                </a:lnTo>
                <a:lnTo>
                  <a:pt x="136586" y="37648"/>
                </a:lnTo>
                <a:lnTo>
                  <a:pt x="98090" y="64856"/>
                </a:lnTo>
                <a:lnTo>
                  <a:pt x="64851" y="98098"/>
                </a:lnTo>
                <a:lnTo>
                  <a:pt x="37645" y="136595"/>
                </a:lnTo>
                <a:lnTo>
                  <a:pt x="17249" y="179570"/>
                </a:lnTo>
                <a:lnTo>
                  <a:pt x="4441" y="226246"/>
                </a:lnTo>
                <a:lnTo>
                  <a:pt x="0" y="275843"/>
                </a:lnTo>
                <a:lnTo>
                  <a:pt x="0" y="589788"/>
                </a:lnTo>
                <a:lnTo>
                  <a:pt x="4441" y="639385"/>
                </a:lnTo>
                <a:lnTo>
                  <a:pt x="17249" y="686061"/>
                </a:lnTo>
                <a:lnTo>
                  <a:pt x="37645" y="729036"/>
                </a:lnTo>
                <a:lnTo>
                  <a:pt x="64851" y="767533"/>
                </a:lnTo>
                <a:lnTo>
                  <a:pt x="98090" y="800775"/>
                </a:lnTo>
                <a:lnTo>
                  <a:pt x="136586" y="827983"/>
                </a:lnTo>
                <a:lnTo>
                  <a:pt x="179559" y="848380"/>
                </a:lnTo>
                <a:lnTo>
                  <a:pt x="226233" y="861189"/>
                </a:lnTo>
                <a:lnTo>
                  <a:pt x="275831" y="865631"/>
                </a:lnTo>
                <a:lnTo>
                  <a:pt x="1450835" y="865631"/>
                </a:lnTo>
                <a:lnTo>
                  <a:pt x="1500485" y="861189"/>
                </a:lnTo>
                <a:lnTo>
                  <a:pt x="1547302" y="848380"/>
                </a:lnTo>
                <a:lnTo>
                  <a:pt x="1590482" y="827983"/>
                </a:lnTo>
                <a:lnTo>
                  <a:pt x="1629221" y="800775"/>
                </a:lnTo>
                <a:lnTo>
                  <a:pt x="1662718" y="767533"/>
                </a:lnTo>
                <a:lnTo>
                  <a:pt x="1690169" y="729036"/>
                </a:lnTo>
                <a:lnTo>
                  <a:pt x="1710770" y="686061"/>
                </a:lnTo>
                <a:lnTo>
                  <a:pt x="1723720" y="639385"/>
                </a:lnTo>
                <a:lnTo>
                  <a:pt x="1728215" y="589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8470395" y="3145715"/>
            <a:ext cx="1728470" cy="866140"/>
          </a:xfrm>
          <a:custGeom>
            <a:avLst/>
            <a:gdLst/>
            <a:ahLst/>
            <a:cxnLst/>
            <a:rect l="l" t="t" r="r" b="b"/>
            <a:pathLst>
              <a:path w="1728470" h="866139">
                <a:moveTo>
                  <a:pt x="275831" y="0"/>
                </a:moveTo>
                <a:lnTo>
                  <a:pt x="226233" y="4442"/>
                </a:lnTo>
                <a:lnTo>
                  <a:pt x="179559" y="17251"/>
                </a:lnTo>
                <a:lnTo>
                  <a:pt x="136586" y="37648"/>
                </a:lnTo>
                <a:lnTo>
                  <a:pt x="98090" y="64856"/>
                </a:lnTo>
                <a:lnTo>
                  <a:pt x="64851" y="98098"/>
                </a:lnTo>
                <a:lnTo>
                  <a:pt x="37645" y="136595"/>
                </a:lnTo>
                <a:lnTo>
                  <a:pt x="17249" y="179570"/>
                </a:lnTo>
                <a:lnTo>
                  <a:pt x="4441" y="226246"/>
                </a:lnTo>
                <a:lnTo>
                  <a:pt x="0" y="275843"/>
                </a:lnTo>
                <a:lnTo>
                  <a:pt x="0" y="589788"/>
                </a:lnTo>
                <a:lnTo>
                  <a:pt x="4441" y="639385"/>
                </a:lnTo>
                <a:lnTo>
                  <a:pt x="17249" y="686061"/>
                </a:lnTo>
                <a:lnTo>
                  <a:pt x="37645" y="729036"/>
                </a:lnTo>
                <a:lnTo>
                  <a:pt x="64851" y="767533"/>
                </a:lnTo>
                <a:lnTo>
                  <a:pt x="98090" y="800775"/>
                </a:lnTo>
                <a:lnTo>
                  <a:pt x="136586" y="827983"/>
                </a:lnTo>
                <a:lnTo>
                  <a:pt x="179559" y="848380"/>
                </a:lnTo>
                <a:lnTo>
                  <a:pt x="226233" y="861189"/>
                </a:lnTo>
                <a:lnTo>
                  <a:pt x="275831" y="865631"/>
                </a:lnTo>
                <a:lnTo>
                  <a:pt x="1450835" y="865631"/>
                </a:lnTo>
                <a:lnTo>
                  <a:pt x="1500485" y="861189"/>
                </a:lnTo>
                <a:lnTo>
                  <a:pt x="1547302" y="848380"/>
                </a:lnTo>
                <a:lnTo>
                  <a:pt x="1590482" y="827983"/>
                </a:lnTo>
                <a:lnTo>
                  <a:pt x="1629221" y="800775"/>
                </a:lnTo>
                <a:lnTo>
                  <a:pt x="1662718" y="767533"/>
                </a:lnTo>
                <a:lnTo>
                  <a:pt x="1690169" y="729036"/>
                </a:lnTo>
                <a:lnTo>
                  <a:pt x="1710770" y="686061"/>
                </a:lnTo>
                <a:lnTo>
                  <a:pt x="1723720" y="639385"/>
                </a:lnTo>
                <a:lnTo>
                  <a:pt x="1728215" y="589788"/>
                </a:lnTo>
                <a:lnTo>
                  <a:pt x="1728215" y="275843"/>
                </a:lnTo>
                <a:lnTo>
                  <a:pt x="1723720" y="226246"/>
                </a:lnTo>
                <a:lnTo>
                  <a:pt x="1710770" y="179570"/>
                </a:lnTo>
                <a:lnTo>
                  <a:pt x="1690169" y="136595"/>
                </a:lnTo>
                <a:lnTo>
                  <a:pt x="1662718" y="98098"/>
                </a:lnTo>
                <a:lnTo>
                  <a:pt x="1629221" y="64856"/>
                </a:lnTo>
                <a:lnTo>
                  <a:pt x="1590482" y="37648"/>
                </a:lnTo>
                <a:lnTo>
                  <a:pt x="1547302" y="17251"/>
                </a:lnTo>
                <a:lnTo>
                  <a:pt x="1500485" y="4442"/>
                </a:lnTo>
                <a:lnTo>
                  <a:pt x="1450835" y="0"/>
                </a:lnTo>
                <a:lnTo>
                  <a:pt x="27583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0" name="object 21"/>
          <p:cNvSpPr txBox="1"/>
          <p:nvPr/>
        </p:nvSpPr>
        <p:spPr>
          <a:xfrm>
            <a:off x="2289031" y="3502650"/>
            <a:ext cx="1066165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9"/>
              </a:lnSpc>
            </a:pP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Laporan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7F7F7F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1921761" y="3295067"/>
            <a:ext cx="1801361" cy="935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1845561" y="3218867"/>
            <a:ext cx="1801495" cy="935990"/>
          </a:xfrm>
          <a:custGeom>
            <a:avLst/>
            <a:gdLst/>
            <a:ahLst/>
            <a:cxnLst/>
            <a:rect l="l" t="t" r="r" b="b"/>
            <a:pathLst>
              <a:path w="1801495" h="935989">
                <a:moveTo>
                  <a:pt x="0" y="0"/>
                </a:moveTo>
                <a:lnTo>
                  <a:pt x="0" y="935736"/>
                </a:lnTo>
                <a:lnTo>
                  <a:pt x="1801368" y="935736"/>
                </a:lnTo>
                <a:lnTo>
                  <a:pt x="1801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object 24"/>
          <p:cNvSpPr txBox="1"/>
          <p:nvPr/>
        </p:nvSpPr>
        <p:spPr>
          <a:xfrm>
            <a:off x="1845561" y="3218867"/>
            <a:ext cx="1801495" cy="9359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8542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7030" marR="360045" indent="114300">
              <a:lnSpc>
                <a:spcPct val="100000"/>
              </a:lnSpc>
              <a:spcBef>
                <a:spcPts val="1460"/>
              </a:spcBef>
            </a:pPr>
            <a:r>
              <a:rPr sz="1800" spc="-10" dirty="0">
                <a:latin typeface="Arial"/>
                <a:cs typeface="Arial"/>
              </a:rPr>
              <a:t>Laporan 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5"/>
          <p:cNvSpPr txBox="1"/>
          <p:nvPr/>
        </p:nvSpPr>
        <p:spPr>
          <a:xfrm>
            <a:off x="4291587" y="3641333"/>
            <a:ext cx="138239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Model</a:t>
            </a:r>
            <a:r>
              <a:rPr sz="18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Sistem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6"/>
          <p:cNvSpPr/>
          <p:nvPr/>
        </p:nvSpPr>
        <p:spPr>
          <a:xfrm>
            <a:off x="4082799" y="3295067"/>
            <a:ext cx="1799843" cy="935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4006599" y="3218867"/>
            <a:ext cx="1800225" cy="935990"/>
          </a:xfrm>
          <a:custGeom>
            <a:avLst/>
            <a:gdLst/>
            <a:ahLst/>
            <a:cxnLst/>
            <a:rect l="l" t="t" r="r" b="b"/>
            <a:pathLst>
              <a:path w="1800225" h="935989">
                <a:moveTo>
                  <a:pt x="0" y="0"/>
                </a:moveTo>
                <a:lnTo>
                  <a:pt x="0" y="935736"/>
                </a:lnTo>
                <a:lnTo>
                  <a:pt x="1799843" y="935736"/>
                </a:lnTo>
                <a:lnTo>
                  <a:pt x="17998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7" name="object 28"/>
          <p:cNvSpPr txBox="1"/>
          <p:nvPr/>
        </p:nvSpPr>
        <p:spPr>
          <a:xfrm>
            <a:off x="4006599" y="3218867"/>
            <a:ext cx="1800225" cy="9359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Model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6441951" y="4439910"/>
            <a:ext cx="168910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Persyaratan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User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dan</a:t>
            </a:r>
            <a:r>
              <a:rPr sz="1800" spc="-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Sistem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30"/>
          <p:cNvSpPr/>
          <p:nvPr/>
        </p:nvSpPr>
        <p:spPr>
          <a:xfrm>
            <a:off x="6387087" y="4232326"/>
            <a:ext cx="1799844" cy="934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6310887" y="4156126"/>
            <a:ext cx="1800225" cy="934719"/>
          </a:xfrm>
          <a:custGeom>
            <a:avLst/>
            <a:gdLst/>
            <a:ahLst/>
            <a:cxnLst/>
            <a:rect l="l" t="t" r="r" b="b"/>
            <a:pathLst>
              <a:path w="1800225" h="934720">
                <a:moveTo>
                  <a:pt x="0" y="0"/>
                </a:moveTo>
                <a:lnTo>
                  <a:pt x="0" y="934212"/>
                </a:lnTo>
                <a:lnTo>
                  <a:pt x="1799844" y="934212"/>
                </a:lnTo>
                <a:lnTo>
                  <a:pt x="17998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6310887" y="4156126"/>
            <a:ext cx="1800225" cy="934719"/>
          </a:xfrm>
          <a:custGeom>
            <a:avLst/>
            <a:gdLst/>
            <a:ahLst/>
            <a:cxnLst/>
            <a:rect l="l" t="t" r="r" b="b"/>
            <a:pathLst>
              <a:path w="1800225" h="934720">
                <a:moveTo>
                  <a:pt x="0" y="0"/>
                </a:moveTo>
                <a:lnTo>
                  <a:pt x="0" y="934212"/>
                </a:lnTo>
                <a:lnTo>
                  <a:pt x="1799844" y="934212"/>
                </a:lnTo>
                <a:lnTo>
                  <a:pt x="179984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object 33"/>
          <p:cNvSpPr txBox="1"/>
          <p:nvPr/>
        </p:nvSpPr>
        <p:spPr>
          <a:xfrm>
            <a:off x="6353039" y="4329354"/>
            <a:ext cx="1714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2286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Persyaratan  User </a:t>
            </a:r>
            <a:r>
              <a:rPr sz="1800" spc="-10" dirty="0">
                <a:latin typeface="Arial"/>
                <a:cs typeface="Arial"/>
              </a:rPr>
              <a:t>dan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4"/>
          <p:cNvSpPr txBox="1"/>
          <p:nvPr/>
        </p:nvSpPr>
        <p:spPr>
          <a:xfrm>
            <a:off x="8831571" y="5232389"/>
            <a:ext cx="1230630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Dokumen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spc="1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5"/>
          <p:cNvSpPr/>
          <p:nvPr/>
        </p:nvSpPr>
        <p:spPr>
          <a:xfrm>
            <a:off x="8546595" y="5023282"/>
            <a:ext cx="1799844" cy="935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" name="object 36"/>
          <p:cNvSpPr/>
          <p:nvPr/>
        </p:nvSpPr>
        <p:spPr>
          <a:xfrm>
            <a:off x="8470395" y="4947082"/>
            <a:ext cx="1801495" cy="935990"/>
          </a:xfrm>
          <a:custGeom>
            <a:avLst/>
            <a:gdLst/>
            <a:ahLst/>
            <a:cxnLst/>
            <a:rect l="l" t="t" r="r" b="b"/>
            <a:pathLst>
              <a:path w="1801495" h="935989">
                <a:moveTo>
                  <a:pt x="0" y="0"/>
                </a:moveTo>
                <a:lnTo>
                  <a:pt x="0" y="935736"/>
                </a:lnTo>
                <a:lnTo>
                  <a:pt x="1801368" y="935736"/>
                </a:lnTo>
                <a:lnTo>
                  <a:pt x="1801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" name="object 37"/>
          <p:cNvSpPr txBox="1"/>
          <p:nvPr/>
        </p:nvSpPr>
        <p:spPr>
          <a:xfrm>
            <a:off x="8470395" y="4947082"/>
            <a:ext cx="1800225" cy="9359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8732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480" marR="276860" indent="126364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latin typeface="Arial"/>
                <a:cs typeface="Arial"/>
              </a:rPr>
              <a:t>Dokumen 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8"/>
          <p:cNvSpPr/>
          <p:nvPr/>
        </p:nvSpPr>
        <p:spPr>
          <a:xfrm>
            <a:off x="3570722" y="1885366"/>
            <a:ext cx="508000" cy="76200"/>
          </a:xfrm>
          <a:custGeom>
            <a:avLst/>
            <a:gdLst/>
            <a:ahLst/>
            <a:cxnLst/>
            <a:rect l="l" t="t" r="r" b="b"/>
            <a:pathLst>
              <a:path w="508000" h="76200">
                <a:moveTo>
                  <a:pt x="448068" y="41148"/>
                </a:moveTo>
                <a:lnTo>
                  <a:pt x="448068" y="35052"/>
                </a:lnTo>
                <a:lnTo>
                  <a:pt x="443496" y="33528"/>
                </a:lnTo>
                <a:lnTo>
                  <a:pt x="4571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148"/>
                </a:lnTo>
                <a:lnTo>
                  <a:pt x="4571" y="42672"/>
                </a:lnTo>
                <a:lnTo>
                  <a:pt x="443496" y="42672"/>
                </a:lnTo>
                <a:lnTo>
                  <a:pt x="448068" y="41148"/>
                </a:lnTo>
                <a:close/>
              </a:path>
              <a:path w="508000" h="76200">
                <a:moveTo>
                  <a:pt x="507491" y="38100"/>
                </a:moveTo>
                <a:lnTo>
                  <a:pt x="431291" y="0"/>
                </a:lnTo>
                <a:lnTo>
                  <a:pt x="431291" y="33528"/>
                </a:lnTo>
                <a:lnTo>
                  <a:pt x="443496" y="33528"/>
                </a:lnTo>
                <a:lnTo>
                  <a:pt x="448068" y="35052"/>
                </a:lnTo>
                <a:lnTo>
                  <a:pt x="448068" y="67811"/>
                </a:lnTo>
                <a:lnTo>
                  <a:pt x="507491" y="38100"/>
                </a:lnTo>
                <a:close/>
              </a:path>
              <a:path w="508000" h="76200">
                <a:moveTo>
                  <a:pt x="448068" y="67811"/>
                </a:moveTo>
                <a:lnTo>
                  <a:pt x="448068" y="41148"/>
                </a:lnTo>
                <a:lnTo>
                  <a:pt x="443496" y="42672"/>
                </a:lnTo>
                <a:lnTo>
                  <a:pt x="431291" y="42672"/>
                </a:lnTo>
                <a:lnTo>
                  <a:pt x="431291" y="76200"/>
                </a:lnTo>
                <a:lnTo>
                  <a:pt x="448068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8" name="object 39"/>
          <p:cNvSpPr/>
          <p:nvPr/>
        </p:nvSpPr>
        <p:spPr>
          <a:xfrm>
            <a:off x="5801871" y="1918894"/>
            <a:ext cx="1338580" cy="436245"/>
          </a:xfrm>
          <a:custGeom>
            <a:avLst/>
            <a:gdLst/>
            <a:ahLst/>
            <a:cxnLst/>
            <a:rect l="l" t="t" r="r" b="b"/>
            <a:pathLst>
              <a:path w="1338579" h="436244">
                <a:moveTo>
                  <a:pt x="1304531" y="359663"/>
                </a:moveTo>
                <a:lnTo>
                  <a:pt x="1304531" y="1523"/>
                </a:lnTo>
                <a:lnTo>
                  <a:pt x="1299959" y="0"/>
                </a:lnTo>
                <a:lnTo>
                  <a:pt x="4572" y="0"/>
                </a:lnTo>
                <a:lnTo>
                  <a:pt x="1524" y="1523"/>
                </a:lnTo>
                <a:lnTo>
                  <a:pt x="0" y="4571"/>
                </a:lnTo>
                <a:lnTo>
                  <a:pt x="1524" y="7619"/>
                </a:lnTo>
                <a:lnTo>
                  <a:pt x="4572" y="9143"/>
                </a:lnTo>
                <a:lnTo>
                  <a:pt x="1295387" y="9143"/>
                </a:lnTo>
                <a:lnTo>
                  <a:pt x="1295387" y="4571"/>
                </a:lnTo>
                <a:lnTo>
                  <a:pt x="1299959" y="9143"/>
                </a:lnTo>
                <a:lnTo>
                  <a:pt x="1299959" y="359663"/>
                </a:lnTo>
                <a:lnTo>
                  <a:pt x="1304531" y="359663"/>
                </a:lnTo>
                <a:close/>
              </a:path>
              <a:path w="1338579" h="436244">
                <a:moveTo>
                  <a:pt x="1338059" y="359663"/>
                </a:moveTo>
                <a:lnTo>
                  <a:pt x="1261859" y="359663"/>
                </a:lnTo>
                <a:lnTo>
                  <a:pt x="1295387" y="426719"/>
                </a:lnTo>
                <a:lnTo>
                  <a:pt x="1295387" y="373379"/>
                </a:lnTo>
                <a:lnTo>
                  <a:pt x="1296911" y="376427"/>
                </a:lnTo>
                <a:lnTo>
                  <a:pt x="1299959" y="377951"/>
                </a:lnTo>
                <a:lnTo>
                  <a:pt x="1304531" y="376427"/>
                </a:lnTo>
                <a:lnTo>
                  <a:pt x="1304531" y="426720"/>
                </a:lnTo>
                <a:lnTo>
                  <a:pt x="1338059" y="359663"/>
                </a:lnTo>
                <a:close/>
              </a:path>
              <a:path w="1338579" h="436244">
                <a:moveTo>
                  <a:pt x="1299959" y="9143"/>
                </a:moveTo>
                <a:lnTo>
                  <a:pt x="1295387" y="4571"/>
                </a:lnTo>
                <a:lnTo>
                  <a:pt x="1295387" y="9143"/>
                </a:lnTo>
                <a:lnTo>
                  <a:pt x="1299959" y="9143"/>
                </a:lnTo>
                <a:close/>
              </a:path>
              <a:path w="1338579" h="436244">
                <a:moveTo>
                  <a:pt x="1299959" y="359663"/>
                </a:moveTo>
                <a:lnTo>
                  <a:pt x="1299959" y="9143"/>
                </a:lnTo>
                <a:lnTo>
                  <a:pt x="1295387" y="9143"/>
                </a:lnTo>
                <a:lnTo>
                  <a:pt x="1295387" y="359663"/>
                </a:lnTo>
                <a:lnTo>
                  <a:pt x="1299959" y="359663"/>
                </a:lnTo>
                <a:close/>
              </a:path>
              <a:path w="1338579" h="436244">
                <a:moveTo>
                  <a:pt x="1304531" y="426720"/>
                </a:moveTo>
                <a:lnTo>
                  <a:pt x="1304531" y="376427"/>
                </a:lnTo>
                <a:lnTo>
                  <a:pt x="1299959" y="377951"/>
                </a:lnTo>
                <a:lnTo>
                  <a:pt x="1296911" y="376427"/>
                </a:lnTo>
                <a:lnTo>
                  <a:pt x="1295387" y="373379"/>
                </a:lnTo>
                <a:lnTo>
                  <a:pt x="1295387" y="426719"/>
                </a:lnTo>
                <a:lnTo>
                  <a:pt x="1299959" y="435863"/>
                </a:lnTo>
                <a:lnTo>
                  <a:pt x="1304531" y="426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" name="object 40"/>
          <p:cNvSpPr/>
          <p:nvPr/>
        </p:nvSpPr>
        <p:spPr>
          <a:xfrm>
            <a:off x="8034518" y="2709850"/>
            <a:ext cx="1338580" cy="436245"/>
          </a:xfrm>
          <a:custGeom>
            <a:avLst/>
            <a:gdLst/>
            <a:ahLst/>
            <a:cxnLst/>
            <a:rect l="l" t="t" r="r" b="b"/>
            <a:pathLst>
              <a:path w="1338579" h="436245">
                <a:moveTo>
                  <a:pt x="1304556" y="359664"/>
                </a:moveTo>
                <a:lnTo>
                  <a:pt x="1304556" y="4572"/>
                </a:lnTo>
                <a:lnTo>
                  <a:pt x="1303032" y="1524"/>
                </a:lnTo>
                <a:lnTo>
                  <a:pt x="1299984" y="0"/>
                </a:lnTo>
                <a:lnTo>
                  <a:pt x="4572" y="0"/>
                </a:lnTo>
                <a:lnTo>
                  <a:pt x="1536" y="1524"/>
                </a:lnTo>
                <a:lnTo>
                  <a:pt x="0" y="4572"/>
                </a:lnTo>
                <a:lnTo>
                  <a:pt x="1536" y="7620"/>
                </a:lnTo>
                <a:lnTo>
                  <a:pt x="4572" y="9144"/>
                </a:lnTo>
                <a:lnTo>
                  <a:pt x="1295400" y="9144"/>
                </a:lnTo>
                <a:lnTo>
                  <a:pt x="1295400" y="4572"/>
                </a:lnTo>
                <a:lnTo>
                  <a:pt x="1299984" y="9144"/>
                </a:lnTo>
                <a:lnTo>
                  <a:pt x="1299984" y="359664"/>
                </a:lnTo>
                <a:lnTo>
                  <a:pt x="1304556" y="359664"/>
                </a:lnTo>
                <a:close/>
              </a:path>
              <a:path w="1338579" h="436245">
                <a:moveTo>
                  <a:pt x="1338072" y="359664"/>
                </a:moveTo>
                <a:lnTo>
                  <a:pt x="1261884" y="359664"/>
                </a:lnTo>
                <a:lnTo>
                  <a:pt x="1295400" y="426694"/>
                </a:lnTo>
                <a:lnTo>
                  <a:pt x="1295400" y="371856"/>
                </a:lnTo>
                <a:lnTo>
                  <a:pt x="1296924" y="376428"/>
                </a:lnTo>
                <a:lnTo>
                  <a:pt x="1299984" y="377952"/>
                </a:lnTo>
                <a:lnTo>
                  <a:pt x="1303032" y="376428"/>
                </a:lnTo>
                <a:lnTo>
                  <a:pt x="1304556" y="371856"/>
                </a:lnTo>
                <a:lnTo>
                  <a:pt x="1304556" y="426716"/>
                </a:lnTo>
                <a:lnTo>
                  <a:pt x="1338072" y="359664"/>
                </a:lnTo>
                <a:close/>
              </a:path>
              <a:path w="1338579" h="436245">
                <a:moveTo>
                  <a:pt x="1299984" y="9144"/>
                </a:moveTo>
                <a:lnTo>
                  <a:pt x="1295400" y="4572"/>
                </a:lnTo>
                <a:lnTo>
                  <a:pt x="1295400" y="9144"/>
                </a:lnTo>
                <a:lnTo>
                  <a:pt x="1299984" y="9144"/>
                </a:lnTo>
                <a:close/>
              </a:path>
              <a:path w="1338579" h="436245">
                <a:moveTo>
                  <a:pt x="1299984" y="359664"/>
                </a:moveTo>
                <a:lnTo>
                  <a:pt x="1299984" y="9144"/>
                </a:lnTo>
                <a:lnTo>
                  <a:pt x="1295400" y="9144"/>
                </a:lnTo>
                <a:lnTo>
                  <a:pt x="1295400" y="359664"/>
                </a:lnTo>
                <a:lnTo>
                  <a:pt x="1299984" y="359664"/>
                </a:lnTo>
                <a:close/>
              </a:path>
              <a:path w="1338579" h="436245">
                <a:moveTo>
                  <a:pt x="1304556" y="426716"/>
                </a:moveTo>
                <a:lnTo>
                  <a:pt x="1304556" y="371856"/>
                </a:lnTo>
                <a:lnTo>
                  <a:pt x="1303032" y="376428"/>
                </a:lnTo>
                <a:lnTo>
                  <a:pt x="1299984" y="377952"/>
                </a:lnTo>
                <a:lnTo>
                  <a:pt x="1296924" y="376428"/>
                </a:lnTo>
                <a:lnTo>
                  <a:pt x="1295400" y="371856"/>
                </a:lnTo>
                <a:lnTo>
                  <a:pt x="1295400" y="426694"/>
                </a:lnTo>
                <a:lnTo>
                  <a:pt x="1299984" y="435864"/>
                </a:lnTo>
                <a:lnTo>
                  <a:pt x="1304556" y="426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" name="object 41"/>
          <p:cNvSpPr/>
          <p:nvPr/>
        </p:nvSpPr>
        <p:spPr>
          <a:xfrm>
            <a:off x="2599947" y="2350187"/>
            <a:ext cx="76200" cy="868680"/>
          </a:xfrm>
          <a:custGeom>
            <a:avLst/>
            <a:gdLst/>
            <a:ahLst/>
            <a:cxnLst/>
            <a:rect l="l" t="t" r="r" b="b"/>
            <a:pathLst>
              <a:path w="76200" h="868679">
                <a:moveTo>
                  <a:pt x="76187" y="792479"/>
                </a:moveTo>
                <a:lnTo>
                  <a:pt x="0" y="792479"/>
                </a:lnTo>
                <a:lnTo>
                  <a:pt x="33515" y="859510"/>
                </a:lnTo>
                <a:lnTo>
                  <a:pt x="33515" y="804671"/>
                </a:lnTo>
                <a:lnTo>
                  <a:pt x="35039" y="809243"/>
                </a:lnTo>
                <a:lnTo>
                  <a:pt x="41135" y="809243"/>
                </a:lnTo>
                <a:lnTo>
                  <a:pt x="42659" y="804671"/>
                </a:lnTo>
                <a:lnTo>
                  <a:pt x="42659" y="859558"/>
                </a:lnTo>
                <a:lnTo>
                  <a:pt x="76187" y="792479"/>
                </a:lnTo>
                <a:close/>
              </a:path>
              <a:path w="76200" h="868679">
                <a:moveTo>
                  <a:pt x="42659" y="792479"/>
                </a:moveTo>
                <a:lnTo>
                  <a:pt x="42659" y="4571"/>
                </a:lnTo>
                <a:lnTo>
                  <a:pt x="41135" y="1523"/>
                </a:lnTo>
                <a:lnTo>
                  <a:pt x="38099" y="0"/>
                </a:lnTo>
                <a:lnTo>
                  <a:pt x="35039" y="1523"/>
                </a:lnTo>
                <a:lnTo>
                  <a:pt x="33515" y="4571"/>
                </a:lnTo>
                <a:lnTo>
                  <a:pt x="33515" y="792479"/>
                </a:lnTo>
                <a:lnTo>
                  <a:pt x="42659" y="792479"/>
                </a:lnTo>
                <a:close/>
              </a:path>
              <a:path w="76200" h="868679">
                <a:moveTo>
                  <a:pt x="42659" y="859558"/>
                </a:moveTo>
                <a:lnTo>
                  <a:pt x="42659" y="804671"/>
                </a:lnTo>
                <a:lnTo>
                  <a:pt x="41135" y="809243"/>
                </a:lnTo>
                <a:lnTo>
                  <a:pt x="35039" y="809243"/>
                </a:lnTo>
                <a:lnTo>
                  <a:pt x="33515" y="804671"/>
                </a:lnTo>
                <a:lnTo>
                  <a:pt x="33515" y="859510"/>
                </a:lnTo>
                <a:lnTo>
                  <a:pt x="38100" y="868679"/>
                </a:lnTo>
                <a:lnTo>
                  <a:pt x="42659" y="859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" name="object 42"/>
          <p:cNvSpPr/>
          <p:nvPr/>
        </p:nvSpPr>
        <p:spPr>
          <a:xfrm>
            <a:off x="4689351" y="2350187"/>
            <a:ext cx="76200" cy="868680"/>
          </a:xfrm>
          <a:custGeom>
            <a:avLst/>
            <a:gdLst/>
            <a:ahLst/>
            <a:cxnLst/>
            <a:rect l="l" t="t" r="r" b="b"/>
            <a:pathLst>
              <a:path w="76200" h="868679">
                <a:moveTo>
                  <a:pt x="76200" y="792480"/>
                </a:moveTo>
                <a:lnTo>
                  <a:pt x="0" y="792480"/>
                </a:lnTo>
                <a:lnTo>
                  <a:pt x="33515" y="859510"/>
                </a:lnTo>
                <a:lnTo>
                  <a:pt x="33515" y="804672"/>
                </a:lnTo>
                <a:lnTo>
                  <a:pt x="35039" y="809244"/>
                </a:lnTo>
                <a:lnTo>
                  <a:pt x="41147" y="809244"/>
                </a:lnTo>
                <a:lnTo>
                  <a:pt x="42659" y="804672"/>
                </a:lnTo>
                <a:lnTo>
                  <a:pt x="42659" y="859561"/>
                </a:lnTo>
                <a:lnTo>
                  <a:pt x="76200" y="792480"/>
                </a:lnTo>
                <a:close/>
              </a:path>
              <a:path w="76200" h="868679">
                <a:moveTo>
                  <a:pt x="42659" y="792480"/>
                </a:moveTo>
                <a:lnTo>
                  <a:pt x="42659" y="4571"/>
                </a:lnTo>
                <a:lnTo>
                  <a:pt x="41147" y="1523"/>
                </a:lnTo>
                <a:lnTo>
                  <a:pt x="38100" y="0"/>
                </a:lnTo>
                <a:lnTo>
                  <a:pt x="35039" y="1523"/>
                </a:lnTo>
                <a:lnTo>
                  <a:pt x="33515" y="4571"/>
                </a:lnTo>
                <a:lnTo>
                  <a:pt x="33515" y="792480"/>
                </a:lnTo>
                <a:lnTo>
                  <a:pt x="42659" y="792480"/>
                </a:lnTo>
                <a:close/>
              </a:path>
              <a:path w="76200" h="868679">
                <a:moveTo>
                  <a:pt x="42659" y="859561"/>
                </a:moveTo>
                <a:lnTo>
                  <a:pt x="42659" y="804672"/>
                </a:lnTo>
                <a:lnTo>
                  <a:pt x="41147" y="809244"/>
                </a:lnTo>
                <a:lnTo>
                  <a:pt x="35039" y="809244"/>
                </a:lnTo>
                <a:lnTo>
                  <a:pt x="33515" y="804672"/>
                </a:lnTo>
                <a:lnTo>
                  <a:pt x="33515" y="859510"/>
                </a:lnTo>
                <a:lnTo>
                  <a:pt x="38100" y="868680"/>
                </a:lnTo>
                <a:lnTo>
                  <a:pt x="42659" y="859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" name="object 43"/>
          <p:cNvSpPr/>
          <p:nvPr/>
        </p:nvSpPr>
        <p:spPr>
          <a:xfrm>
            <a:off x="5120643" y="2426387"/>
            <a:ext cx="1195070" cy="365760"/>
          </a:xfrm>
          <a:custGeom>
            <a:avLst/>
            <a:gdLst/>
            <a:ahLst/>
            <a:cxnLst/>
            <a:rect l="l" t="t" r="r" b="b"/>
            <a:pathLst>
              <a:path w="1195070" h="36576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15" y="76200"/>
                </a:lnTo>
                <a:lnTo>
                  <a:pt x="33515" y="64007"/>
                </a:lnTo>
                <a:lnTo>
                  <a:pt x="35051" y="60959"/>
                </a:lnTo>
                <a:lnTo>
                  <a:pt x="38100" y="59435"/>
                </a:lnTo>
                <a:lnTo>
                  <a:pt x="42659" y="60959"/>
                </a:lnTo>
                <a:lnTo>
                  <a:pt x="42659" y="76200"/>
                </a:lnTo>
                <a:lnTo>
                  <a:pt x="76200" y="76200"/>
                </a:lnTo>
                <a:close/>
              </a:path>
              <a:path w="1195070" h="365760">
                <a:moveTo>
                  <a:pt x="42659" y="76200"/>
                </a:moveTo>
                <a:lnTo>
                  <a:pt x="42659" y="60959"/>
                </a:lnTo>
                <a:lnTo>
                  <a:pt x="38100" y="59435"/>
                </a:lnTo>
                <a:lnTo>
                  <a:pt x="35051" y="60959"/>
                </a:lnTo>
                <a:lnTo>
                  <a:pt x="33515" y="64007"/>
                </a:lnTo>
                <a:lnTo>
                  <a:pt x="33515" y="76200"/>
                </a:lnTo>
                <a:lnTo>
                  <a:pt x="42659" y="76200"/>
                </a:lnTo>
                <a:close/>
              </a:path>
              <a:path w="1195070" h="365760">
                <a:moveTo>
                  <a:pt x="42659" y="356616"/>
                </a:moveTo>
                <a:lnTo>
                  <a:pt x="42659" y="76200"/>
                </a:lnTo>
                <a:lnTo>
                  <a:pt x="33515" y="76200"/>
                </a:lnTo>
                <a:lnTo>
                  <a:pt x="33515" y="361188"/>
                </a:lnTo>
                <a:lnTo>
                  <a:pt x="35051" y="364236"/>
                </a:lnTo>
                <a:lnTo>
                  <a:pt x="38100" y="365760"/>
                </a:lnTo>
                <a:lnTo>
                  <a:pt x="38100" y="356616"/>
                </a:lnTo>
                <a:lnTo>
                  <a:pt x="42659" y="356616"/>
                </a:lnTo>
                <a:close/>
              </a:path>
              <a:path w="1195070" h="365760">
                <a:moveTo>
                  <a:pt x="1194803" y="361188"/>
                </a:moveTo>
                <a:lnTo>
                  <a:pt x="1193279" y="356616"/>
                </a:lnTo>
                <a:lnTo>
                  <a:pt x="38100" y="356616"/>
                </a:lnTo>
                <a:lnTo>
                  <a:pt x="42659" y="361188"/>
                </a:lnTo>
                <a:lnTo>
                  <a:pt x="42659" y="365760"/>
                </a:lnTo>
                <a:lnTo>
                  <a:pt x="1190243" y="365760"/>
                </a:lnTo>
                <a:lnTo>
                  <a:pt x="1193279" y="364236"/>
                </a:lnTo>
                <a:lnTo>
                  <a:pt x="1194803" y="361188"/>
                </a:lnTo>
                <a:close/>
              </a:path>
              <a:path w="1195070" h="365760">
                <a:moveTo>
                  <a:pt x="42659" y="365760"/>
                </a:moveTo>
                <a:lnTo>
                  <a:pt x="42659" y="361188"/>
                </a:lnTo>
                <a:lnTo>
                  <a:pt x="38100" y="356616"/>
                </a:lnTo>
                <a:lnTo>
                  <a:pt x="38100" y="365760"/>
                </a:lnTo>
                <a:lnTo>
                  <a:pt x="42659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" name="object 44"/>
          <p:cNvSpPr/>
          <p:nvPr/>
        </p:nvSpPr>
        <p:spPr>
          <a:xfrm>
            <a:off x="7353291" y="3218867"/>
            <a:ext cx="1120140" cy="365760"/>
          </a:xfrm>
          <a:custGeom>
            <a:avLst/>
            <a:gdLst/>
            <a:ahLst/>
            <a:cxnLst/>
            <a:rect l="l" t="t" r="r" b="b"/>
            <a:pathLst>
              <a:path w="1120140" h="365760">
                <a:moveTo>
                  <a:pt x="76212" y="76200"/>
                </a:moveTo>
                <a:lnTo>
                  <a:pt x="38112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35051" y="59436"/>
                </a:lnTo>
                <a:lnTo>
                  <a:pt x="41148" y="59436"/>
                </a:lnTo>
                <a:lnTo>
                  <a:pt x="42684" y="64007"/>
                </a:lnTo>
                <a:lnTo>
                  <a:pt x="42684" y="76200"/>
                </a:lnTo>
                <a:lnTo>
                  <a:pt x="76212" y="76200"/>
                </a:lnTo>
                <a:close/>
              </a:path>
              <a:path w="1120140" h="365760">
                <a:moveTo>
                  <a:pt x="42684" y="76200"/>
                </a:moveTo>
                <a:lnTo>
                  <a:pt x="42684" y="64007"/>
                </a:lnTo>
                <a:lnTo>
                  <a:pt x="41148" y="59436"/>
                </a:lnTo>
                <a:lnTo>
                  <a:pt x="35051" y="59436"/>
                </a:lnTo>
                <a:lnTo>
                  <a:pt x="33527" y="64007"/>
                </a:lnTo>
                <a:lnTo>
                  <a:pt x="33527" y="76200"/>
                </a:lnTo>
                <a:lnTo>
                  <a:pt x="42684" y="76200"/>
                </a:lnTo>
                <a:close/>
              </a:path>
              <a:path w="1120140" h="365760">
                <a:moveTo>
                  <a:pt x="42684" y="355091"/>
                </a:moveTo>
                <a:lnTo>
                  <a:pt x="42684" y="76200"/>
                </a:lnTo>
                <a:lnTo>
                  <a:pt x="33527" y="76200"/>
                </a:lnTo>
                <a:lnTo>
                  <a:pt x="33527" y="359663"/>
                </a:lnTo>
                <a:lnTo>
                  <a:pt x="35051" y="364236"/>
                </a:lnTo>
                <a:lnTo>
                  <a:pt x="38112" y="365759"/>
                </a:lnTo>
                <a:lnTo>
                  <a:pt x="38112" y="355091"/>
                </a:lnTo>
                <a:lnTo>
                  <a:pt x="42684" y="355091"/>
                </a:lnTo>
                <a:close/>
              </a:path>
              <a:path w="1120140" h="365760">
                <a:moveTo>
                  <a:pt x="1120139" y="359663"/>
                </a:moveTo>
                <a:lnTo>
                  <a:pt x="1118628" y="356615"/>
                </a:lnTo>
                <a:lnTo>
                  <a:pt x="1115567" y="355091"/>
                </a:lnTo>
                <a:lnTo>
                  <a:pt x="38112" y="355091"/>
                </a:lnTo>
                <a:lnTo>
                  <a:pt x="42684" y="359663"/>
                </a:lnTo>
                <a:lnTo>
                  <a:pt x="42684" y="365759"/>
                </a:lnTo>
                <a:lnTo>
                  <a:pt x="1115567" y="365759"/>
                </a:lnTo>
                <a:lnTo>
                  <a:pt x="1118628" y="364236"/>
                </a:lnTo>
                <a:lnTo>
                  <a:pt x="1120139" y="359663"/>
                </a:lnTo>
                <a:close/>
              </a:path>
              <a:path w="1120140" h="365760">
                <a:moveTo>
                  <a:pt x="42684" y="365759"/>
                </a:moveTo>
                <a:lnTo>
                  <a:pt x="42684" y="359663"/>
                </a:lnTo>
                <a:lnTo>
                  <a:pt x="38112" y="355091"/>
                </a:lnTo>
                <a:lnTo>
                  <a:pt x="38112" y="365759"/>
                </a:lnTo>
                <a:lnTo>
                  <a:pt x="42684" y="365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" name="object 45"/>
          <p:cNvSpPr/>
          <p:nvPr/>
        </p:nvSpPr>
        <p:spPr>
          <a:xfrm>
            <a:off x="7063731" y="3214294"/>
            <a:ext cx="76200" cy="942340"/>
          </a:xfrm>
          <a:custGeom>
            <a:avLst/>
            <a:gdLst/>
            <a:ahLst/>
            <a:cxnLst/>
            <a:rect l="l" t="t" r="r" b="b"/>
            <a:pathLst>
              <a:path w="76200" h="942339">
                <a:moveTo>
                  <a:pt x="76200" y="865631"/>
                </a:moveTo>
                <a:lnTo>
                  <a:pt x="0" y="865631"/>
                </a:lnTo>
                <a:lnTo>
                  <a:pt x="33527" y="932687"/>
                </a:lnTo>
                <a:lnTo>
                  <a:pt x="33527" y="877824"/>
                </a:lnTo>
                <a:lnTo>
                  <a:pt x="35051" y="880872"/>
                </a:lnTo>
                <a:lnTo>
                  <a:pt x="38100" y="882396"/>
                </a:lnTo>
                <a:lnTo>
                  <a:pt x="42671" y="880872"/>
                </a:lnTo>
                <a:lnTo>
                  <a:pt x="42671" y="932688"/>
                </a:lnTo>
                <a:lnTo>
                  <a:pt x="76200" y="865631"/>
                </a:lnTo>
                <a:close/>
              </a:path>
              <a:path w="76200" h="942339">
                <a:moveTo>
                  <a:pt x="42671" y="865631"/>
                </a:moveTo>
                <a:lnTo>
                  <a:pt x="42671" y="1524"/>
                </a:lnTo>
                <a:lnTo>
                  <a:pt x="38100" y="0"/>
                </a:lnTo>
                <a:lnTo>
                  <a:pt x="35051" y="1524"/>
                </a:lnTo>
                <a:lnTo>
                  <a:pt x="33527" y="4572"/>
                </a:lnTo>
                <a:lnTo>
                  <a:pt x="33527" y="865631"/>
                </a:lnTo>
                <a:lnTo>
                  <a:pt x="42671" y="865631"/>
                </a:lnTo>
                <a:close/>
              </a:path>
              <a:path w="76200" h="942339">
                <a:moveTo>
                  <a:pt x="42671" y="932688"/>
                </a:moveTo>
                <a:lnTo>
                  <a:pt x="42671" y="880872"/>
                </a:lnTo>
                <a:lnTo>
                  <a:pt x="38100" y="882396"/>
                </a:lnTo>
                <a:lnTo>
                  <a:pt x="35051" y="880872"/>
                </a:lnTo>
                <a:lnTo>
                  <a:pt x="33527" y="877824"/>
                </a:lnTo>
                <a:lnTo>
                  <a:pt x="33527" y="932687"/>
                </a:lnTo>
                <a:lnTo>
                  <a:pt x="38100" y="941831"/>
                </a:lnTo>
                <a:lnTo>
                  <a:pt x="42671" y="932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" name="object 46"/>
          <p:cNvSpPr/>
          <p:nvPr/>
        </p:nvSpPr>
        <p:spPr>
          <a:xfrm>
            <a:off x="9297915" y="4006774"/>
            <a:ext cx="76200" cy="940435"/>
          </a:xfrm>
          <a:custGeom>
            <a:avLst/>
            <a:gdLst/>
            <a:ahLst/>
            <a:cxnLst/>
            <a:rect l="l" t="t" r="r" b="b"/>
            <a:pathLst>
              <a:path w="76200" h="940435">
                <a:moveTo>
                  <a:pt x="76200" y="864108"/>
                </a:moveTo>
                <a:lnTo>
                  <a:pt x="0" y="864108"/>
                </a:lnTo>
                <a:lnTo>
                  <a:pt x="33527" y="931163"/>
                </a:lnTo>
                <a:lnTo>
                  <a:pt x="33527" y="877824"/>
                </a:lnTo>
                <a:lnTo>
                  <a:pt x="35051" y="880872"/>
                </a:lnTo>
                <a:lnTo>
                  <a:pt x="38100" y="882396"/>
                </a:lnTo>
                <a:lnTo>
                  <a:pt x="41160" y="880872"/>
                </a:lnTo>
                <a:lnTo>
                  <a:pt x="42684" y="877824"/>
                </a:lnTo>
                <a:lnTo>
                  <a:pt x="42684" y="931138"/>
                </a:lnTo>
                <a:lnTo>
                  <a:pt x="76200" y="864108"/>
                </a:lnTo>
                <a:close/>
              </a:path>
              <a:path w="76200" h="940435">
                <a:moveTo>
                  <a:pt x="42684" y="864108"/>
                </a:moveTo>
                <a:lnTo>
                  <a:pt x="42684" y="4572"/>
                </a:lnTo>
                <a:lnTo>
                  <a:pt x="41160" y="1524"/>
                </a:lnTo>
                <a:lnTo>
                  <a:pt x="38100" y="0"/>
                </a:lnTo>
                <a:lnTo>
                  <a:pt x="35051" y="1524"/>
                </a:lnTo>
                <a:lnTo>
                  <a:pt x="33527" y="4572"/>
                </a:lnTo>
                <a:lnTo>
                  <a:pt x="33527" y="864108"/>
                </a:lnTo>
                <a:lnTo>
                  <a:pt x="42684" y="864108"/>
                </a:lnTo>
                <a:close/>
              </a:path>
              <a:path w="76200" h="940435">
                <a:moveTo>
                  <a:pt x="42684" y="931138"/>
                </a:moveTo>
                <a:lnTo>
                  <a:pt x="42684" y="877824"/>
                </a:lnTo>
                <a:lnTo>
                  <a:pt x="41160" y="880872"/>
                </a:lnTo>
                <a:lnTo>
                  <a:pt x="38100" y="882396"/>
                </a:lnTo>
                <a:lnTo>
                  <a:pt x="35051" y="880872"/>
                </a:lnTo>
                <a:lnTo>
                  <a:pt x="33527" y="877824"/>
                </a:lnTo>
                <a:lnTo>
                  <a:pt x="33527" y="931163"/>
                </a:lnTo>
                <a:lnTo>
                  <a:pt x="38100" y="940308"/>
                </a:lnTo>
                <a:lnTo>
                  <a:pt x="42684" y="931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" name="object 47"/>
          <p:cNvSpPr/>
          <p:nvPr/>
        </p:nvSpPr>
        <p:spPr>
          <a:xfrm>
            <a:off x="7097258" y="5085767"/>
            <a:ext cx="1373505" cy="403860"/>
          </a:xfrm>
          <a:custGeom>
            <a:avLst/>
            <a:gdLst/>
            <a:ahLst/>
            <a:cxnLst/>
            <a:rect l="l" t="t" r="r" b="b"/>
            <a:pathLst>
              <a:path w="1373504" h="403860">
                <a:moveTo>
                  <a:pt x="9144" y="359663"/>
                </a:moveTo>
                <a:lnTo>
                  <a:pt x="9143" y="1524"/>
                </a:lnTo>
                <a:lnTo>
                  <a:pt x="4572" y="0"/>
                </a:lnTo>
                <a:lnTo>
                  <a:pt x="1524" y="1524"/>
                </a:lnTo>
                <a:lnTo>
                  <a:pt x="0" y="4571"/>
                </a:lnTo>
                <a:lnTo>
                  <a:pt x="0" y="365759"/>
                </a:lnTo>
                <a:lnTo>
                  <a:pt x="1524" y="368807"/>
                </a:lnTo>
                <a:lnTo>
                  <a:pt x="4572" y="370331"/>
                </a:lnTo>
                <a:lnTo>
                  <a:pt x="4572" y="359663"/>
                </a:lnTo>
                <a:lnTo>
                  <a:pt x="9144" y="359663"/>
                </a:lnTo>
                <a:close/>
              </a:path>
              <a:path w="1373504" h="403860">
                <a:moveTo>
                  <a:pt x="1315212" y="365759"/>
                </a:moveTo>
                <a:lnTo>
                  <a:pt x="1313688" y="361188"/>
                </a:lnTo>
                <a:lnTo>
                  <a:pt x="1310639" y="359663"/>
                </a:lnTo>
                <a:lnTo>
                  <a:pt x="4572" y="359663"/>
                </a:lnTo>
                <a:lnTo>
                  <a:pt x="9144" y="365759"/>
                </a:lnTo>
                <a:lnTo>
                  <a:pt x="9144" y="370331"/>
                </a:lnTo>
                <a:lnTo>
                  <a:pt x="1310639" y="370331"/>
                </a:lnTo>
                <a:lnTo>
                  <a:pt x="1313688" y="368807"/>
                </a:lnTo>
                <a:lnTo>
                  <a:pt x="1315212" y="365759"/>
                </a:lnTo>
                <a:close/>
              </a:path>
              <a:path w="1373504" h="403860">
                <a:moveTo>
                  <a:pt x="9144" y="370331"/>
                </a:moveTo>
                <a:lnTo>
                  <a:pt x="9144" y="365759"/>
                </a:lnTo>
                <a:lnTo>
                  <a:pt x="4572" y="359663"/>
                </a:lnTo>
                <a:lnTo>
                  <a:pt x="4572" y="370331"/>
                </a:lnTo>
                <a:lnTo>
                  <a:pt x="9144" y="370331"/>
                </a:lnTo>
                <a:close/>
              </a:path>
              <a:path w="1373504" h="403860">
                <a:moveTo>
                  <a:pt x="1373136" y="365759"/>
                </a:moveTo>
                <a:lnTo>
                  <a:pt x="1296936" y="327659"/>
                </a:lnTo>
                <a:lnTo>
                  <a:pt x="1296936" y="359663"/>
                </a:lnTo>
                <a:lnTo>
                  <a:pt x="1310639" y="359663"/>
                </a:lnTo>
                <a:lnTo>
                  <a:pt x="1313688" y="361188"/>
                </a:lnTo>
                <a:lnTo>
                  <a:pt x="1315212" y="365759"/>
                </a:lnTo>
                <a:lnTo>
                  <a:pt x="1315212" y="394722"/>
                </a:lnTo>
                <a:lnTo>
                  <a:pt x="1373136" y="365759"/>
                </a:lnTo>
                <a:close/>
              </a:path>
              <a:path w="1373504" h="403860">
                <a:moveTo>
                  <a:pt x="1315212" y="394722"/>
                </a:moveTo>
                <a:lnTo>
                  <a:pt x="1315212" y="365759"/>
                </a:lnTo>
                <a:lnTo>
                  <a:pt x="1313688" y="368807"/>
                </a:lnTo>
                <a:lnTo>
                  <a:pt x="1310639" y="370331"/>
                </a:lnTo>
                <a:lnTo>
                  <a:pt x="1296936" y="370331"/>
                </a:lnTo>
                <a:lnTo>
                  <a:pt x="1296936" y="403859"/>
                </a:lnTo>
                <a:lnTo>
                  <a:pt x="1315212" y="394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" name="object 48"/>
          <p:cNvSpPr/>
          <p:nvPr/>
        </p:nvSpPr>
        <p:spPr>
          <a:xfrm>
            <a:off x="4794507" y="4150030"/>
            <a:ext cx="3676015" cy="1554480"/>
          </a:xfrm>
          <a:custGeom>
            <a:avLst/>
            <a:gdLst/>
            <a:ahLst/>
            <a:cxnLst/>
            <a:rect l="l" t="t" r="r" b="b"/>
            <a:pathLst>
              <a:path w="3676015" h="1554479">
                <a:moveTo>
                  <a:pt x="9144" y="1511807"/>
                </a:moveTo>
                <a:lnTo>
                  <a:pt x="9144" y="6095"/>
                </a:lnTo>
                <a:lnTo>
                  <a:pt x="7607" y="1524"/>
                </a:lnTo>
                <a:lnTo>
                  <a:pt x="4559" y="0"/>
                </a:lnTo>
                <a:lnTo>
                  <a:pt x="1524" y="1524"/>
                </a:lnTo>
                <a:lnTo>
                  <a:pt x="0" y="6095"/>
                </a:lnTo>
                <a:lnTo>
                  <a:pt x="0" y="1516379"/>
                </a:lnTo>
                <a:lnTo>
                  <a:pt x="1524" y="1519427"/>
                </a:lnTo>
                <a:lnTo>
                  <a:pt x="4559" y="1520952"/>
                </a:lnTo>
                <a:lnTo>
                  <a:pt x="4559" y="1511807"/>
                </a:lnTo>
                <a:lnTo>
                  <a:pt x="9144" y="1511807"/>
                </a:lnTo>
                <a:close/>
              </a:path>
              <a:path w="3676015" h="1554479">
                <a:moveTo>
                  <a:pt x="3617963" y="1516379"/>
                </a:moveTo>
                <a:lnTo>
                  <a:pt x="3616439" y="1513331"/>
                </a:lnTo>
                <a:lnTo>
                  <a:pt x="3613391" y="1511807"/>
                </a:lnTo>
                <a:lnTo>
                  <a:pt x="4559" y="1511807"/>
                </a:lnTo>
                <a:lnTo>
                  <a:pt x="9144" y="1516379"/>
                </a:lnTo>
                <a:lnTo>
                  <a:pt x="9144" y="1520952"/>
                </a:lnTo>
                <a:lnTo>
                  <a:pt x="3613391" y="1520951"/>
                </a:lnTo>
                <a:lnTo>
                  <a:pt x="3616439" y="1519427"/>
                </a:lnTo>
                <a:lnTo>
                  <a:pt x="3617963" y="1516379"/>
                </a:lnTo>
                <a:close/>
              </a:path>
              <a:path w="3676015" h="1554479">
                <a:moveTo>
                  <a:pt x="9144" y="1520952"/>
                </a:moveTo>
                <a:lnTo>
                  <a:pt x="9144" y="1516379"/>
                </a:lnTo>
                <a:lnTo>
                  <a:pt x="4559" y="1511807"/>
                </a:lnTo>
                <a:lnTo>
                  <a:pt x="4559" y="1520952"/>
                </a:lnTo>
                <a:lnTo>
                  <a:pt x="9144" y="1520952"/>
                </a:lnTo>
                <a:close/>
              </a:path>
              <a:path w="3676015" h="1554479">
                <a:moveTo>
                  <a:pt x="3675888" y="1516379"/>
                </a:moveTo>
                <a:lnTo>
                  <a:pt x="3599688" y="1478279"/>
                </a:lnTo>
                <a:lnTo>
                  <a:pt x="3599688" y="1511807"/>
                </a:lnTo>
                <a:lnTo>
                  <a:pt x="3613391" y="1511807"/>
                </a:lnTo>
                <a:lnTo>
                  <a:pt x="3616439" y="1513331"/>
                </a:lnTo>
                <a:lnTo>
                  <a:pt x="3617963" y="1516379"/>
                </a:lnTo>
                <a:lnTo>
                  <a:pt x="3617963" y="1545342"/>
                </a:lnTo>
                <a:lnTo>
                  <a:pt x="3675888" y="1516379"/>
                </a:lnTo>
                <a:close/>
              </a:path>
              <a:path w="3676015" h="1554479">
                <a:moveTo>
                  <a:pt x="3617963" y="1545342"/>
                </a:moveTo>
                <a:lnTo>
                  <a:pt x="3617963" y="1516379"/>
                </a:lnTo>
                <a:lnTo>
                  <a:pt x="3616439" y="1519427"/>
                </a:lnTo>
                <a:lnTo>
                  <a:pt x="3613391" y="1520951"/>
                </a:lnTo>
                <a:lnTo>
                  <a:pt x="3599688" y="1520951"/>
                </a:lnTo>
                <a:lnTo>
                  <a:pt x="3599688" y="1554479"/>
                </a:lnTo>
                <a:lnTo>
                  <a:pt x="3617963" y="1545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" name="object 8"/>
          <p:cNvSpPr txBox="1"/>
          <p:nvPr/>
        </p:nvSpPr>
        <p:spPr>
          <a:xfrm>
            <a:off x="4356815" y="1593933"/>
            <a:ext cx="126724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 smtClean="0">
                <a:latin typeface="Arial"/>
                <a:cs typeface="Arial"/>
              </a:rPr>
              <a:t>Analisis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spc="-5" dirty="0" err="1" smtClean="0">
                <a:latin typeface="Arial"/>
                <a:cs typeface="Arial"/>
              </a:rPr>
              <a:t>Persyaratan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6477143" y="2452167"/>
            <a:ext cx="126724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 smtClean="0">
                <a:latin typeface="Arial"/>
                <a:cs typeface="Arial"/>
              </a:rPr>
              <a:t>Spesifikasi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spc="-5" dirty="0" err="1" smtClean="0">
                <a:latin typeface="Arial"/>
                <a:cs typeface="Arial"/>
              </a:rPr>
              <a:t>Persyaratan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50" name="object 8"/>
          <p:cNvSpPr txBox="1"/>
          <p:nvPr/>
        </p:nvSpPr>
        <p:spPr>
          <a:xfrm>
            <a:off x="8686275" y="3282019"/>
            <a:ext cx="126724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 smtClean="0">
                <a:latin typeface="Arial"/>
                <a:cs typeface="Arial"/>
              </a:rPr>
              <a:t>Validasi</a:t>
            </a:r>
            <a:r>
              <a:rPr lang="en-US" spc="-5" dirty="0" smtClean="0">
                <a:latin typeface="Arial"/>
                <a:cs typeface="Arial"/>
              </a:rPr>
              <a:t> </a:t>
            </a:r>
            <a:r>
              <a:rPr lang="en-US" spc="-5" dirty="0" err="1" smtClean="0">
                <a:latin typeface="Arial"/>
                <a:cs typeface="Arial"/>
              </a:rPr>
              <a:t>Persyaratan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4837" y="527424"/>
            <a:ext cx="919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Spesifikasi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Persyaratan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Perangkat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Lunak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240544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Proses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36292"/>
          </a:xfrm>
        </p:spPr>
        <p:txBody>
          <a:bodyPr>
            <a:noAutofit/>
          </a:bodyPr>
          <a:lstStyle/>
          <a:p>
            <a:pPr marL="538163" marR="868044" indent="-525463">
              <a:spcBef>
                <a:spcPts val="48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2000" b="1" spc="110" dirty="0" err="1">
                <a:latin typeface="Arial"/>
                <a:cs typeface="Arial"/>
              </a:rPr>
              <a:t>Spesifikasi</a:t>
            </a:r>
            <a:r>
              <a:rPr lang="en-ID" sz="2000" b="1" spc="110" dirty="0">
                <a:latin typeface="Arial"/>
                <a:cs typeface="Arial"/>
              </a:rPr>
              <a:t> </a:t>
            </a:r>
            <a:r>
              <a:rPr lang="en-ID" sz="2000" b="1" spc="85" dirty="0" err="1">
                <a:latin typeface="Arial"/>
                <a:cs typeface="Arial"/>
              </a:rPr>
              <a:t>Perangkat</a:t>
            </a:r>
            <a:r>
              <a:rPr lang="en-ID" sz="2000" b="1" spc="85" dirty="0">
                <a:latin typeface="Arial"/>
                <a:cs typeface="Arial"/>
              </a:rPr>
              <a:t> </a:t>
            </a:r>
            <a:r>
              <a:rPr lang="en-ID" sz="2000" b="1" spc="125" dirty="0" err="1" smtClean="0">
                <a:latin typeface="Arial"/>
                <a:cs typeface="Arial"/>
              </a:rPr>
              <a:t>Lunak</a:t>
            </a:r>
            <a:endParaRPr lang="en-ID" sz="2000" b="1" spc="125" dirty="0" smtClean="0">
              <a:latin typeface="Arial"/>
              <a:cs typeface="Arial"/>
            </a:endParaRPr>
          </a:p>
          <a:p>
            <a:pPr marL="538163" marR="868044" lvl="1" indent="-525463">
              <a:spcBef>
                <a:spcPts val="480"/>
              </a:spcBef>
              <a:spcAft>
                <a:spcPts val="0"/>
              </a:spcAft>
              <a:buNone/>
            </a:pPr>
            <a:r>
              <a:rPr lang="en-ID" spc="-5" dirty="0" smtClean="0">
                <a:latin typeface="Arial"/>
                <a:cs typeface="Arial"/>
              </a:rPr>
              <a:t>	</a:t>
            </a:r>
            <a:r>
              <a:rPr lang="en-ID" spc="-5" dirty="0" err="1" smtClean="0">
                <a:latin typeface="Arial"/>
                <a:cs typeface="Arial"/>
              </a:rPr>
              <a:t>mendefinisikan</a:t>
            </a:r>
            <a:r>
              <a:rPr lang="en-ID" spc="-5" dirty="0" smtClean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fungsionalitas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batasan</a:t>
            </a:r>
            <a:r>
              <a:rPr lang="en-ID" spc="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operasi</a:t>
            </a:r>
            <a:r>
              <a:rPr lang="en-ID" spc="-5" dirty="0">
                <a:latin typeface="Arial"/>
                <a:cs typeface="Arial"/>
              </a:rPr>
              <a:t>.</a:t>
            </a:r>
            <a:endParaRPr lang="en-ID" dirty="0">
              <a:latin typeface="Arial"/>
              <a:cs typeface="Arial"/>
            </a:endParaRPr>
          </a:p>
          <a:p>
            <a:pPr marL="538163" marR="788670" indent="-525463">
              <a:spcBef>
                <a:spcPts val="65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2000" b="1" spc="80" dirty="0" err="1">
                <a:latin typeface="Arial"/>
                <a:cs typeface="Arial"/>
              </a:rPr>
              <a:t>Perancangan</a:t>
            </a:r>
            <a:r>
              <a:rPr lang="en-ID" sz="2000" b="1" spc="80" dirty="0">
                <a:latin typeface="Arial"/>
                <a:cs typeface="Arial"/>
              </a:rPr>
              <a:t> </a:t>
            </a:r>
            <a:r>
              <a:rPr lang="en-ID" sz="2000" b="1" spc="100" dirty="0" err="1">
                <a:latin typeface="Arial"/>
                <a:cs typeface="Arial"/>
              </a:rPr>
              <a:t>dan</a:t>
            </a:r>
            <a:r>
              <a:rPr lang="en-ID" sz="2000" b="1" spc="100" dirty="0">
                <a:latin typeface="Arial"/>
                <a:cs typeface="Arial"/>
              </a:rPr>
              <a:t> </a:t>
            </a:r>
            <a:r>
              <a:rPr lang="en-ID" sz="2000" b="1" spc="100" dirty="0" err="1">
                <a:latin typeface="Arial"/>
                <a:cs typeface="Arial"/>
              </a:rPr>
              <a:t>Implementasi</a:t>
            </a:r>
            <a:r>
              <a:rPr lang="en-ID" sz="2000" b="1" spc="-185" dirty="0">
                <a:latin typeface="Arial"/>
                <a:cs typeface="Arial"/>
              </a:rPr>
              <a:t> </a:t>
            </a:r>
            <a:r>
              <a:rPr lang="en-ID" sz="2000" b="1" spc="85" dirty="0" err="1">
                <a:latin typeface="Arial"/>
                <a:cs typeface="Arial"/>
              </a:rPr>
              <a:t>Perangkat</a:t>
            </a:r>
            <a:r>
              <a:rPr lang="en-ID" sz="2000" b="1" spc="85" dirty="0">
                <a:latin typeface="Arial"/>
                <a:cs typeface="Arial"/>
              </a:rPr>
              <a:t>  </a:t>
            </a:r>
            <a:r>
              <a:rPr lang="en-ID" sz="2000" b="1" spc="100" dirty="0" err="1" smtClean="0">
                <a:latin typeface="Arial"/>
                <a:cs typeface="Arial"/>
              </a:rPr>
              <a:t>Lunak</a:t>
            </a:r>
            <a:endParaRPr lang="en-ID" sz="2000" b="1" spc="100" dirty="0" smtClean="0">
              <a:latin typeface="Arial"/>
              <a:cs typeface="Arial"/>
            </a:endParaRPr>
          </a:p>
          <a:p>
            <a:pPr marL="538163" marR="788670" lvl="1" indent="-525463">
              <a:spcBef>
                <a:spcPts val="650"/>
              </a:spcBef>
              <a:spcAft>
                <a:spcPts val="0"/>
              </a:spcAft>
              <a:buNone/>
            </a:pPr>
            <a:r>
              <a:rPr lang="en-ID" spc="-5" dirty="0" smtClean="0">
                <a:latin typeface="Arial"/>
                <a:cs typeface="Arial"/>
              </a:rPr>
              <a:t>	</a:t>
            </a:r>
            <a:r>
              <a:rPr lang="en-ID" spc="-5" dirty="0" err="1" smtClean="0">
                <a:latin typeface="Arial"/>
                <a:cs typeface="Arial"/>
              </a:rPr>
              <a:t>merancang</a:t>
            </a:r>
            <a:r>
              <a:rPr lang="en-ID" spc="-5" dirty="0" smtClean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dan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membuat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perangkat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lunak</a:t>
            </a:r>
            <a:r>
              <a:rPr lang="en-ID" spc="-5" dirty="0">
                <a:latin typeface="Arial"/>
                <a:cs typeface="Arial"/>
              </a:rPr>
              <a:t>  yang </a:t>
            </a:r>
            <a:r>
              <a:rPr lang="en-ID" spc="-5" dirty="0" err="1">
                <a:latin typeface="Arial"/>
                <a:cs typeface="Arial"/>
              </a:rPr>
              <a:t>memenuhi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persyaratan</a:t>
            </a:r>
            <a:endParaRPr lang="en-ID" dirty="0">
              <a:latin typeface="Arial"/>
              <a:cs typeface="Arial"/>
            </a:endParaRPr>
          </a:p>
          <a:p>
            <a:pPr marL="538163" marR="299085" indent="-525463">
              <a:spcBef>
                <a:spcPts val="70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2000" b="1" spc="90" dirty="0" err="1">
                <a:latin typeface="Arial"/>
                <a:cs typeface="Arial"/>
              </a:rPr>
              <a:t>Validasi</a:t>
            </a:r>
            <a:r>
              <a:rPr lang="en-ID" sz="2000" b="1" spc="90" dirty="0">
                <a:latin typeface="Arial"/>
                <a:cs typeface="Arial"/>
              </a:rPr>
              <a:t> </a:t>
            </a:r>
            <a:r>
              <a:rPr lang="en-ID" sz="2000" b="1" spc="85" dirty="0" err="1">
                <a:latin typeface="Arial"/>
                <a:cs typeface="Arial"/>
              </a:rPr>
              <a:t>Perangkat</a:t>
            </a:r>
            <a:r>
              <a:rPr lang="en-ID" sz="2000" b="1" spc="85" dirty="0">
                <a:latin typeface="Arial"/>
                <a:cs typeface="Arial"/>
              </a:rPr>
              <a:t> </a:t>
            </a:r>
            <a:r>
              <a:rPr lang="en-ID" sz="2000" b="1" spc="125" dirty="0" err="1" smtClean="0">
                <a:latin typeface="Arial"/>
                <a:cs typeface="Arial"/>
              </a:rPr>
              <a:t>Lunak</a:t>
            </a:r>
            <a:endParaRPr lang="en-ID" sz="2000" b="1" spc="125" dirty="0" smtClean="0">
              <a:latin typeface="Arial"/>
              <a:cs typeface="Arial"/>
            </a:endParaRPr>
          </a:p>
          <a:p>
            <a:pPr marL="538163" marR="299085" lvl="1" indent="-525463">
              <a:spcBef>
                <a:spcPts val="705"/>
              </a:spcBef>
              <a:spcAft>
                <a:spcPts val="0"/>
              </a:spcAft>
              <a:buNone/>
            </a:pPr>
            <a:r>
              <a:rPr lang="en-ID" spc="-5" dirty="0" smtClean="0">
                <a:latin typeface="Arial"/>
                <a:cs typeface="Arial"/>
              </a:rPr>
              <a:t>	</a:t>
            </a:r>
            <a:r>
              <a:rPr lang="en-ID" spc="-5" dirty="0" err="1" smtClean="0">
                <a:latin typeface="Arial"/>
                <a:cs typeface="Arial"/>
              </a:rPr>
              <a:t>menjamin</a:t>
            </a:r>
            <a:r>
              <a:rPr lang="en-ID" spc="-5" dirty="0" smtClean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perangkat</a:t>
            </a:r>
            <a:r>
              <a:rPr lang="en-ID" spc="-5" dirty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lunak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berjalan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sesuai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dengan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dirty="0" err="1">
                <a:latin typeface="Arial"/>
                <a:cs typeface="Arial"/>
              </a:rPr>
              <a:t>apa</a:t>
            </a:r>
            <a:r>
              <a:rPr lang="en-ID" dirty="0"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yang </a:t>
            </a:r>
            <a:r>
              <a:rPr lang="en-ID" spc="-5" dirty="0" err="1">
                <a:latin typeface="Arial"/>
                <a:cs typeface="Arial"/>
              </a:rPr>
              <a:t>dibutuhkan</a:t>
            </a:r>
            <a:r>
              <a:rPr lang="en-ID" spc="60" dirty="0">
                <a:latin typeface="Arial"/>
                <a:cs typeface="Arial"/>
              </a:rPr>
              <a:t> </a:t>
            </a:r>
            <a:r>
              <a:rPr lang="en-ID" dirty="0">
                <a:latin typeface="Arial"/>
                <a:cs typeface="Arial"/>
              </a:rPr>
              <a:t>user.</a:t>
            </a:r>
          </a:p>
          <a:p>
            <a:pPr marL="538163" marR="995680" indent="-525463">
              <a:spcBef>
                <a:spcPts val="70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2000" b="1" spc="130" dirty="0" err="1">
                <a:latin typeface="Arial"/>
                <a:cs typeface="Arial"/>
              </a:rPr>
              <a:t>Evolusi</a:t>
            </a:r>
            <a:r>
              <a:rPr lang="en-ID" sz="2000" b="1" spc="130" dirty="0">
                <a:latin typeface="Arial"/>
                <a:cs typeface="Arial"/>
              </a:rPr>
              <a:t> </a:t>
            </a:r>
            <a:r>
              <a:rPr lang="en-ID" sz="2000" b="1" spc="85" dirty="0" err="1">
                <a:latin typeface="Arial"/>
                <a:cs typeface="Arial"/>
              </a:rPr>
              <a:t>Perangkat</a:t>
            </a:r>
            <a:r>
              <a:rPr lang="en-ID" sz="2000" b="1" spc="85" dirty="0">
                <a:latin typeface="Arial"/>
                <a:cs typeface="Arial"/>
              </a:rPr>
              <a:t> </a:t>
            </a:r>
            <a:r>
              <a:rPr lang="en-ID" sz="2000" b="1" spc="125" dirty="0" err="1" smtClean="0">
                <a:latin typeface="Arial"/>
                <a:cs typeface="Arial"/>
              </a:rPr>
              <a:t>Lunak</a:t>
            </a:r>
            <a:endParaRPr lang="en-ID" sz="2000" b="1" spc="125" dirty="0" smtClean="0">
              <a:latin typeface="Arial"/>
              <a:cs typeface="Arial"/>
            </a:endParaRPr>
          </a:p>
          <a:p>
            <a:pPr marL="469900" marR="995680" lvl="1" indent="0">
              <a:spcBef>
                <a:spcPts val="705"/>
              </a:spcBef>
              <a:spcAft>
                <a:spcPts val="0"/>
              </a:spcAft>
              <a:buNone/>
            </a:pP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 smtClean="0">
                <a:latin typeface="Arial"/>
                <a:cs typeface="Arial"/>
              </a:rPr>
              <a:t>mengembangkan</a:t>
            </a:r>
            <a:r>
              <a:rPr lang="en-ID" spc="-5" dirty="0" smtClean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perangkat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lunak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sesuai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perubahan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kebutuhan</a:t>
            </a:r>
            <a:r>
              <a:rPr lang="en-ID" spc="80" dirty="0"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user.</a:t>
            </a:r>
            <a:endParaRPr lang="en-ID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99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b="1" dirty="0" err="1" smtClean="0"/>
              <a:t>Perancangan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57200">
              <a:spcBef>
                <a:spcPts val="85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Perancangan</a:t>
            </a:r>
            <a:r>
              <a:rPr lang="en-ID" spc="-2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Arsitektural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5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Spesifikasi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Abstrak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7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Perancangan</a:t>
            </a:r>
            <a:r>
              <a:rPr lang="en-ID" spc="-15" dirty="0"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Interface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5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Perancangan</a:t>
            </a:r>
            <a:r>
              <a:rPr lang="en-ID" spc="-20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Komponen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5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Perancangan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Struktur</a:t>
            </a:r>
            <a:r>
              <a:rPr lang="en-ID" spc="-85" dirty="0"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Data</a:t>
            </a:r>
            <a:endParaRPr lang="en-ID" dirty="0">
              <a:latin typeface="Arial"/>
              <a:cs typeface="Arial"/>
            </a:endParaRPr>
          </a:p>
          <a:p>
            <a:pPr marL="469900" indent="-457200">
              <a:spcBef>
                <a:spcPts val="77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Arial"/>
                <a:cs typeface="Arial"/>
              </a:rPr>
              <a:t>Perancangan</a:t>
            </a:r>
            <a:r>
              <a:rPr lang="en-ID" spc="-2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Algoritma</a:t>
            </a:r>
            <a:endParaRPr lang="en-ID" dirty="0">
              <a:latin typeface="Arial"/>
              <a:cs typeface="Arial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20596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1888108" y="1331440"/>
            <a:ext cx="1440815" cy="647700"/>
          </a:xfrm>
          <a:custGeom>
            <a:avLst/>
            <a:gdLst/>
            <a:ahLst/>
            <a:cxnLst/>
            <a:rect l="l" t="t" r="r" b="b"/>
            <a:pathLst>
              <a:path w="1440814" h="647700">
                <a:moveTo>
                  <a:pt x="242316" y="0"/>
                </a:moveTo>
                <a:lnTo>
                  <a:pt x="193399" y="4908"/>
                </a:lnTo>
                <a:lnTo>
                  <a:pt x="147875" y="18978"/>
                </a:lnTo>
                <a:lnTo>
                  <a:pt x="106709" y="41228"/>
                </a:lnTo>
                <a:lnTo>
                  <a:pt x="70865" y="70675"/>
                </a:lnTo>
                <a:lnTo>
                  <a:pt x="41308" y="106337"/>
                </a:lnTo>
                <a:lnTo>
                  <a:pt x="19002" y="147232"/>
                </a:lnTo>
                <a:lnTo>
                  <a:pt x="4911" y="192378"/>
                </a:lnTo>
                <a:lnTo>
                  <a:pt x="0" y="240792"/>
                </a:lnTo>
                <a:lnTo>
                  <a:pt x="0" y="406908"/>
                </a:lnTo>
                <a:lnTo>
                  <a:pt x="4911" y="455321"/>
                </a:lnTo>
                <a:lnTo>
                  <a:pt x="19002" y="500467"/>
                </a:lnTo>
                <a:lnTo>
                  <a:pt x="41308" y="541362"/>
                </a:lnTo>
                <a:lnTo>
                  <a:pt x="70866" y="577024"/>
                </a:lnTo>
                <a:lnTo>
                  <a:pt x="106709" y="606471"/>
                </a:lnTo>
                <a:lnTo>
                  <a:pt x="147875" y="628721"/>
                </a:lnTo>
                <a:lnTo>
                  <a:pt x="193399" y="642791"/>
                </a:lnTo>
                <a:lnTo>
                  <a:pt x="242316" y="647700"/>
                </a:lnTo>
                <a:lnTo>
                  <a:pt x="1199388" y="647700"/>
                </a:lnTo>
                <a:lnTo>
                  <a:pt x="1247805" y="642791"/>
                </a:lnTo>
                <a:lnTo>
                  <a:pt x="1292954" y="628721"/>
                </a:lnTo>
                <a:lnTo>
                  <a:pt x="1333851" y="606471"/>
                </a:lnTo>
                <a:lnTo>
                  <a:pt x="1369515" y="577024"/>
                </a:lnTo>
                <a:lnTo>
                  <a:pt x="1398963" y="541362"/>
                </a:lnTo>
                <a:lnTo>
                  <a:pt x="1421213" y="500467"/>
                </a:lnTo>
                <a:lnTo>
                  <a:pt x="1435284" y="455321"/>
                </a:lnTo>
                <a:lnTo>
                  <a:pt x="1440192" y="406907"/>
                </a:lnTo>
                <a:lnTo>
                  <a:pt x="1440192" y="240792"/>
                </a:lnTo>
                <a:lnTo>
                  <a:pt x="1435284" y="192378"/>
                </a:lnTo>
                <a:lnTo>
                  <a:pt x="1421213" y="147232"/>
                </a:lnTo>
                <a:lnTo>
                  <a:pt x="1398963" y="106337"/>
                </a:lnTo>
                <a:lnTo>
                  <a:pt x="1369515" y="70675"/>
                </a:lnTo>
                <a:lnTo>
                  <a:pt x="1333851" y="41228"/>
                </a:lnTo>
                <a:lnTo>
                  <a:pt x="1292954" y="18978"/>
                </a:lnTo>
                <a:lnTo>
                  <a:pt x="1247805" y="4908"/>
                </a:lnTo>
                <a:lnTo>
                  <a:pt x="1199388" y="0"/>
                </a:lnTo>
                <a:lnTo>
                  <a:pt x="24231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 txBox="1"/>
          <p:nvPr/>
        </p:nvSpPr>
        <p:spPr>
          <a:xfrm>
            <a:off x="2049145" y="1396463"/>
            <a:ext cx="11195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Spesifikasi  P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10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ar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tan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4193933" y="1331440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240791" y="0"/>
                </a:moveTo>
                <a:lnTo>
                  <a:pt x="192374" y="4908"/>
                </a:lnTo>
                <a:lnTo>
                  <a:pt x="147227" y="18978"/>
                </a:lnTo>
                <a:lnTo>
                  <a:pt x="106332" y="41228"/>
                </a:lnTo>
                <a:lnTo>
                  <a:pt x="70670" y="70675"/>
                </a:lnTo>
                <a:lnTo>
                  <a:pt x="41225" y="106337"/>
                </a:lnTo>
                <a:lnTo>
                  <a:pt x="18976" y="147232"/>
                </a:lnTo>
                <a:lnTo>
                  <a:pt x="4907" y="192378"/>
                </a:lnTo>
                <a:lnTo>
                  <a:pt x="0" y="240792"/>
                </a:lnTo>
                <a:lnTo>
                  <a:pt x="0" y="406907"/>
                </a:lnTo>
                <a:lnTo>
                  <a:pt x="4907" y="455321"/>
                </a:lnTo>
                <a:lnTo>
                  <a:pt x="18976" y="500467"/>
                </a:lnTo>
                <a:lnTo>
                  <a:pt x="41225" y="541362"/>
                </a:lnTo>
                <a:lnTo>
                  <a:pt x="70670" y="577024"/>
                </a:lnTo>
                <a:lnTo>
                  <a:pt x="106332" y="606471"/>
                </a:lnTo>
                <a:lnTo>
                  <a:pt x="147227" y="628721"/>
                </a:lnTo>
                <a:lnTo>
                  <a:pt x="192374" y="642791"/>
                </a:lnTo>
                <a:lnTo>
                  <a:pt x="240791" y="647700"/>
                </a:lnTo>
                <a:lnTo>
                  <a:pt x="1197864" y="647700"/>
                </a:lnTo>
                <a:lnTo>
                  <a:pt x="1246780" y="642791"/>
                </a:lnTo>
                <a:lnTo>
                  <a:pt x="1292304" y="628721"/>
                </a:lnTo>
                <a:lnTo>
                  <a:pt x="1333470" y="606471"/>
                </a:lnTo>
                <a:lnTo>
                  <a:pt x="1369314" y="577024"/>
                </a:lnTo>
                <a:lnTo>
                  <a:pt x="1398871" y="541362"/>
                </a:lnTo>
                <a:lnTo>
                  <a:pt x="1421177" y="500467"/>
                </a:lnTo>
                <a:lnTo>
                  <a:pt x="1435268" y="455321"/>
                </a:lnTo>
                <a:lnTo>
                  <a:pt x="1440179" y="406907"/>
                </a:lnTo>
                <a:lnTo>
                  <a:pt x="1440179" y="240792"/>
                </a:lnTo>
                <a:lnTo>
                  <a:pt x="1435268" y="192378"/>
                </a:lnTo>
                <a:lnTo>
                  <a:pt x="1421177" y="147232"/>
                </a:lnTo>
                <a:lnTo>
                  <a:pt x="1398871" y="106337"/>
                </a:lnTo>
                <a:lnTo>
                  <a:pt x="1369314" y="70675"/>
                </a:lnTo>
                <a:lnTo>
                  <a:pt x="1333470" y="41228"/>
                </a:lnTo>
                <a:lnTo>
                  <a:pt x="1292304" y="18978"/>
                </a:lnTo>
                <a:lnTo>
                  <a:pt x="1246780" y="4908"/>
                </a:lnTo>
                <a:lnTo>
                  <a:pt x="1197864" y="0"/>
                </a:lnTo>
                <a:lnTo>
                  <a:pt x="24079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4298581" y="1396463"/>
            <a:ext cx="1231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eran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angan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Arsitektural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4193933" y="2195547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240791" y="0"/>
                </a:moveTo>
                <a:lnTo>
                  <a:pt x="192374" y="4908"/>
                </a:lnTo>
                <a:lnTo>
                  <a:pt x="147227" y="18978"/>
                </a:lnTo>
                <a:lnTo>
                  <a:pt x="106332" y="41228"/>
                </a:lnTo>
                <a:lnTo>
                  <a:pt x="70670" y="70675"/>
                </a:lnTo>
                <a:lnTo>
                  <a:pt x="41225" y="106337"/>
                </a:lnTo>
                <a:lnTo>
                  <a:pt x="18976" y="147232"/>
                </a:lnTo>
                <a:lnTo>
                  <a:pt x="4907" y="192378"/>
                </a:lnTo>
                <a:lnTo>
                  <a:pt x="0" y="240791"/>
                </a:lnTo>
                <a:lnTo>
                  <a:pt x="0" y="405383"/>
                </a:lnTo>
                <a:lnTo>
                  <a:pt x="4907" y="454300"/>
                </a:lnTo>
                <a:lnTo>
                  <a:pt x="18976" y="499824"/>
                </a:lnTo>
                <a:lnTo>
                  <a:pt x="41225" y="540990"/>
                </a:lnTo>
                <a:lnTo>
                  <a:pt x="70670" y="576833"/>
                </a:lnTo>
                <a:lnTo>
                  <a:pt x="106332" y="606391"/>
                </a:lnTo>
                <a:lnTo>
                  <a:pt x="147227" y="628697"/>
                </a:lnTo>
                <a:lnTo>
                  <a:pt x="192374" y="642788"/>
                </a:lnTo>
                <a:lnTo>
                  <a:pt x="240791" y="647700"/>
                </a:lnTo>
                <a:lnTo>
                  <a:pt x="1197864" y="647700"/>
                </a:lnTo>
                <a:lnTo>
                  <a:pt x="1246780" y="642788"/>
                </a:lnTo>
                <a:lnTo>
                  <a:pt x="1292304" y="628697"/>
                </a:lnTo>
                <a:lnTo>
                  <a:pt x="1333470" y="606391"/>
                </a:lnTo>
                <a:lnTo>
                  <a:pt x="1369314" y="576833"/>
                </a:lnTo>
                <a:lnTo>
                  <a:pt x="1398871" y="540990"/>
                </a:lnTo>
                <a:lnTo>
                  <a:pt x="1421177" y="499824"/>
                </a:lnTo>
                <a:lnTo>
                  <a:pt x="1435268" y="454300"/>
                </a:lnTo>
                <a:lnTo>
                  <a:pt x="1440179" y="405383"/>
                </a:lnTo>
                <a:lnTo>
                  <a:pt x="1440179" y="240791"/>
                </a:lnTo>
                <a:lnTo>
                  <a:pt x="1435268" y="192378"/>
                </a:lnTo>
                <a:lnTo>
                  <a:pt x="1421177" y="147232"/>
                </a:lnTo>
                <a:lnTo>
                  <a:pt x="1398871" y="106337"/>
                </a:lnTo>
                <a:lnTo>
                  <a:pt x="1369314" y="70675"/>
                </a:lnTo>
                <a:lnTo>
                  <a:pt x="1333470" y="41228"/>
                </a:lnTo>
                <a:lnTo>
                  <a:pt x="1292304" y="18978"/>
                </a:lnTo>
                <a:lnTo>
                  <a:pt x="1246780" y="4908"/>
                </a:lnTo>
                <a:lnTo>
                  <a:pt x="1197864" y="0"/>
                </a:lnTo>
                <a:lnTo>
                  <a:pt x="240791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4417440" y="2259047"/>
            <a:ext cx="994410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52400" marR="5080" indent="-140335">
              <a:lnSpc>
                <a:spcPct val="100600"/>
              </a:lnSpc>
              <a:spcBef>
                <a:spcPts val="85"/>
              </a:spcBef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ik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i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Abstrak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4193933" y="3059655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240791" y="0"/>
                </a:moveTo>
                <a:lnTo>
                  <a:pt x="192374" y="4911"/>
                </a:lnTo>
                <a:lnTo>
                  <a:pt x="147227" y="19002"/>
                </a:lnTo>
                <a:lnTo>
                  <a:pt x="106332" y="41308"/>
                </a:lnTo>
                <a:lnTo>
                  <a:pt x="70670" y="70865"/>
                </a:lnTo>
                <a:lnTo>
                  <a:pt x="41225" y="106709"/>
                </a:lnTo>
                <a:lnTo>
                  <a:pt x="18976" y="147875"/>
                </a:lnTo>
                <a:lnTo>
                  <a:pt x="4907" y="193399"/>
                </a:lnTo>
                <a:lnTo>
                  <a:pt x="0" y="242315"/>
                </a:lnTo>
                <a:lnTo>
                  <a:pt x="0" y="406907"/>
                </a:lnTo>
                <a:lnTo>
                  <a:pt x="4907" y="455759"/>
                </a:lnTo>
                <a:lnTo>
                  <a:pt x="18976" y="501110"/>
                </a:lnTo>
                <a:lnTo>
                  <a:pt x="41225" y="542032"/>
                </a:lnTo>
                <a:lnTo>
                  <a:pt x="70670" y="577596"/>
                </a:lnTo>
                <a:lnTo>
                  <a:pt x="106332" y="606873"/>
                </a:lnTo>
                <a:lnTo>
                  <a:pt x="147227" y="628935"/>
                </a:lnTo>
                <a:lnTo>
                  <a:pt x="192374" y="642854"/>
                </a:lnTo>
                <a:lnTo>
                  <a:pt x="240791" y="647700"/>
                </a:lnTo>
                <a:lnTo>
                  <a:pt x="1197864" y="647700"/>
                </a:lnTo>
                <a:lnTo>
                  <a:pt x="1246780" y="642854"/>
                </a:lnTo>
                <a:lnTo>
                  <a:pt x="1292304" y="628935"/>
                </a:lnTo>
                <a:lnTo>
                  <a:pt x="1333470" y="606873"/>
                </a:lnTo>
                <a:lnTo>
                  <a:pt x="1369314" y="577595"/>
                </a:lnTo>
                <a:lnTo>
                  <a:pt x="1398871" y="542032"/>
                </a:lnTo>
                <a:lnTo>
                  <a:pt x="1421177" y="501110"/>
                </a:lnTo>
                <a:lnTo>
                  <a:pt x="1435268" y="455759"/>
                </a:lnTo>
                <a:lnTo>
                  <a:pt x="1440179" y="406907"/>
                </a:lnTo>
                <a:lnTo>
                  <a:pt x="1440179" y="242315"/>
                </a:lnTo>
                <a:lnTo>
                  <a:pt x="1435268" y="193399"/>
                </a:lnTo>
                <a:lnTo>
                  <a:pt x="1421177" y="147875"/>
                </a:lnTo>
                <a:lnTo>
                  <a:pt x="1398871" y="106709"/>
                </a:lnTo>
                <a:lnTo>
                  <a:pt x="1369314" y="70865"/>
                </a:lnTo>
                <a:lnTo>
                  <a:pt x="1333470" y="41308"/>
                </a:lnTo>
                <a:lnTo>
                  <a:pt x="1292304" y="19002"/>
                </a:lnTo>
                <a:lnTo>
                  <a:pt x="1246780" y="4911"/>
                </a:lnTo>
                <a:lnTo>
                  <a:pt x="1197864" y="0"/>
                </a:lnTo>
                <a:lnTo>
                  <a:pt x="24079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/>
        </p:nvSpPr>
        <p:spPr>
          <a:xfrm>
            <a:off x="4298581" y="3124680"/>
            <a:ext cx="1231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8440" marR="5080" indent="-2057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eran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angan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Interface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4193933" y="3923763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240791" y="0"/>
                </a:moveTo>
                <a:lnTo>
                  <a:pt x="192374" y="4908"/>
                </a:lnTo>
                <a:lnTo>
                  <a:pt x="147227" y="18978"/>
                </a:lnTo>
                <a:lnTo>
                  <a:pt x="106332" y="41228"/>
                </a:lnTo>
                <a:lnTo>
                  <a:pt x="70670" y="70675"/>
                </a:lnTo>
                <a:lnTo>
                  <a:pt x="41225" y="106337"/>
                </a:lnTo>
                <a:lnTo>
                  <a:pt x="18976" y="147232"/>
                </a:lnTo>
                <a:lnTo>
                  <a:pt x="4907" y="192378"/>
                </a:lnTo>
                <a:lnTo>
                  <a:pt x="0" y="240792"/>
                </a:lnTo>
                <a:lnTo>
                  <a:pt x="0" y="406908"/>
                </a:lnTo>
                <a:lnTo>
                  <a:pt x="4907" y="455321"/>
                </a:lnTo>
                <a:lnTo>
                  <a:pt x="18976" y="500467"/>
                </a:lnTo>
                <a:lnTo>
                  <a:pt x="41225" y="541362"/>
                </a:lnTo>
                <a:lnTo>
                  <a:pt x="70670" y="577024"/>
                </a:lnTo>
                <a:lnTo>
                  <a:pt x="106332" y="606471"/>
                </a:lnTo>
                <a:lnTo>
                  <a:pt x="147227" y="628721"/>
                </a:lnTo>
                <a:lnTo>
                  <a:pt x="192374" y="642791"/>
                </a:lnTo>
                <a:lnTo>
                  <a:pt x="240791" y="647700"/>
                </a:lnTo>
                <a:lnTo>
                  <a:pt x="1197864" y="647700"/>
                </a:lnTo>
                <a:lnTo>
                  <a:pt x="1246780" y="642791"/>
                </a:lnTo>
                <a:lnTo>
                  <a:pt x="1292304" y="628721"/>
                </a:lnTo>
                <a:lnTo>
                  <a:pt x="1333470" y="606471"/>
                </a:lnTo>
                <a:lnTo>
                  <a:pt x="1369314" y="577024"/>
                </a:lnTo>
                <a:lnTo>
                  <a:pt x="1398871" y="541362"/>
                </a:lnTo>
                <a:lnTo>
                  <a:pt x="1421177" y="500467"/>
                </a:lnTo>
                <a:lnTo>
                  <a:pt x="1435268" y="455321"/>
                </a:lnTo>
                <a:lnTo>
                  <a:pt x="1440179" y="406908"/>
                </a:lnTo>
                <a:lnTo>
                  <a:pt x="1440179" y="240792"/>
                </a:lnTo>
                <a:lnTo>
                  <a:pt x="1435268" y="192378"/>
                </a:lnTo>
                <a:lnTo>
                  <a:pt x="1421177" y="147232"/>
                </a:lnTo>
                <a:lnTo>
                  <a:pt x="1398871" y="106337"/>
                </a:lnTo>
                <a:lnTo>
                  <a:pt x="1369314" y="70675"/>
                </a:lnTo>
                <a:lnTo>
                  <a:pt x="1333470" y="41228"/>
                </a:lnTo>
                <a:lnTo>
                  <a:pt x="1292304" y="18978"/>
                </a:lnTo>
                <a:lnTo>
                  <a:pt x="1246780" y="4908"/>
                </a:lnTo>
                <a:lnTo>
                  <a:pt x="1197864" y="0"/>
                </a:lnTo>
                <a:lnTo>
                  <a:pt x="24079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/>
        </p:nvSpPr>
        <p:spPr>
          <a:xfrm>
            <a:off x="4298581" y="3988787"/>
            <a:ext cx="1231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eran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angan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Komponen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4193933" y="4787872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240791" y="0"/>
                </a:moveTo>
                <a:lnTo>
                  <a:pt x="192374" y="4908"/>
                </a:lnTo>
                <a:lnTo>
                  <a:pt x="147227" y="18978"/>
                </a:lnTo>
                <a:lnTo>
                  <a:pt x="106332" y="41228"/>
                </a:lnTo>
                <a:lnTo>
                  <a:pt x="70670" y="70675"/>
                </a:lnTo>
                <a:lnTo>
                  <a:pt x="41225" y="106337"/>
                </a:lnTo>
                <a:lnTo>
                  <a:pt x="18976" y="147232"/>
                </a:lnTo>
                <a:lnTo>
                  <a:pt x="4907" y="192378"/>
                </a:lnTo>
                <a:lnTo>
                  <a:pt x="0" y="240791"/>
                </a:lnTo>
                <a:lnTo>
                  <a:pt x="0" y="405384"/>
                </a:lnTo>
                <a:lnTo>
                  <a:pt x="4907" y="454300"/>
                </a:lnTo>
                <a:lnTo>
                  <a:pt x="18976" y="499824"/>
                </a:lnTo>
                <a:lnTo>
                  <a:pt x="41225" y="540990"/>
                </a:lnTo>
                <a:lnTo>
                  <a:pt x="70670" y="576834"/>
                </a:lnTo>
                <a:lnTo>
                  <a:pt x="106332" y="606391"/>
                </a:lnTo>
                <a:lnTo>
                  <a:pt x="147227" y="628697"/>
                </a:lnTo>
                <a:lnTo>
                  <a:pt x="192374" y="642788"/>
                </a:lnTo>
                <a:lnTo>
                  <a:pt x="240791" y="647700"/>
                </a:lnTo>
                <a:lnTo>
                  <a:pt x="1197864" y="647700"/>
                </a:lnTo>
                <a:lnTo>
                  <a:pt x="1246780" y="642788"/>
                </a:lnTo>
                <a:lnTo>
                  <a:pt x="1292304" y="628697"/>
                </a:lnTo>
                <a:lnTo>
                  <a:pt x="1333470" y="606391"/>
                </a:lnTo>
                <a:lnTo>
                  <a:pt x="1369314" y="576834"/>
                </a:lnTo>
                <a:lnTo>
                  <a:pt x="1398871" y="540990"/>
                </a:lnTo>
                <a:lnTo>
                  <a:pt x="1421177" y="499824"/>
                </a:lnTo>
                <a:lnTo>
                  <a:pt x="1435268" y="454300"/>
                </a:lnTo>
                <a:lnTo>
                  <a:pt x="1440179" y="405384"/>
                </a:lnTo>
                <a:lnTo>
                  <a:pt x="1440179" y="240791"/>
                </a:lnTo>
                <a:lnTo>
                  <a:pt x="1435268" y="192378"/>
                </a:lnTo>
                <a:lnTo>
                  <a:pt x="1421177" y="147232"/>
                </a:lnTo>
                <a:lnTo>
                  <a:pt x="1398871" y="106337"/>
                </a:lnTo>
                <a:lnTo>
                  <a:pt x="1369314" y="70675"/>
                </a:lnTo>
                <a:lnTo>
                  <a:pt x="1333470" y="41228"/>
                </a:lnTo>
                <a:lnTo>
                  <a:pt x="1292304" y="18978"/>
                </a:lnTo>
                <a:lnTo>
                  <a:pt x="1246780" y="4908"/>
                </a:lnTo>
                <a:lnTo>
                  <a:pt x="1197864" y="0"/>
                </a:lnTo>
                <a:lnTo>
                  <a:pt x="24079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 txBox="1"/>
          <p:nvPr/>
        </p:nvSpPr>
        <p:spPr>
          <a:xfrm>
            <a:off x="4298581" y="4851372"/>
            <a:ext cx="1231900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7145" marR="5080" indent="-5080">
              <a:lnSpc>
                <a:spcPct val="100600"/>
              </a:lnSpc>
              <a:spcBef>
                <a:spcPts val="85"/>
              </a:spcBef>
            </a:pP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eran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angan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Struktur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4193933" y="5650455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1440179" y="406907"/>
                </a:moveTo>
                <a:lnTo>
                  <a:pt x="1440179" y="242315"/>
                </a:lnTo>
                <a:lnTo>
                  <a:pt x="1435268" y="193399"/>
                </a:lnTo>
                <a:lnTo>
                  <a:pt x="1421177" y="147875"/>
                </a:lnTo>
                <a:lnTo>
                  <a:pt x="1398871" y="106709"/>
                </a:lnTo>
                <a:lnTo>
                  <a:pt x="1369314" y="70865"/>
                </a:lnTo>
                <a:lnTo>
                  <a:pt x="1333470" y="41308"/>
                </a:lnTo>
                <a:lnTo>
                  <a:pt x="1292304" y="19002"/>
                </a:lnTo>
                <a:lnTo>
                  <a:pt x="1246780" y="4911"/>
                </a:lnTo>
                <a:lnTo>
                  <a:pt x="1197864" y="0"/>
                </a:lnTo>
                <a:lnTo>
                  <a:pt x="240791" y="0"/>
                </a:lnTo>
                <a:lnTo>
                  <a:pt x="192374" y="4911"/>
                </a:lnTo>
                <a:lnTo>
                  <a:pt x="147227" y="19002"/>
                </a:lnTo>
                <a:lnTo>
                  <a:pt x="106332" y="41308"/>
                </a:lnTo>
                <a:lnTo>
                  <a:pt x="70670" y="70865"/>
                </a:lnTo>
                <a:lnTo>
                  <a:pt x="41225" y="106709"/>
                </a:lnTo>
                <a:lnTo>
                  <a:pt x="18976" y="147875"/>
                </a:lnTo>
                <a:lnTo>
                  <a:pt x="4907" y="193399"/>
                </a:lnTo>
                <a:lnTo>
                  <a:pt x="0" y="242315"/>
                </a:lnTo>
                <a:lnTo>
                  <a:pt x="0" y="406907"/>
                </a:lnTo>
                <a:lnTo>
                  <a:pt x="4907" y="455759"/>
                </a:lnTo>
                <a:lnTo>
                  <a:pt x="18976" y="501110"/>
                </a:lnTo>
                <a:lnTo>
                  <a:pt x="41225" y="542032"/>
                </a:lnTo>
                <a:lnTo>
                  <a:pt x="70670" y="577595"/>
                </a:lnTo>
                <a:lnTo>
                  <a:pt x="106332" y="606873"/>
                </a:lnTo>
                <a:lnTo>
                  <a:pt x="147227" y="628935"/>
                </a:lnTo>
                <a:lnTo>
                  <a:pt x="192374" y="642854"/>
                </a:lnTo>
                <a:lnTo>
                  <a:pt x="240791" y="647699"/>
                </a:lnTo>
                <a:lnTo>
                  <a:pt x="1197864" y="647699"/>
                </a:lnTo>
                <a:lnTo>
                  <a:pt x="1246780" y="642854"/>
                </a:lnTo>
                <a:lnTo>
                  <a:pt x="1292304" y="628935"/>
                </a:lnTo>
                <a:lnTo>
                  <a:pt x="1333470" y="606873"/>
                </a:lnTo>
                <a:lnTo>
                  <a:pt x="1369314" y="577595"/>
                </a:lnTo>
                <a:lnTo>
                  <a:pt x="1398871" y="542032"/>
                </a:lnTo>
                <a:lnTo>
                  <a:pt x="1421177" y="501110"/>
                </a:lnTo>
                <a:lnTo>
                  <a:pt x="1435268" y="455759"/>
                </a:lnTo>
                <a:lnTo>
                  <a:pt x="1440179" y="406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4193933" y="5650455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240791" y="0"/>
                </a:moveTo>
                <a:lnTo>
                  <a:pt x="192374" y="4911"/>
                </a:lnTo>
                <a:lnTo>
                  <a:pt x="147227" y="19002"/>
                </a:lnTo>
                <a:lnTo>
                  <a:pt x="106332" y="41308"/>
                </a:lnTo>
                <a:lnTo>
                  <a:pt x="70670" y="70865"/>
                </a:lnTo>
                <a:lnTo>
                  <a:pt x="41225" y="106709"/>
                </a:lnTo>
                <a:lnTo>
                  <a:pt x="18976" y="147875"/>
                </a:lnTo>
                <a:lnTo>
                  <a:pt x="4907" y="193399"/>
                </a:lnTo>
                <a:lnTo>
                  <a:pt x="0" y="242315"/>
                </a:lnTo>
                <a:lnTo>
                  <a:pt x="0" y="406907"/>
                </a:lnTo>
                <a:lnTo>
                  <a:pt x="4907" y="455759"/>
                </a:lnTo>
                <a:lnTo>
                  <a:pt x="18976" y="501110"/>
                </a:lnTo>
                <a:lnTo>
                  <a:pt x="41225" y="542032"/>
                </a:lnTo>
                <a:lnTo>
                  <a:pt x="70670" y="577595"/>
                </a:lnTo>
                <a:lnTo>
                  <a:pt x="106332" y="606873"/>
                </a:lnTo>
                <a:lnTo>
                  <a:pt x="147227" y="628935"/>
                </a:lnTo>
                <a:lnTo>
                  <a:pt x="192374" y="642854"/>
                </a:lnTo>
                <a:lnTo>
                  <a:pt x="240791" y="647699"/>
                </a:lnTo>
                <a:lnTo>
                  <a:pt x="1197864" y="647699"/>
                </a:lnTo>
                <a:lnTo>
                  <a:pt x="1246780" y="642854"/>
                </a:lnTo>
                <a:lnTo>
                  <a:pt x="1292304" y="628935"/>
                </a:lnTo>
                <a:lnTo>
                  <a:pt x="1333470" y="606873"/>
                </a:lnTo>
                <a:lnTo>
                  <a:pt x="1369314" y="577595"/>
                </a:lnTo>
                <a:lnTo>
                  <a:pt x="1398871" y="542032"/>
                </a:lnTo>
                <a:lnTo>
                  <a:pt x="1421177" y="501110"/>
                </a:lnTo>
                <a:lnTo>
                  <a:pt x="1435268" y="455759"/>
                </a:lnTo>
                <a:lnTo>
                  <a:pt x="1440179" y="406907"/>
                </a:lnTo>
                <a:lnTo>
                  <a:pt x="1440179" y="242315"/>
                </a:lnTo>
                <a:lnTo>
                  <a:pt x="1435268" y="193399"/>
                </a:lnTo>
                <a:lnTo>
                  <a:pt x="1421177" y="147875"/>
                </a:lnTo>
                <a:lnTo>
                  <a:pt x="1398871" y="106709"/>
                </a:lnTo>
                <a:lnTo>
                  <a:pt x="1369314" y="70865"/>
                </a:lnTo>
                <a:lnTo>
                  <a:pt x="1333470" y="41308"/>
                </a:lnTo>
                <a:lnTo>
                  <a:pt x="1292304" y="19002"/>
                </a:lnTo>
                <a:lnTo>
                  <a:pt x="1246780" y="4911"/>
                </a:lnTo>
                <a:lnTo>
                  <a:pt x="1197864" y="0"/>
                </a:lnTo>
                <a:lnTo>
                  <a:pt x="24079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 txBox="1"/>
          <p:nvPr/>
        </p:nvSpPr>
        <p:spPr>
          <a:xfrm>
            <a:off x="4298581" y="5715479"/>
            <a:ext cx="1231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eran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angan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Algoritma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7152018" y="1467986"/>
            <a:ext cx="859155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64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7F7F7F"/>
                </a:solidFill>
                <a:latin typeface="Arial"/>
                <a:cs typeface="Arial"/>
              </a:rPr>
              <a:t>si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te</a:t>
            </a:r>
            <a:r>
              <a:rPr sz="1600" dirty="0">
                <a:solidFill>
                  <a:srgbClr val="7F7F7F"/>
                </a:solidFill>
                <a:latin typeface="Arial"/>
                <a:cs typeface="Arial"/>
              </a:rPr>
              <a:t>k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tur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Sistem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6717665" y="1407640"/>
            <a:ext cx="1728216" cy="576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6641465" y="1331440"/>
            <a:ext cx="1728470" cy="576580"/>
          </a:xfrm>
          <a:custGeom>
            <a:avLst/>
            <a:gdLst/>
            <a:ahLst/>
            <a:cxnLst/>
            <a:rect l="l" t="t" r="r" b="b"/>
            <a:pathLst>
              <a:path w="1728470" h="576580">
                <a:moveTo>
                  <a:pt x="0" y="0"/>
                </a:moveTo>
                <a:lnTo>
                  <a:pt x="0" y="576071"/>
                </a:lnTo>
                <a:lnTo>
                  <a:pt x="1728216" y="576071"/>
                </a:lnTo>
                <a:lnTo>
                  <a:pt x="1728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/>
          <p:cNvSpPr txBox="1"/>
          <p:nvPr/>
        </p:nvSpPr>
        <p:spPr>
          <a:xfrm>
            <a:off x="6641465" y="1331440"/>
            <a:ext cx="1728470" cy="5765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54355" marR="427355" indent="-120650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si</a:t>
            </a:r>
            <a:r>
              <a:rPr sz="1600" spc="-5" dirty="0">
                <a:latin typeface="Arial"/>
                <a:cs typeface="Arial"/>
              </a:rPr>
              <a:t>te</a:t>
            </a:r>
            <a:r>
              <a:rPr sz="1600" dirty="0">
                <a:latin typeface="Arial"/>
                <a:cs typeface="Arial"/>
              </a:rPr>
              <a:t>k</a:t>
            </a:r>
            <a:r>
              <a:rPr sz="1600" spc="-5" dirty="0">
                <a:latin typeface="Arial"/>
                <a:cs typeface="Arial"/>
              </a:rPr>
              <a:t>tur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Sistem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4"/>
          <p:cNvSpPr txBox="1"/>
          <p:nvPr/>
        </p:nvSpPr>
        <p:spPr>
          <a:xfrm>
            <a:off x="6815201" y="2330572"/>
            <a:ext cx="153416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64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Spesifikasi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Perangkat</a:t>
            </a:r>
            <a:r>
              <a:rPr sz="1600" spc="-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F7F7F"/>
                </a:solidFill>
                <a:latin typeface="Arial"/>
                <a:cs typeface="Arial"/>
              </a:rPr>
              <a:t>Lunak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6717665" y="2271747"/>
            <a:ext cx="1728216" cy="57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6641465" y="2195547"/>
            <a:ext cx="1728470" cy="576580"/>
          </a:xfrm>
          <a:custGeom>
            <a:avLst/>
            <a:gdLst/>
            <a:ahLst/>
            <a:cxnLst/>
            <a:rect l="l" t="t" r="r" b="b"/>
            <a:pathLst>
              <a:path w="1728470" h="576580">
                <a:moveTo>
                  <a:pt x="0" y="0"/>
                </a:moveTo>
                <a:lnTo>
                  <a:pt x="0" y="576071"/>
                </a:lnTo>
                <a:lnTo>
                  <a:pt x="1728216" y="576071"/>
                </a:lnTo>
                <a:lnTo>
                  <a:pt x="1728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/>
          <p:cNvSpPr txBox="1"/>
          <p:nvPr/>
        </p:nvSpPr>
        <p:spPr>
          <a:xfrm>
            <a:off x="6641465" y="2195547"/>
            <a:ext cx="1728470" cy="5765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7155" marR="88900" indent="281940">
              <a:lnSpc>
                <a:spcPct val="100600"/>
              </a:lnSpc>
              <a:spcBef>
                <a:spcPts val="295"/>
              </a:spcBef>
            </a:pPr>
            <a:r>
              <a:rPr sz="1600" spc="-5" dirty="0">
                <a:latin typeface="Arial"/>
                <a:cs typeface="Arial"/>
              </a:rPr>
              <a:t>Spesifikasi  Perangkat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Lunak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8"/>
          <p:cNvSpPr txBox="1"/>
          <p:nvPr/>
        </p:nvSpPr>
        <p:spPr>
          <a:xfrm>
            <a:off x="7097141" y="3194680"/>
            <a:ext cx="96901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64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7F7F7F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7F7F7F"/>
                </a:solidFill>
                <a:latin typeface="Arial"/>
                <a:cs typeface="Arial"/>
              </a:rPr>
              <a:t>ik</a:t>
            </a:r>
            <a:r>
              <a:rPr sz="1600" spc="-2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Interface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9"/>
          <p:cNvSpPr/>
          <p:nvPr/>
        </p:nvSpPr>
        <p:spPr>
          <a:xfrm>
            <a:off x="6717665" y="3134331"/>
            <a:ext cx="1728216" cy="577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6641465" y="3058131"/>
            <a:ext cx="1728470" cy="577850"/>
          </a:xfrm>
          <a:custGeom>
            <a:avLst/>
            <a:gdLst/>
            <a:ahLst/>
            <a:cxnLst/>
            <a:rect l="l" t="t" r="r" b="b"/>
            <a:pathLst>
              <a:path w="1728470" h="577850">
                <a:moveTo>
                  <a:pt x="0" y="0"/>
                </a:moveTo>
                <a:lnTo>
                  <a:pt x="0" y="577596"/>
                </a:lnTo>
                <a:lnTo>
                  <a:pt x="1728216" y="577596"/>
                </a:lnTo>
                <a:lnTo>
                  <a:pt x="1728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/>
          <p:cNvSpPr txBox="1"/>
          <p:nvPr/>
        </p:nvSpPr>
        <p:spPr>
          <a:xfrm>
            <a:off x="6641465" y="3058131"/>
            <a:ext cx="1728470" cy="5778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67359" marR="372110" indent="-88900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ik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i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Interface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2"/>
          <p:cNvSpPr txBox="1"/>
          <p:nvPr/>
        </p:nvSpPr>
        <p:spPr>
          <a:xfrm>
            <a:off x="7091043" y="4060312"/>
            <a:ext cx="981075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ts val="1764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7F7F7F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7F7F7F"/>
                </a:solidFill>
                <a:latin typeface="Arial"/>
                <a:cs typeface="Arial"/>
              </a:rPr>
              <a:t>ik</a:t>
            </a:r>
            <a:r>
              <a:rPr sz="1600" spc="-2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K</a:t>
            </a:r>
            <a:r>
              <a:rPr sz="1600" spc="-10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7F7F7F"/>
                </a:solidFill>
                <a:latin typeface="Arial"/>
                <a:cs typeface="Arial"/>
              </a:rPr>
              <a:t>ponen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3"/>
          <p:cNvSpPr/>
          <p:nvPr/>
        </p:nvSpPr>
        <p:spPr>
          <a:xfrm>
            <a:off x="6717665" y="3999963"/>
            <a:ext cx="1728216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6641465" y="3923763"/>
            <a:ext cx="1728470" cy="576580"/>
          </a:xfrm>
          <a:custGeom>
            <a:avLst/>
            <a:gdLst/>
            <a:ahLst/>
            <a:cxnLst/>
            <a:rect l="l" t="t" r="r" b="b"/>
            <a:pathLst>
              <a:path w="1728470" h="576579">
                <a:moveTo>
                  <a:pt x="0" y="0"/>
                </a:moveTo>
                <a:lnTo>
                  <a:pt x="0" y="576072"/>
                </a:lnTo>
                <a:lnTo>
                  <a:pt x="1728216" y="576072"/>
                </a:lnTo>
                <a:lnTo>
                  <a:pt x="1728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5"/>
          <p:cNvSpPr txBox="1"/>
          <p:nvPr/>
        </p:nvSpPr>
        <p:spPr>
          <a:xfrm>
            <a:off x="6641465" y="3923763"/>
            <a:ext cx="1728470" cy="5765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2745" marR="365760" indent="5715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ik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i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ponen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6"/>
          <p:cNvSpPr txBox="1"/>
          <p:nvPr/>
        </p:nvSpPr>
        <p:spPr>
          <a:xfrm>
            <a:off x="6998081" y="4922896"/>
            <a:ext cx="116459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764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Spesifikasi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Struktur</a:t>
            </a:r>
            <a:r>
              <a:rPr sz="16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7"/>
          <p:cNvSpPr/>
          <p:nvPr/>
        </p:nvSpPr>
        <p:spPr>
          <a:xfrm>
            <a:off x="6717665" y="4864072"/>
            <a:ext cx="1728216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8"/>
          <p:cNvSpPr/>
          <p:nvPr/>
        </p:nvSpPr>
        <p:spPr>
          <a:xfrm>
            <a:off x="6641465" y="4787872"/>
            <a:ext cx="1728470" cy="576580"/>
          </a:xfrm>
          <a:custGeom>
            <a:avLst/>
            <a:gdLst/>
            <a:ahLst/>
            <a:cxnLst/>
            <a:rect l="l" t="t" r="r" b="b"/>
            <a:pathLst>
              <a:path w="1728470" h="576579">
                <a:moveTo>
                  <a:pt x="0" y="0"/>
                </a:moveTo>
                <a:lnTo>
                  <a:pt x="0" y="576072"/>
                </a:lnTo>
                <a:lnTo>
                  <a:pt x="1728216" y="576072"/>
                </a:lnTo>
                <a:lnTo>
                  <a:pt x="1728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9"/>
          <p:cNvSpPr txBox="1"/>
          <p:nvPr/>
        </p:nvSpPr>
        <p:spPr>
          <a:xfrm>
            <a:off x="6641465" y="4787872"/>
            <a:ext cx="1728470" cy="5765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80035" marR="275590" indent="99060">
              <a:lnSpc>
                <a:spcPct val="100600"/>
              </a:lnSpc>
              <a:spcBef>
                <a:spcPts val="295"/>
              </a:spcBef>
            </a:pPr>
            <a:r>
              <a:rPr sz="1600" spc="-5" dirty="0">
                <a:latin typeface="Arial"/>
                <a:cs typeface="Arial"/>
              </a:rPr>
              <a:t>Spesifikasi  Struktur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40"/>
          <p:cNvSpPr txBox="1"/>
          <p:nvPr/>
        </p:nvSpPr>
        <p:spPr>
          <a:xfrm>
            <a:off x="7097141" y="5787004"/>
            <a:ext cx="969010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7F7F7F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7F7F7F"/>
                </a:solidFill>
                <a:latin typeface="Arial"/>
                <a:cs typeface="Arial"/>
              </a:rPr>
              <a:t>ik</a:t>
            </a:r>
            <a:r>
              <a:rPr sz="1600" spc="-2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</a:pPr>
            <a:r>
              <a:rPr sz="1600" spc="-5" dirty="0">
                <a:solidFill>
                  <a:srgbClr val="7F7F7F"/>
                </a:solidFill>
                <a:latin typeface="Arial"/>
                <a:cs typeface="Arial"/>
              </a:rPr>
              <a:t>Algoritma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2"/>
          <p:cNvSpPr/>
          <p:nvPr/>
        </p:nvSpPr>
        <p:spPr>
          <a:xfrm>
            <a:off x="6641465" y="5650455"/>
            <a:ext cx="1728470" cy="577850"/>
          </a:xfrm>
          <a:custGeom>
            <a:avLst/>
            <a:gdLst/>
            <a:ahLst/>
            <a:cxnLst/>
            <a:rect l="l" t="t" r="r" b="b"/>
            <a:pathLst>
              <a:path w="1728470" h="577850">
                <a:moveTo>
                  <a:pt x="0" y="0"/>
                </a:moveTo>
                <a:lnTo>
                  <a:pt x="0" y="577596"/>
                </a:lnTo>
                <a:lnTo>
                  <a:pt x="1728216" y="577596"/>
                </a:lnTo>
                <a:lnTo>
                  <a:pt x="1728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3"/>
          <p:cNvSpPr txBox="1"/>
          <p:nvPr/>
        </p:nvSpPr>
        <p:spPr>
          <a:xfrm>
            <a:off x="6641465" y="5650455"/>
            <a:ext cx="1728470" cy="5778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34340" marR="372110" indent="-55244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ik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i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Algoritma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4"/>
          <p:cNvSpPr/>
          <p:nvPr/>
        </p:nvSpPr>
        <p:spPr>
          <a:xfrm>
            <a:off x="3325240" y="1581375"/>
            <a:ext cx="869315" cy="76200"/>
          </a:xfrm>
          <a:custGeom>
            <a:avLst/>
            <a:gdLst/>
            <a:ahLst/>
            <a:cxnLst/>
            <a:rect l="l" t="t" r="r" b="b"/>
            <a:pathLst>
              <a:path w="869314" h="76200">
                <a:moveTo>
                  <a:pt x="809244" y="38100"/>
                </a:moveTo>
                <a:lnTo>
                  <a:pt x="807720" y="33527"/>
                </a:lnTo>
                <a:lnTo>
                  <a:pt x="804684" y="32003"/>
                </a:lnTo>
                <a:lnTo>
                  <a:pt x="4584" y="32003"/>
                </a:lnTo>
                <a:lnTo>
                  <a:pt x="1536" y="33527"/>
                </a:lnTo>
                <a:lnTo>
                  <a:pt x="0" y="38100"/>
                </a:lnTo>
                <a:lnTo>
                  <a:pt x="1536" y="41147"/>
                </a:lnTo>
                <a:lnTo>
                  <a:pt x="4584" y="42671"/>
                </a:lnTo>
                <a:lnTo>
                  <a:pt x="804684" y="42671"/>
                </a:lnTo>
                <a:lnTo>
                  <a:pt x="807720" y="41147"/>
                </a:lnTo>
                <a:lnTo>
                  <a:pt x="809244" y="38100"/>
                </a:lnTo>
                <a:close/>
              </a:path>
              <a:path w="869314" h="76200">
                <a:moveTo>
                  <a:pt x="868692" y="38100"/>
                </a:moveTo>
                <a:lnTo>
                  <a:pt x="792492" y="0"/>
                </a:lnTo>
                <a:lnTo>
                  <a:pt x="792492" y="32003"/>
                </a:lnTo>
                <a:lnTo>
                  <a:pt x="804684" y="32003"/>
                </a:lnTo>
                <a:lnTo>
                  <a:pt x="807720" y="33527"/>
                </a:lnTo>
                <a:lnTo>
                  <a:pt x="809244" y="38100"/>
                </a:lnTo>
                <a:lnTo>
                  <a:pt x="809244" y="67824"/>
                </a:lnTo>
                <a:lnTo>
                  <a:pt x="868692" y="38100"/>
                </a:lnTo>
                <a:close/>
              </a:path>
              <a:path w="869314" h="76200">
                <a:moveTo>
                  <a:pt x="809244" y="67824"/>
                </a:moveTo>
                <a:lnTo>
                  <a:pt x="809244" y="38100"/>
                </a:lnTo>
                <a:lnTo>
                  <a:pt x="807720" y="41147"/>
                </a:lnTo>
                <a:lnTo>
                  <a:pt x="804684" y="42671"/>
                </a:lnTo>
                <a:lnTo>
                  <a:pt x="792492" y="42671"/>
                </a:lnTo>
                <a:lnTo>
                  <a:pt x="792492" y="76200"/>
                </a:lnTo>
                <a:lnTo>
                  <a:pt x="809244" y="67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5"/>
          <p:cNvSpPr/>
          <p:nvPr/>
        </p:nvSpPr>
        <p:spPr>
          <a:xfrm>
            <a:off x="5628017" y="1581375"/>
            <a:ext cx="1013460" cy="76200"/>
          </a:xfrm>
          <a:custGeom>
            <a:avLst/>
            <a:gdLst/>
            <a:ahLst/>
            <a:cxnLst/>
            <a:rect l="l" t="t" r="r" b="b"/>
            <a:pathLst>
              <a:path w="1013459" h="76200">
                <a:moveTo>
                  <a:pt x="954023" y="41147"/>
                </a:moveTo>
                <a:lnTo>
                  <a:pt x="954023" y="33527"/>
                </a:lnTo>
                <a:lnTo>
                  <a:pt x="949439" y="32003"/>
                </a:lnTo>
                <a:lnTo>
                  <a:pt x="6095" y="32003"/>
                </a:lnTo>
                <a:lnTo>
                  <a:pt x="1524" y="33527"/>
                </a:lnTo>
                <a:lnTo>
                  <a:pt x="0" y="38100"/>
                </a:lnTo>
                <a:lnTo>
                  <a:pt x="1524" y="41147"/>
                </a:lnTo>
                <a:lnTo>
                  <a:pt x="6095" y="42671"/>
                </a:lnTo>
                <a:lnTo>
                  <a:pt x="949439" y="42671"/>
                </a:lnTo>
                <a:lnTo>
                  <a:pt x="954023" y="41147"/>
                </a:lnTo>
                <a:close/>
              </a:path>
              <a:path w="1013459" h="76200">
                <a:moveTo>
                  <a:pt x="1013447" y="38100"/>
                </a:moveTo>
                <a:lnTo>
                  <a:pt x="937247" y="0"/>
                </a:lnTo>
                <a:lnTo>
                  <a:pt x="937247" y="32003"/>
                </a:lnTo>
                <a:lnTo>
                  <a:pt x="949439" y="32003"/>
                </a:lnTo>
                <a:lnTo>
                  <a:pt x="954023" y="33527"/>
                </a:lnTo>
                <a:lnTo>
                  <a:pt x="954023" y="67811"/>
                </a:lnTo>
                <a:lnTo>
                  <a:pt x="1013447" y="38100"/>
                </a:lnTo>
                <a:close/>
              </a:path>
              <a:path w="1013459" h="76200">
                <a:moveTo>
                  <a:pt x="954023" y="67811"/>
                </a:moveTo>
                <a:lnTo>
                  <a:pt x="954023" y="41147"/>
                </a:lnTo>
                <a:lnTo>
                  <a:pt x="949439" y="42671"/>
                </a:lnTo>
                <a:lnTo>
                  <a:pt x="937247" y="42671"/>
                </a:lnTo>
                <a:lnTo>
                  <a:pt x="937247" y="76200"/>
                </a:lnTo>
                <a:lnTo>
                  <a:pt x="954023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6"/>
          <p:cNvSpPr/>
          <p:nvPr/>
        </p:nvSpPr>
        <p:spPr>
          <a:xfrm>
            <a:off x="5634113" y="1758160"/>
            <a:ext cx="1012190" cy="723900"/>
          </a:xfrm>
          <a:custGeom>
            <a:avLst/>
            <a:gdLst/>
            <a:ahLst/>
            <a:cxnLst/>
            <a:rect l="l" t="t" r="r" b="b"/>
            <a:pathLst>
              <a:path w="1012190" h="723900">
                <a:moveTo>
                  <a:pt x="59158" y="676851"/>
                </a:moveTo>
                <a:lnTo>
                  <a:pt x="39611" y="649224"/>
                </a:lnTo>
                <a:lnTo>
                  <a:pt x="0" y="723900"/>
                </a:lnTo>
                <a:lnTo>
                  <a:pt x="45720" y="717249"/>
                </a:lnTo>
                <a:lnTo>
                  <a:pt x="45720" y="687324"/>
                </a:lnTo>
                <a:lnTo>
                  <a:pt x="48768" y="684276"/>
                </a:lnTo>
                <a:lnTo>
                  <a:pt x="59158" y="676851"/>
                </a:lnTo>
                <a:close/>
              </a:path>
              <a:path w="1012190" h="723900">
                <a:moveTo>
                  <a:pt x="64280" y="684091"/>
                </a:moveTo>
                <a:lnTo>
                  <a:pt x="59158" y="676851"/>
                </a:lnTo>
                <a:lnTo>
                  <a:pt x="48768" y="684276"/>
                </a:lnTo>
                <a:lnTo>
                  <a:pt x="45720" y="687324"/>
                </a:lnTo>
                <a:lnTo>
                  <a:pt x="47244" y="690372"/>
                </a:lnTo>
                <a:lnTo>
                  <a:pt x="50279" y="691896"/>
                </a:lnTo>
                <a:lnTo>
                  <a:pt x="53340" y="691896"/>
                </a:lnTo>
                <a:lnTo>
                  <a:pt x="64280" y="684091"/>
                </a:lnTo>
                <a:close/>
              </a:path>
              <a:path w="1012190" h="723900">
                <a:moveTo>
                  <a:pt x="83820" y="711708"/>
                </a:moveTo>
                <a:lnTo>
                  <a:pt x="64280" y="684091"/>
                </a:lnTo>
                <a:lnTo>
                  <a:pt x="53340" y="691896"/>
                </a:lnTo>
                <a:lnTo>
                  <a:pt x="50279" y="691896"/>
                </a:lnTo>
                <a:lnTo>
                  <a:pt x="47244" y="690372"/>
                </a:lnTo>
                <a:lnTo>
                  <a:pt x="45720" y="687324"/>
                </a:lnTo>
                <a:lnTo>
                  <a:pt x="45720" y="717249"/>
                </a:lnTo>
                <a:lnTo>
                  <a:pt x="83820" y="711708"/>
                </a:lnTo>
                <a:close/>
              </a:path>
              <a:path w="1012190" h="723900">
                <a:moveTo>
                  <a:pt x="1011923" y="6096"/>
                </a:moveTo>
                <a:lnTo>
                  <a:pt x="1011923" y="3048"/>
                </a:lnTo>
                <a:lnTo>
                  <a:pt x="1008888" y="0"/>
                </a:lnTo>
                <a:lnTo>
                  <a:pt x="1004303" y="1524"/>
                </a:lnTo>
                <a:lnTo>
                  <a:pt x="59158" y="676851"/>
                </a:lnTo>
                <a:lnTo>
                  <a:pt x="64280" y="684091"/>
                </a:lnTo>
                <a:lnTo>
                  <a:pt x="1010412" y="9144"/>
                </a:lnTo>
                <a:lnTo>
                  <a:pt x="101192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7"/>
          <p:cNvSpPr/>
          <p:nvPr/>
        </p:nvSpPr>
        <p:spPr>
          <a:xfrm>
            <a:off x="4803533" y="1974568"/>
            <a:ext cx="76200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8"/>
          <p:cNvSpPr/>
          <p:nvPr/>
        </p:nvSpPr>
        <p:spPr>
          <a:xfrm>
            <a:off x="7395844" y="1902940"/>
            <a:ext cx="76200" cy="292735"/>
          </a:xfrm>
          <a:custGeom>
            <a:avLst/>
            <a:gdLst/>
            <a:ahLst/>
            <a:cxnLst/>
            <a:rect l="l" t="t" r="r" b="b"/>
            <a:pathLst>
              <a:path w="76200" h="292735">
                <a:moveTo>
                  <a:pt x="76200" y="216407"/>
                </a:moveTo>
                <a:lnTo>
                  <a:pt x="0" y="216407"/>
                </a:lnTo>
                <a:lnTo>
                  <a:pt x="33527" y="283463"/>
                </a:lnTo>
                <a:lnTo>
                  <a:pt x="33527" y="228600"/>
                </a:lnTo>
                <a:lnTo>
                  <a:pt x="35064" y="231648"/>
                </a:lnTo>
                <a:lnTo>
                  <a:pt x="38100" y="233172"/>
                </a:lnTo>
                <a:lnTo>
                  <a:pt x="41148" y="231648"/>
                </a:lnTo>
                <a:lnTo>
                  <a:pt x="42684" y="228600"/>
                </a:lnTo>
                <a:lnTo>
                  <a:pt x="42684" y="283438"/>
                </a:lnTo>
                <a:lnTo>
                  <a:pt x="76200" y="216407"/>
                </a:lnTo>
                <a:close/>
              </a:path>
              <a:path w="76200" h="292735">
                <a:moveTo>
                  <a:pt x="42684" y="216407"/>
                </a:moveTo>
                <a:lnTo>
                  <a:pt x="42684" y="4572"/>
                </a:lnTo>
                <a:lnTo>
                  <a:pt x="41148" y="1524"/>
                </a:lnTo>
                <a:lnTo>
                  <a:pt x="38100" y="0"/>
                </a:lnTo>
                <a:lnTo>
                  <a:pt x="35064" y="1524"/>
                </a:lnTo>
                <a:lnTo>
                  <a:pt x="33527" y="4572"/>
                </a:lnTo>
                <a:lnTo>
                  <a:pt x="33527" y="216407"/>
                </a:lnTo>
                <a:lnTo>
                  <a:pt x="42684" y="216407"/>
                </a:lnTo>
                <a:close/>
              </a:path>
              <a:path w="76200" h="292735">
                <a:moveTo>
                  <a:pt x="42684" y="283438"/>
                </a:moveTo>
                <a:lnTo>
                  <a:pt x="42684" y="228600"/>
                </a:lnTo>
                <a:lnTo>
                  <a:pt x="41148" y="231648"/>
                </a:lnTo>
                <a:lnTo>
                  <a:pt x="38100" y="233172"/>
                </a:lnTo>
                <a:lnTo>
                  <a:pt x="35064" y="231648"/>
                </a:lnTo>
                <a:lnTo>
                  <a:pt x="33527" y="228600"/>
                </a:lnTo>
                <a:lnTo>
                  <a:pt x="33527" y="283463"/>
                </a:lnTo>
                <a:lnTo>
                  <a:pt x="38100" y="292607"/>
                </a:lnTo>
                <a:lnTo>
                  <a:pt x="42684" y="283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9"/>
          <p:cNvSpPr/>
          <p:nvPr/>
        </p:nvSpPr>
        <p:spPr>
          <a:xfrm>
            <a:off x="5628017" y="2517112"/>
            <a:ext cx="1013460" cy="76200"/>
          </a:xfrm>
          <a:custGeom>
            <a:avLst/>
            <a:gdLst/>
            <a:ahLst/>
            <a:cxnLst/>
            <a:rect l="l" t="t" r="r" b="b"/>
            <a:pathLst>
              <a:path w="1013459" h="76200">
                <a:moveTo>
                  <a:pt x="954023" y="41147"/>
                </a:moveTo>
                <a:lnTo>
                  <a:pt x="954023" y="35051"/>
                </a:lnTo>
                <a:lnTo>
                  <a:pt x="949439" y="33527"/>
                </a:lnTo>
                <a:lnTo>
                  <a:pt x="6095" y="33527"/>
                </a:lnTo>
                <a:lnTo>
                  <a:pt x="1524" y="35051"/>
                </a:lnTo>
                <a:lnTo>
                  <a:pt x="0" y="38100"/>
                </a:lnTo>
                <a:lnTo>
                  <a:pt x="1524" y="41147"/>
                </a:lnTo>
                <a:lnTo>
                  <a:pt x="6095" y="42671"/>
                </a:lnTo>
                <a:lnTo>
                  <a:pt x="949439" y="42671"/>
                </a:lnTo>
                <a:lnTo>
                  <a:pt x="954023" y="41147"/>
                </a:lnTo>
                <a:close/>
              </a:path>
              <a:path w="1013459" h="76200">
                <a:moveTo>
                  <a:pt x="1013447" y="38100"/>
                </a:moveTo>
                <a:lnTo>
                  <a:pt x="937247" y="0"/>
                </a:lnTo>
                <a:lnTo>
                  <a:pt x="937247" y="33527"/>
                </a:lnTo>
                <a:lnTo>
                  <a:pt x="949439" y="33527"/>
                </a:lnTo>
                <a:lnTo>
                  <a:pt x="954023" y="35051"/>
                </a:lnTo>
                <a:lnTo>
                  <a:pt x="954023" y="67811"/>
                </a:lnTo>
                <a:lnTo>
                  <a:pt x="1013447" y="38100"/>
                </a:lnTo>
                <a:close/>
              </a:path>
              <a:path w="1013459" h="76200">
                <a:moveTo>
                  <a:pt x="954023" y="67811"/>
                </a:moveTo>
                <a:lnTo>
                  <a:pt x="954023" y="41147"/>
                </a:lnTo>
                <a:lnTo>
                  <a:pt x="949439" y="42671"/>
                </a:lnTo>
                <a:lnTo>
                  <a:pt x="937247" y="42671"/>
                </a:lnTo>
                <a:lnTo>
                  <a:pt x="937247" y="76200"/>
                </a:lnTo>
                <a:lnTo>
                  <a:pt x="954023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0"/>
          <p:cNvSpPr/>
          <p:nvPr/>
        </p:nvSpPr>
        <p:spPr>
          <a:xfrm>
            <a:off x="5634113" y="2622268"/>
            <a:ext cx="1012190" cy="723900"/>
          </a:xfrm>
          <a:custGeom>
            <a:avLst/>
            <a:gdLst/>
            <a:ahLst/>
            <a:cxnLst/>
            <a:rect l="l" t="t" r="r" b="b"/>
            <a:pathLst>
              <a:path w="1012190" h="723900">
                <a:moveTo>
                  <a:pt x="58760" y="675628"/>
                </a:moveTo>
                <a:lnTo>
                  <a:pt x="39611" y="649224"/>
                </a:lnTo>
                <a:lnTo>
                  <a:pt x="0" y="723900"/>
                </a:lnTo>
                <a:lnTo>
                  <a:pt x="45720" y="716418"/>
                </a:lnTo>
                <a:lnTo>
                  <a:pt x="45720" y="685800"/>
                </a:lnTo>
                <a:lnTo>
                  <a:pt x="48768" y="682751"/>
                </a:lnTo>
                <a:lnTo>
                  <a:pt x="58760" y="675628"/>
                </a:lnTo>
                <a:close/>
              </a:path>
              <a:path w="1012190" h="723900">
                <a:moveTo>
                  <a:pt x="63966" y="682808"/>
                </a:moveTo>
                <a:lnTo>
                  <a:pt x="58760" y="675628"/>
                </a:lnTo>
                <a:lnTo>
                  <a:pt x="48768" y="682751"/>
                </a:lnTo>
                <a:lnTo>
                  <a:pt x="45720" y="685800"/>
                </a:lnTo>
                <a:lnTo>
                  <a:pt x="47244" y="690372"/>
                </a:lnTo>
                <a:lnTo>
                  <a:pt x="50279" y="691895"/>
                </a:lnTo>
                <a:lnTo>
                  <a:pt x="53340" y="690372"/>
                </a:lnTo>
                <a:lnTo>
                  <a:pt x="63966" y="682808"/>
                </a:lnTo>
                <a:close/>
              </a:path>
              <a:path w="1012190" h="723900">
                <a:moveTo>
                  <a:pt x="83820" y="710183"/>
                </a:moveTo>
                <a:lnTo>
                  <a:pt x="63966" y="682808"/>
                </a:lnTo>
                <a:lnTo>
                  <a:pt x="53340" y="690372"/>
                </a:lnTo>
                <a:lnTo>
                  <a:pt x="50279" y="691895"/>
                </a:lnTo>
                <a:lnTo>
                  <a:pt x="47244" y="690372"/>
                </a:lnTo>
                <a:lnTo>
                  <a:pt x="45720" y="685800"/>
                </a:lnTo>
                <a:lnTo>
                  <a:pt x="45720" y="716418"/>
                </a:lnTo>
                <a:lnTo>
                  <a:pt x="83820" y="710183"/>
                </a:lnTo>
                <a:close/>
              </a:path>
              <a:path w="1012190" h="723900">
                <a:moveTo>
                  <a:pt x="1011923" y="6095"/>
                </a:moveTo>
                <a:lnTo>
                  <a:pt x="1011923" y="1523"/>
                </a:lnTo>
                <a:lnTo>
                  <a:pt x="1008888" y="0"/>
                </a:lnTo>
                <a:lnTo>
                  <a:pt x="1004303" y="1523"/>
                </a:lnTo>
                <a:lnTo>
                  <a:pt x="58760" y="675628"/>
                </a:lnTo>
                <a:lnTo>
                  <a:pt x="63966" y="682808"/>
                </a:lnTo>
                <a:lnTo>
                  <a:pt x="1010412" y="9143"/>
                </a:lnTo>
                <a:lnTo>
                  <a:pt x="101192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51"/>
          <p:cNvSpPr/>
          <p:nvPr/>
        </p:nvSpPr>
        <p:spPr>
          <a:xfrm>
            <a:off x="4803533" y="2838675"/>
            <a:ext cx="76200" cy="219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2"/>
          <p:cNvSpPr/>
          <p:nvPr/>
        </p:nvSpPr>
        <p:spPr>
          <a:xfrm>
            <a:off x="7395844" y="2767047"/>
            <a:ext cx="76200" cy="291465"/>
          </a:xfrm>
          <a:custGeom>
            <a:avLst/>
            <a:gdLst/>
            <a:ahLst/>
            <a:cxnLst/>
            <a:rect l="l" t="t" r="r" b="b"/>
            <a:pathLst>
              <a:path w="76200" h="291464">
                <a:moveTo>
                  <a:pt x="76200" y="214883"/>
                </a:moveTo>
                <a:lnTo>
                  <a:pt x="0" y="214883"/>
                </a:lnTo>
                <a:lnTo>
                  <a:pt x="33527" y="281939"/>
                </a:lnTo>
                <a:lnTo>
                  <a:pt x="33527" y="228599"/>
                </a:lnTo>
                <a:lnTo>
                  <a:pt x="35064" y="231647"/>
                </a:lnTo>
                <a:lnTo>
                  <a:pt x="38100" y="233171"/>
                </a:lnTo>
                <a:lnTo>
                  <a:pt x="41148" y="231647"/>
                </a:lnTo>
                <a:lnTo>
                  <a:pt x="42684" y="228599"/>
                </a:lnTo>
                <a:lnTo>
                  <a:pt x="42684" y="281914"/>
                </a:lnTo>
                <a:lnTo>
                  <a:pt x="76200" y="214883"/>
                </a:lnTo>
                <a:close/>
              </a:path>
              <a:path w="76200" h="291464">
                <a:moveTo>
                  <a:pt x="42684" y="214883"/>
                </a:moveTo>
                <a:lnTo>
                  <a:pt x="42684" y="4571"/>
                </a:lnTo>
                <a:lnTo>
                  <a:pt x="41148" y="1523"/>
                </a:lnTo>
                <a:lnTo>
                  <a:pt x="38100" y="0"/>
                </a:lnTo>
                <a:lnTo>
                  <a:pt x="35064" y="1523"/>
                </a:lnTo>
                <a:lnTo>
                  <a:pt x="33527" y="4571"/>
                </a:lnTo>
                <a:lnTo>
                  <a:pt x="33527" y="214883"/>
                </a:lnTo>
                <a:lnTo>
                  <a:pt x="42684" y="214883"/>
                </a:lnTo>
                <a:close/>
              </a:path>
              <a:path w="76200" h="291464">
                <a:moveTo>
                  <a:pt x="42684" y="281914"/>
                </a:moveTo>
                <a:lnTo>
                  <a:pt x="42684" y="228599"/>
                </a:lnTo>
                <a:lnTo>
                  <a:pt x="41148" y="231647"/>
                </a:lnTo>
                <a:lnTo>
                  <a:pt x="38100" y="233171"/>
                </a:lnTo>
                <a:lnTo>
                  <a:pt x="35064" y="231647"/>
                </a:lnTo>
                <a:lnTo>
                  <a:pt x="33527" y="228599"/>
                </a:lnTo>
                <a:lnTo>
                  <a:pt x="33527" y="281939"/>
                </a:lnTo>
                <a:lnTo>
                  <a:pt x="38100" y="291083"/>
                </a:lnTo>
                <a:lnTo>
                  <a:pt x="42684" y="281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3"/>
          <p:cNvSpPr/>
          <p:nvPr/>
        </p:nvSpPr>
        <p:spPr>
          <a:xfrm>
            <a:off x="5628017" y="3381219"/>
            <a:ext cx="1013460" cy="76200"/>
          </a:xfrm>
          <a:custGeom>
            <a:avLst/>
            <a:gdLst/>
            <a:ahLst/>
            <a:cxnLst/>
            <a:rect l="l" t="t" r="r" b="b"/>
            <a:pathLst>
              <a:path w="1013459" h="76200">
                <a:moveTo>
                  <a:pt x="954023" y="41148"/>
                </a:moveTo>
                <a:lnTo>
                  <a:pt x="954023" y="35051"/>
                </a:lnTo>
                <a:lnTo>
                  <a:pt x="949439" y="33527"/>
                </a:lnTo>
                <a:lnTo>
                  <a:pt x="6095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148"/>
                </a:lnTo>
                <a:lnTo>
                  <a:pt x="6095" y="42672"/>
                </a:lnTo>
                <a:lnTo>
                  <a:pt x="949439" y="42672"/>
                </a:lnTo>
                <a:lnTo>
                  <a:pt x="954023" y="41148"/>
                </a:lnTo>
                <a:close/>
              </a:path>
              <a:path w="1013459" h="76200">
                <a:moveTo>
                  <a:pt x="1013447" y="38100"/>
                </a:moveTo>
                <a:lnTo>
                  <a:pt x="937247" y="0"/>
                </a:lnTo>
                <a:lnTo>
                  <a:pt x="937247" y="33527"/>
                </a:lnTo>
                <a:lnTo>
                  <a:pt x="949439" y="33527"/>
                </a:lnTo>
                <a:lnTo>
                  <a:pt x="954023" y="35051"/>
                </a:lnTo>
                <a:lnTo>
                  <a:pt x="954023" y="67811"/>
                </a:lnTo>
                <a:lnTo>
                  <a:pt x="1013447" y="38100"/>
                </a:lnTo>
                <a:close/>
              </a:path>
              <a:path w="1013459" h="76200">
                <a:moveTo>
                  <a:pt x="954023" y="67811"/>
                </a:moveTo>
                <a:lnTo>
                  <a:pt x="954023" y="41148"/>
                </a:lnTo>
                <a:lnTo>
                  <a:pt x="949439" y="42672"/>
                </a:lnTo>
                <a:lnTo>
                  <a:pt x="937247" y="42672"/>
                </a:lnTo>
                <a:lnTo>
                  <a:pt x="937247" y="76200"/>
                </a:lnTo>
                <a:lnTo>
                  <a:pt x="954023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4"/>
          <p:cNvSpPr/>
          <p:nvPr/>
        </p:nvSpPr>
        <p:spPr>
          <a:xfrm>
            <a:off x="5634113" y="3486375"/>
            <a:ext cx="1012190" cy="723900"/>
          </a:xfrm>
          <a:custGeom>
            <a:avLst/>
            <a:gdLst/>
            <a:ahLst/>
            <a:cxnLst/>
            <a:rect l="l" t="t" r="r" b="b"/>
            <a:pathLst>
              <a:path w="1012190" h="723900">
                <a:moveTo>
                  <a:pt x="59158" y="675327"/>
                </a:moveTo>
                <a:lnTo>
                  <a:pt x="39611" y="647700"/>
                </a:lnTo>
                <a:lnTo>
                  <a:pt x="0" y="723900"/>
                </a:lnTo>
                <a:lnTo>
                  <a:pt x="45720" y="716418"/>
                </a:lnTo>
                <a:lnTo>
                  <a:pt x="45720" y="685800"/>
                </a:lnTo>
                <a:lnTo>
                  <a:pt x="48768" y="682752"/>
                </a:lnTo>
                <a:lnTo>
                  <a:pt x="59158" y="675327"/>
                </a:lnTo>
                <a:close/>
              </a:path>
              <a:path w="1012190" h="723900">
                <a:moveTo>
                  <a:pt x="64280" y="682567"/>
                </a:moveTo>
                <a:lnTo>
                  <a:pt x="59158" y="675327"/>
                </a:lnTo>
                <a:lnTo>
                  <a:pt x="48768" y="682752"/>
                </a:lnTo>
                <a:lnTo>
                  <a:pt x="45720" y="685800"/>
                </a:lnTo>
                <a:lnTo>
                  <a:pt x="47244" y="688848"/>
                </a:lnTo>
                <a:lnTo>
                  <a:pt x="50279" y="690372"/>
                </a:lnTo>
                <a:lnTo>
                  <a:pt x="53340" y="690372"/>
                </a:lnTo>
                <a:lnTo>
                  <a:pt x="64280" y="682567"/>
                </a:lnTo>
                <a:close/>
              </a:path>
              <a:path w="1012190" h="723900">
                <a:moveTo>
                  <a:pt x="83820" y="710184"/>
                </a:moveTo>
                <a:lnTo>
                  <a:pt x="64280" y="682567"/>
                </a:lnTo>
                <a:lnTo>
                  <a:pt x="53340" y="690372"/>
                </a:lnTo>
                <a:lnTo>
                  <a:pt x="50279" y="690372"/>
                </a:lnTo>
                <a:lnTo>
                  <a:pt x="47244" y="688848"/>
                </a:lnTo>
                <a:lnTo>
                  <a:pt x="45720" y="685800"/>
                </a:lnTo>
                <a:lnTo>
                  <a:pt x="45720" y="716418"/>
                </a:lnTo>
                <a:lnTo>
                  <a:pt x="83820" y="710184"/>
                </a:lnTo>
                <a:close/>
              </a:path>
              <a:path w="1012190" h="723900">
                <a:moveTo>
                  <a:pt x="1011923" y="4572"/>
                </a:moveTo>
                <a:lnTo>
                  <a:pt x="1011923" y="1524"/>
                </a:lnTo>
                <a:lnTo>
                  <a:pt x="1008888" y="0"/>
                </a:lnTo>
                <a:lnTo>
                  <a:pt x="1004303" y="0"/>
                </a:lnTo>
                <a:lnTo>
                  <a:pt x="59158" y="675327"/>
                </a:lnTo>
                <a:lnTo>
                  <a:pt x="64280" y="682567"/>
                </a:lnTo>
                <a:lnTo>
                  <a:pt x="1010412" y="7620"/>
                </a:lnTo>
                <a:lnTo>
                  <a:pt x="1011923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5"/>
          <p:cNvSpPr/>
          <p:nvPr/>
        </p:nvSpPr>
        <p:spPr>
          <a:xfrm>
            <a:off x="4803533" y="3701260"/>
            <a:ext cx="76200" cy="220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6"/>
          <p:cNvSpPr/>
          <p:nvPr/>
        </p:nvSpPr>
        <p:spPr>
          <a:xfrm>
            <a:off x="7395844" y="3629631"/>
            <a:ext cx="76200" cy="292735"/>
          </a:xfrm>
          <a:custGeom>
            <a:avLst/>
            <a:gdLst/>
            <a:ahLst/>
            <a:cxnLst/>
            <a:rect l="l" t="t" r="r" b="b"/>
            <a:pathLst>
              <a:path w="76200" h="292735">
                <a:moveTo>
                  <a:pt x="76200" y="216408"/>
                </a:moveTo>
                <a:lnTo>
                  <a:pt x="0" y="216408"/>
                </a:lnTo>
                <a:lnTo>
                  <a:pt x="33527" y="283463"/>
                </a:lnTo>
                <a:lnTo>
                  <a:pt x="33527" y="228600"/>
                </a:lnTo>
                <a:lnTo>
                  <a:pt x="35064" y="233172"/>
                </a:lnTo>
                <a:lnTo>
                  <a:pt x="38100" y="234696"/>
                </a:lnTo>
                <a:lnTo>
                  <a:pt x="41148" y="233172"/>
                </a:lnTo>
                <a:lnTo>
                  <a:pt x="42684" y="228600"/>
                </a:lnTo>
                <a:lnTo>
                  <a:pt x="42684" y="283438"/>
                </a:lnTo>
                <a:lnTo>
                  <a:pt x="76200" y="216408"/>
                </a:lnTo>
                <a:close/>
              </a:path>
              <a:path w="76200" h="292735">
                <a:moveTo>
                  <a:pt x="42684" y="216408"/>
                </a:moveTo>
                <a:lnTo>
                  <a:pt x="42684" y="6096"/>
                </a:lnTo>
                <a:lnTo>
                  <a:pt x="41148" y="1524"/>
                </a:lnTo>
                <a:lnTo>
                  <a:pt x="38100" y="0"/>
                </a:lnTo>
                <a:lnTo>
                  <a:pt x="35064" y="1524"/>
                </a:lnTo>
                <a:lnTo>
                  <a:pt x="33527" y="6096"/>
                </a:lnTo>
                <a:lnTo>
                  <a:pt x="33527" y="216408"/>
                </a:lnTo>
                <a:lnTo>
                  <a:pt x="42684" y="216408"/>
                </a:lnTo>
                <a:close/>
              </a:path>
              <a:path w="76200" h="292735">
                <a:moveTo>
                  <a:pt x="42684" y="283438"/>
                </a:moveTo>
                <a:lnTo>
                  <a:pt x="42684" y="228600"/>
                </a:lnTo>
                <a:lnTo>
                  <a:pt x="41148" y="233172"/>
                </a:lnTo>
                <a:lnTo>
                  <a:pt x="38100" y="234696"/>
                </a:lnTo>
                <a:lnTo>
                  <a:pt x="35064" y="233172"/>
                </a:lnTo>
                <a:lnTo>
                  <a:pt x="33527" y="228600"/>
                </a:lnTo>
                <a:lnTo>
                  <a:pt x="33527" y="283463"/>
                </a:lnTo>
                <a:lnTo>
                  <a:pt x="38100" y="292608"/>
                </a:lnTo>
                <a:lnTo>
                  <a:pt x="42684" y="283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7"/>
          <p:cNvSpPr/>
          <p:nvPr/>
        </p:nvSpPr>
        <p:spPr>
          <a:xfrm>
            <a:off x="5628017" y="4245328"/>
            <a:ext cx="1013460" cy="76200"/>
          </a:xfrm>
          <a:custGeom>
            <a:avLst/>
            <a:gdLst/>
            <a:ahLst/>
            <a:cxnLst/>
            <a:rect l="l" t="t" r="r" b="b"/>
            <a:pathLst>
              <a:path w="1013459" h="76200">
                <a:moveTo>
                  <a:pt x="954023" y="41147"/>
                </a:moveTo>
                <a:lnTo>
                  <a:pt x="954023" y="33527"/>
                </a:lnTo>
                <a:lnTo>
                  <a:pt x="949439" y="32003"/>
                </a:lnTo>
                <a:lnTo>
                  <a:pt x="6095" y="32004"/>
                </a:lnTo>
                <a:lnTo>
                  <a:pt x="1524" y="33528"/>
                </a:lnTo>
                <a:lnTo>
                  <a:pt x="0" y="38100"/>
                </a:lnTo>
                <a:lnTo>
                  <a:pt x="1524" y="41148"/>
                </a:lnTo>
                <a:lnTo>
                  <a:pt x="6095" y="42672"/>
                </a:lnTo>
                <a:lnTo>
                  <a:pt x="949439" y="42671"/>
                </a:lnTo>
                <a:lnTo>
                  <a:pt x="954023" y="41147"/>
                </a:lnTo>
                <a:close/>
              </a:path>
              <a:path w="1013459" h="76200">
                <a:moveTo>
                  <a:pt x="1013447" y="38100"/>
                </a:moveTo>
                <a:lnTo>
                  <a:pt x="937247" y="0"/>
                </a:lnTo>
                <a:lnTo>
                  <a:pt x="937247" y="32003"/>
                </a:lnTo>
                <a:lnTo>
                  <a:pt x="949439" y="32003"/>
                </a:lnTo>
                <a:lnTo>
                  <a:pt x="954023" y="33527"/>
                </a:lnTo>
                <a:lnTo>
                  <a:pt x="954023" y="67811"/>
                </a:lnTo>
                <a:lnTo>
                  <a:pt x="1013447" y="38100"/>
                </a:lnTo>
                <a:close/>
              </a:path>
              <a:path w="1013459" h="76200">
                <a:moveTo>
                  <a:pt x="954023" y="67811"/>
                </a:moveTo>
                <a:lnTo>
                  <a:pt x="954023" y="41147"/>
                </a:lnTo>
                <a:lnTo>
                  <a:pt x="949439" y="42671"/>
                </a:lnTo>
                <a:lnTo>
                  <a:pt x="937247" y="42671"/>
                </a:lnTo>
                <a:lnTo>
                  <a:pt x="937247" y="76200"/>
                </a:lnTo>
                <a:lnTo>
                  <a:pt x="954023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8"/>
          <p:cNvSpPr/>
          <p:nvPr/>
        </p:nvSpPr>
        <p:spPr>
          <a:xfrm>
            <a:off x="5634113" y="4350484"/>
            <a:ext cx="1012190" cy="723900"/>
          </a:xfrm>
          <a:custGeom>
            <a:avLst/>
            <a:gdLst/>
            <a:ahLst/>
            <a:cxnLst/>
            <a:rect l="l" t="t" r="r" b="b"/>
            <a:pathLst>
              <a:path w="1012190" h="723900">
                <a:moveTo>
                  <a:pt x="59158" y="676851"/>
                </a:moveTo>
                <a:lnTo>
                  <a:pt x="39611" y="649224"/>
                </a:lnTo>
                <a:lnTo>
                  <a:pt x="0" y="723900"/>
                </a:lnTo>
                <a:lnTo>
                  <a:pt x="45720" y="717249"/>
                </a:lnTo>
                <a:lnTo>
                  <a:pt x="45720" y="687324"/>
                </a:lnTo>
                <a:lnTo>
                  <a:pt x="48768" y="684276"/>
                </a:lnTo>
                <a:lnTo>
                  <a:pt x="59158" y="676851"/>
                </a:lnTo>
                <a:close/>
              </a:path>
              <a:path w="1012190" h="723900">
                <a:moveTo>
                  <a:pt x="64280" y="684091"/>
                </a:moveTo>
                <a:lnTo>
                  <a:pt x="59158" y="676851"/>
                </a:lnTo>
                <a:lnTo>
                  <a:pt x="48768" y="684276"/>
                </a:lnTo>
                <a:lnTo>
                  <a:pt x="45720" y="687324"/>
                </a:lnTo>
                <a:lnTo>
                  <a:pt x="47244" y="690372"/>
                </a:lnTo>
                <a:lnTo>
                  <a:pt x="50279" y="691896"/>
                </a:lnTo>
                <a:lnTo>
                  <a:pt x="53340" y="691896"/>
                </a:lnTo>
                <a:lnTo>
                  <a:pt x="64280" y="684091"/>
                </a:lnTo>
                <a:close/>
              </a:path>
              <a:path w="1012190" h="723900">
                <a:moveTo>
                  <a:pt x="83820" y="711708"/>
                </a:moveTo>
                <a:lnTo>
                  <a:pt x="64280" y="684091"/>
                </a:lnTo>
                <a:lnTo>
                  <a:pt x="53340" y="691896"/>
                </a:lnTo>
                <a:lnTo>
                  <a:pt x="50279" y="691896"/>
                </a:lnTo>
                <a:lnTo>
                  <a:pt x="47244" y="690372"/>
                </a:lnTo>
                <a:lnTo>
                  <a:pt x="45720" y="687324"/>
                </a:lnTo>
                <a:lnTo>
                  <a:pt x="45720" y="717249"/>
                </a:lnTo>
                <a:lnTo>
                  <a:pt x="83820" y="711708"/>
                </a:lnTo>
                <a:close/>
              </a:path>
              <a:path w="1012190" h="723900">
                <a:moveTo>
                  <a:pt x="1011923" y="6096"/>
                </a:moveTo>
                <a:lnTo>
                  <a:pt x="1011923" y="3048"/>
                </a:lnTo>
                <a:lnTo>
                  <a:pt x="1008888" y="0"/>
                </a:lnTo>
                <a:lnTo>
                  <a:pt x="1004303" y="1524"/>
                </a:lnTo>
                <a:lnTo>
                  <a:pt x="59158" y="676851"/>
                </a:lnTo>
                <a:lnTo>
                  <a:pt x="64280" y="684091"/>
                </a:lnTo>
                <a:lnTo>
                  <a:pt x="1010412" y="9144"/>
                </a:lnTo>
                <a:lnTo>
                  <a:pt x="101192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9"/>
          <p:cNvSpPr/>
          <p:nvPr/>
        </p:nvSpPr>
        <p:spPr>
          <a:xfrm>
            <a:off x="4803533" y="4566892"/>
            <a:ext cx="76200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60"/>
          <p:cNvSpPr/>
          <p:nvPr/>
        </p:nvSpPr>
        <p:spPr>
          <a:xfrm>
            <a:off x="7395844" y="4495263"/>
            <a:ext cx="76200" cy="292735"/>
          </a:xfrm>
          <a:custGeom>
            <a:avLst/>
            <a:gdLst/>
            <a:ahLst/>
            <a:cxnLst/>
            <a:rect l="l" t="t" r="r" b="b"/>
            <a:pathLst>
              <a:path w="76200" h="292735">
                <a:moveTo>
                  <a:pt x="76200" y="216408"/>
                </a:moveTo>
                <a:lnTo>
                  <a:pt x="0" y="216408"/>
                </a:lnTo>
                <a:lnTo>
                  <a:pt x="33527" y="283463"/>
                </a:lnTo>
                <a:lnTo>
                  <a:pt x="33527" y="228600"/>
                </a:lnTo>
                <a:lnTo>
                  <a:pt x="35064" y="231648"/>
                </a:lnTo>
                <a:lnTo>
                  <a:pt x="38100" y="233172"/>
                </a:lnTo>
                <a:lnTo>
                  <a:pt x="41148" y="231648"/>
                </a:lnTo>
                <a:lnTo>
                  <a:pt x="42684" y="228600"/>
                </a:lnTo>
                <a:lnTo>
                  <a:pt x="42684" y="283438"/>
                </a:lnTo>
                <a:lnTo>
                  <a:pt x="76200" y="216408"/>
                </a:lnTo>
                <a:close/>
              </a:path>
              <a:path w="76200" h="292735">
                <a:moveTo>
                  <a:pt x="42684" y="216408"/>
                </a:moveTo>
                <a:lnTo>
                  <a:pt x="42684" y="4572"/>
                </a:lnTo>
                <a:lnTo>
                  <a:pt x="41148" y="1524"/>
                </a:lnTo>
                <a:lnTo>
                  <a:pt x="38100" y="0"/>
                </a:lnTo>
                <a:lnTo>
                  <a:pt x="35064" y="1524"/>
                </a:lnTo>
                <a:lnTo>
                  <a:pt x="33527" y="4572"/>
                </a:lnTo>
                <a:lnTo>
                  <a:pt x="33527" y="216408"/>
                </a:lnTo>
                <a:lnTo>
                  <a:pt x="42684" y="216408"/>
                </a:lnTo>
                <a:close/>
              </a:path>
              <a:path w="76200" h="292735">
                <a:moveTo>
                  <a:pt x="42684" y="283438"/>
                </a:moveTo>
                <a:lnTo>
                  <a:pt x="42684" y="228600"/>
                </a:lnTo>
                <a:lnTo>
                  <a:pt x="41148" y="231648"/>
                </a:lnTo>
                <a:lnTo>
                  <a:pt x="38100" y="233172"/>
                </a:lnTo>
                <a:lnTo>
                  <a:pt x="35064" y="231648"/>
                </a:lnTo>
                <a:lnTo>
                  <a:pt x="33527" y="228600"/>
                </a:lnTo>
                <a:lnTo>
                  <a:pt x="33527" y="283463"/>
                </a:lnTo>
                <a:lnTo>
                  <a:pt x="38100" y="292608"/>
                </a:lnTo>
                <a:lnTo>
                  <a:pt x="42684" y="283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1"/>
          <p:cNvSpPr/>
          <p:nvPr/>
        </p:nvSpPr>
        <p:spPr>
          <a:xfrm>
            <a:off x="5628017" y="5109436"/>
            <a:ext cx="1013460" cy="76200"/>
          </a:xfrm>
          <a:custGeom>
            <a:avLst/>
            <a:gdLst/>
            <a:ahLst/>
            <a:cxnLst/>
            <a:rect l="l" t="t" r="r" b="b"/>
            <a:pathLst>
              <a:path w="1013459" h="76200">
                <a:moveTo>
                  <a:pt x="954023" y="41148"/>
                </a:moveTo>
                <a:lnTo>
                  <a:pt x="954023" y="35051"/>
                </a:lnTo>
                <a:lnTo>
                  <a:pt x="949439" y="33527"/>
                </a:lnTo>
                <a:lnTo>
                  <a:pt x="6095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148"/>
                </a:lnTo>
                <a:lnTo>
                  <a:pt x="6095" y="42672"/>
                </a:lnTo>
                <a:lnTo>
                  <a:pt x="949439" y="42672"/>
                </a:lnTo>
                <a:lnTo>
                  <a:pt x="954023" y="41148"/>
                </a:lnTo>
                <a:close/>
              </a:path>
              <a:path w="1013459" h="76200">
                <a:moveTo>
                  <a:pt x="1013447" y="38100"/>
                </a:moveTo>
                <a:lnTo>
                  <a:pt x="937247" y="0"/>
                </a:lnTo>
                <a:lnTo>
                  <a:pt x="937247" y="33527"/>
                </a:lnTo>
                <a:lnTo>
                  <a:pt x="949439" y="33527"/>
                </a:lnTo>
                <a:lnTo>
                  <a:pt x="954023" y="35051"/>
                </a:lnTo>
                <a:lnTo>
                  <a:pt x="954023" y="67811"/>
                </a:lnTo>
                <a:lnTo>
                  <a:pt x="1013447" y="38100"/>
                </a:lnTo>
                <a:close/>
              </a:path>
              <a:path w="1013459" h="76200">
                <a:moveTo>
                  <a:pt x="954023" y="67811"/>
                </a:moveTo>
                <a:lnTo>
                  <a:pt x="954023" y="41148"/>
                </a:lnTo>
                <a:lnTo>
                  <a:pt x="949439" y="42672"/>
                </a:lnTo>
                <a:lnTo>
                  <a:pt x="937247" y="42672"/>
                </a:lnTo>
                <a:lnTo>
                  <a:pt x="937247" y="76200"/>
                </a:lnTo>
                <a:lnTo>
                  <a:pt x="954023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2"/>
          <p:cNvSpPr/>
          <p:nvPr/>
        </p:nvSpPr>
        <p:spPr>
          <a:xfrm>
            <a:off x="5634113" y="5214592"/>
            <a:ext cx="1012190" cy="723900"/>
          </a:xfrm>
          <a:custGeom>
            <a:avLst/>
            <a:gdLst/>
            <a:ahLst/>
            <a:cxnLst/>
            <a:rect l="l" t="t" r="r" b="b"/>
            <a:pathLst>
              <a:path w="1012190" h="723900">
                <a:moveTo>
                  <a:pt x="58760" y="675628"/>
                </a:moveTo>
                <a:lnTo>
                  <a:pt x="39611" y="649224"/>
                </a:lnTo>
                <a:lnTo>
                  <a:pt x="0" y="723900"/>
                </a:lnTo>
                <a:lnTo>
                  <a:pt x="45720" y="716418"/>
                </a:lnTo>
                <a:lnTo>
                  <a:pt x="45720" y="685800"/>
                </a:lnTo>
                <a:lnTo>
                  <a:pt x="48768" y="682752"/>
                </a:lnTo>
                <a:lnTo>
                  <a:pt x="58760" y="675628"/>
                </a:lnTo>
                <a:close/>
              </a:path>
              <a:path w="1012190" h="723900">
                <a:moveTo>
                  <a:pt x="63966" y="682808"/>
                </a:moveTo>
                <a:lnTo>
                  <a:pt x="58760" y="675628"/>
                </a:lnTo>
                <a:lnTo>
                  <a:pt x="48768" y="682752"/>
                </a:lnTo>
                <a:lnTo>
                  <a:pt x="45720" y="685800"/>
                </a:lnTo>
                <a:lnTo>
                  <a:pt x="47244" y="690372"/>
                </a:lnTo>
                <a:lnTo>
                  <a:pt x="50279" y="691896"/>
                </a:lnTo>
                <a:lnTo>
                  <a:pt x="53340" y="690372"/>
                </a:lnTo>
                <a:lnTo>
                  <a:pt x="63966" y="682808"/>
                </a:lnTo>
                <a:close/>
              </a:path>
              <a:path w="1012190" h="723900">
                <a:moveTo>
                  <a:pt x="83820" y="710184"/>
                </a:moveTo>
                <a:lnTo>
                  <a:pt x="63966" y="682808"/>
                </a:lnTo>
                <a:lnTo>
                  <a:pt x="53340" y="690372"/>
                </a:lnTo>
                <a:lnTo>
                  <a:pt x="50279" y="691896"/>
                </a:lnTo>
                <a:lnTo>
                  <a:pt x="47244" y="690372"/>
                </a:lnTo>
                <a:lnTo>
                  <a:pt x="45720" y="685800"/>
                </a:lnTo>
                <a:lnTo>
                  <a:pt x="45720" y="716418"/>
                </a:lnTo>
                <a:lnTo>
                  <a:pt x="83820" y="710184"/>
                </a:lnTo>
                <a:close/>
              </a:path>
              <a:path w="1012190" h="723900">
                <a:moveTo>
                  <a:pt x="1011923" y="6095"/>
                </a:moveTo>
                <a:lnTo>
                  <a:pt x="1011923" y="1524"/>
                </a:lnTo>
                <a:lnTo>
                  <a:pt x="1008888" y="0"/>
                </a:lnTo>
                <a:lnTo>
                  <a:pt x="1004303" y="1524"/>
                </a:lnTo>
                <a:lnTo>
                  <a:pt x="58760" y="675628"/>
                </a:lnTo>
                <a:lnTo>
                  <a:pt x="63966" y="682808"/>
                </a:lnTo>
                <a:lnTo>
                  <a:pt x="1010412" y="9143"/>
                </a:lnTo>
                <a:lnTo>
                  <a:pt x="101192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3"/>
          <p:cNvSpPr/>
          <p:nvPr/>
        </p:nvSpPr>
        <p:spPr>
          <a:xfrm>
            <a:off x="4803533" y="5430999"/>
            <a:ext cx="76200" cy="219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4"/>
          <p:cNvSpPr/>
          <p:nvPr/>
        </p:nvSpPr>
        <p:spPr>
          <a:xfrm>
            <a:off x="7395844" y="5359372"/>
            <a:ext cx="76200" cy="291465"/>
          </a:xfrm>
          <a:custGeom>
            <a:avLst/>
            <a:gdLst/>
            <a:ahLst/>
            <a:cxnLst/>
            <a:rect l="l" t="t" r="r" b="b"/>
            <a:pathLst>
              <a:path w="76200" h="291464">
                <a:moveTo>
                  <a:pt x="76200" y="214884"/>
                </a:moveTo>
                <a:lnTo>
                  <a:pt x="0" y="214884"/>
                </a:lnTo>
                <a:lnTo>
                  <a:pt x="33527" y="281939"/>
                </a:lnTo>
                <a:lnTo>
                  <a:pt x="33527" y="228600"/>
                </a:lnTo>
                <a:lnTo>
                  <a:pt x="35064" y="231648"/>
                </a:lnTo>
                <a:lnTo>
                  <a:pt x="38100" y="233172"/>
                </a:lnTo>
                <a:lnTo>
                  <a:pt x="41148" y="231648"/>
                </a:lnTo>
                <a:lnTo>
                  <a:pt x="42684" y="228600"/>
                </a:lnTo>
                <a:lnTo>
                  <a:pt x="42684" y="281914"/>
                </a:lnTo>
                <a:lnTo>
                  <a:pt x="76200" y="214884"/>
                </a:lnTo>
                <a:close/>
              </a:path>
              <a:path w="76200" h="291464">
                <a:moveTo>
                  <a:pt x="42684" y="214884"/>
                </a:moveTo>
                <a:lnTo>
                  <a:pt x="42684" y="4572"/>
                </a:lnTo>
                <a:lnTo>
                  <a:pt x="41148" y="1524"/>
                </a:lnTo>
                <a:lnTo>
                  <a:pt x="38100" y="0"/>
                </a:lnTo>
                <a:lnTo>
                  <a:pt x="35064" y="1524"/>
                </a:lnTo>
                <a:lnTo>
                  <a:pt x="33527" y="4572"/>
                </a:lnTo>
                <a:lnTo>
                  <a:pt x="33527" y="214884"/>
                </a:lnTo>
                <a:lnTo>
                  <a:pt x="42684" y="214884"/>
                </a:lnTo>
                <a:close/>
              </a:path>
              <a:path w="76200" h="291464">
                <a:moveTo>
                  <a:pt x="42684" y="281914"/>
                </a:moveTo>
                <a:lnTo>
                  <a:pt x="42684" y="228600"/>
                </a:lnTo>
                <a:lnTo>
                  <a:pt x="41148" y="231648"/>
                </a:lnTo>
                <a:lnTo>
                  <a:pt x="38100" y="233172"/>
                </a:lnTo>
                <a:lnTo>
                  <a:pt x="35064" y="231648"/>
                </a:lnTo>
                <a:lnTo>
                  <a:pt x="33527" y="228600"/>
                </a:lnTo>
                <a:lnTo>
                  <a:pt x="33527" y="281939"/>
                </a:lnTo>
                <a:lnTo>
                  <a:pt x="38100" y="291084"/>
                </a:lnTo>
                <a:lnTo>
                  <a:pt x="42684" y="281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5"/>
          <p:cNvSpPr/>
          <p:nvPr/>
        </p:nvSpPr>
        <p:spPr>
          <a:xfrm>
            <a:off x="5628017" y="6045172"/>
            <a:ext cx="1013460" cy="76200"/>
          </a:xfrm>
          <a:custGeom>
            <a:avLst/>
            <a:gdLst/>
            <a:ahLst/>
            <a:cxnLst/>
            <a:rect l="l" t="t" r="r" b="b"/>
            <a:pathLst>
              <a:path w="1013459" h="76200">
                <a:moveTo>
                  <a:pt x="954023" y="41148"/>
                </a:moveTo>
                <a:lnTo>
                  <a:pt x="954023" y="35052"/>
                </a:lnTo>
                <a:lnTo>
                  <a:pt x="949439" y="33528"/>
                </a:lnTo>
                <a:lnTo>
                  <a:pt x="6095" y="33528"/>
                </a:lnTo>
                <a:lnTo>
                  <a:pt x="1524" y="35052"/>
                </a:lnTo>
                <a:lnTo>
                  <a:pt x="0" y="38100"/>
                </a:lnTo>
                <a:lnTo>
                  <a:pt x="1524" y="41148"/>
                </a:lnTo>
                <a:lnTo>
                  <a:pt x="6095" y="42672"/>
                </a:lnTo>
                <a:lnTo>
                  <a:pt x="949439" y="42672"/>
                </a:lnTo>
                <a:lnTo>
                  <a:pt x="954023" y="41148"/>
                </a:lnTo>
                <a:close/>
              </a:path>
              <a:path w="1013459" h="76200">
                <a:moveTo>
                  <a:pt x="1013447" y="38100"/>
                </a:moveTo>
                <a:lnTo>
                  <a:pt x="937247" y="0"/>
                </a:lnTo>
                <a:lnTo>
                  <a:pt x="937247" y="33528"/>
                </a:lnTo>
                <a:lnTo>
                  <a:pt x="949439" y="33528"/>
                </a:lnTo>
                <a:lnTo>
                  <a:pt x="954023" y="35052"/>
                </a:lnTo>
                <a:lnTo>
                  <a:pt x="954023" y="67811"/>
                </a:lnTo>
                <a:lnTo>
                  <a:pt x="1013447" y="38100"/>
                </a:lnTo>
                <a:close/>
              </a:path>
              <a:path w="1013459" h="76200">
                <a:moveTo>
                  <a:pt x="954023" y="67811"/>
                </a:moveTo>
                <a:lnTo>
                  <a:pt x="954023" y="41148"/>
                </a:lnTo>
                <a:lnTo>
                  <a:pt x="949439" y="42672"/>
                </a:lnTo>
                <a:lnTo>
                  <a:pt x="937247" y="42672"/>
                </a:lnTo>
                <a:lnTo>
                  <a:pt x="937247" y="76200"/>
                </a:lnTo>
                <a:lnTo>
                  <a:pt x="954023" y="67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1048871" y="668083"/>
            <a:ext cx="1019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Perancangan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Implementasi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Perangkat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Lunak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524733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55600" indent="-342900">
              <a:spcBef>
                <a:spcPts val="880"/>
              </a:spcBef>
              <a:tabLst>
                <a:tab pos="354965" algn="l"/>
                <a:tab pos="355600" algn="l"/>
              </a:tabLst>
            </a:pPr>
            <a:r>
              <a:rPr lang="en-ID" sz="3200" spc="-10" dirty="0">
                <a:latin typeface="Arial"/>
                <a:cs typeface="Arial"/>
              </a:rPr>
              <a:t>Model </a:t>
            </a:r>
            <a:r>
              <a:rPr lang="en-ID" sz="3200" spc="-5" dirty="0" err="1">
                <a:latin typeface="Arial"/>
                <a:cs typeface="Arial"/>
              </a:rPr>
              <a:t>Aliran</a:t>
            </a:r>
            <a:r>
              <a:rPr lang="en-ID" sz="3200" spc="-10" dirty="0">
                <a:latin typeface="Arial"/>
                <a:cs typeface="Arial"/>
              </a:rPr>
              <a:t> </a:t>
            </a:r>
            <a:r>
              <a:rPr lang="en-ID" sz="3200" spc="-5" dirty="0">
                <a:latin typeface="Arial"/>
                <a:cs typeface="Arial"/>
              </a:rPr>
              <a:t>Data</a:t>
            </a:r>
            <a:endParaRPr lang="en-ID"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lang="en-ID" sz="2800" spc="-5" dirty="0">
                <a:latin typeface="Arial"/>
                <a:cs typeface="Arial"/>
              </a:rPr>
              <a:t>DAD, DFD</a:t>
            </a:r>
            <a:endParaRPr lang="en-ID" sz="2800" dirty="0">
              <a:latin typeface="Arial"/>
              <a:cs typeface="Arial"/>
            </a:endParaRPr>
          </a:p>
          <a:p>
            <a:pPr marL="355600" indent="-342900"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ID" sz="3200" spc="-10" dirty="0">
                <a:latin typeface="Arial"/>
                <a:cs typeface="Arial"/>
              </a:rPr>
              <a:t>Model </a:t>
            </a:r>
            <a:r>
              <a:rPr lang="en-ID" sz="3200" spc="-5" dirty="0">
                <a:latin typeface="Arial"/>
                <a:cs typeface="Arial"/>
              </a:rPr>
              <a:t>Entity</a:t>
            </a:r>
            <a:r>
              <a:rPr lang="en-ID" sz="3200" spc="-10" dirty="0">
                <a:latin typeface="Arial"/>
                <a:cs typeface="Arial"/>
              </a:rPr>
              <a:t> Relational</a:t>
            </a:r>
            <a:endParaRPr lang="en-ID"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lang="en-ID" sz="2800" spc="-5" dirty="0">
                <a:latin typeface="Arial"/>
                <a:cs typeface="Arial"/>
              </a:rPr>
              <a:t>ERD</a:t>
            </a:r>
            <a:endParaRPr lang="en-ID" sz="2800" dirty="0">
              <a:latin typeface="Arial"/>
              <a:cs typeface="Arial"/>
            </a:endParaRPr>
          </a:p>
          <a:p>
            <a:pPr marL="355600" indent="-342900"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ID" sz="3200" spc="-10" dirty="0">
                <a:latin typeface="Arial"/>
                <a:cs typeface="Arial"/>
              </a:rPr>
              <a:t>Model </a:t>
            </a:r>
            <a:r>
              <a:rPr lang="en-ID" sz="3200" spc="-5" dirty="0" err="1">
                <a:latin typeface="Arial"/>
                <a:cs typeface="Arial"/>
              </a:rPr>
              <a:t>Struktural</a:t>
            </a:r>
            <a:endParaRPr lang="en-ID"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lang="en-ID" sz="2800" spc="-5" dirty="0">
                <a:latin typeface="Arial"/>
                <a:cs typeface="Arial"/>
              </a:rPr>
              <a:t>Flow</a:t>
            </a:r>
            <a:r>
              <a:rPr lang="en-ID" sz="2800" spc="-10" dirty="0">
                <a:latin typeface="Arial"/>
                <a:cs typeface="Arial"/>
              </a:rPr>
              <a:t> </a:t>
            </a:r>
            <a:r>
              <a:rPr lang="en-ID" sz="2800" dirty="0">
                <a:latin typeface="Arial"/>
                <a:cs typeface="Arial"/>
              </a:rPr>
              <a:t>Chart</a:t>
            </a:r>
          </a:p>
          <a:p>
            <a:pPr marL="355600" indent="-342900">
              <a:spcBef>
                <a:spcPts val="755"/>
              </a:spcBef>
              <a:tabLst>
                <a:tab pos="354965" algn="l"/>
                <a:tab pos="355600" algn="l"/>
              </a:tabLst>
            </a:pPr>
            <a:r>
              <a:rPr lang="en-ID" sz="3200" spc="-10" dirty="0">
                <a:latin typeface="Arial"/>
                <a:cs typeface="Arial"/>
              </a:rPr>
              <a:t>Model </a:t>
            </a:r>
            <a:r>
              <a:rPr lang="en-ID" sz="3200" spc="-5" dirty="0" err="1">
                <a:latin typeface="Arial"/>
                <a:cs typeface="Arial"/>
              </a:rPr>
              <a:t>Berorientasi</a:t>
            </a:r>
            <a:r>
              <a:rPr lang="en-ID" sz="3200" spc="-45" dirty="0">
                <a:latin typeface="Arial"/>
                <a:cs typeface="Arial"/>
              </a:rPr>
              <a:t> </a:t>
            </a:r>
            <a:r>
              <a:rPr lang="en-ID" sz="3200" spc="-10" dirty="0" err="1">
                <a:latin typeface="Arial"/>
                <a:cs typeface="Arial"/>
              </a:rPr>
              <a:t>Obyek</a:t>
            </a:r>
            <a:endParaRPr lang="en-ID"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lang="en-ID" sz="2800" spc="-5" dirty="0">
                <a:latin typeface="Arial"/>
                <a:cs typeface="Arial"/>
              </a:rPr>
              <a:t>Class</a:t>
            </a:r>
            <a:r>
              <a:rPr lang="en-ID" sz="2800" dirty="0">
                <a:latin typeface="Arial"/>
                <a:cs typeface="Arial"/>
              </a:rPr>
              <a:t> Diagram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64901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Proses </a:t>
            </a:r>
            <a:r>
              <a:rPr lang="en-US" b="1" i="1" dirty="0" smtClean="0"/>
              <a:t>Debug Error</a:t>
            </a:r>
            <a:endParaRPr lang="en-ID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26264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89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Validasi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1143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8141" y="4815619"/>
            <a:ext cx="159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Pengujian</a:t>
            </a:r>
            <a:r>
              <a:rPr lang="en-US" b="1" dirty="0" smtClean="0"/>
              <a:t> </a:t>
            </a:r>
            <a:endParaRPr lang="en-US" b="1" dirty="0"/>
          </a:p>
          <a:p>
            <a:pPr algn="ctr"/>
            <a:r>
              <a:rPr lang="en-US" b="1" dirty="0" err="1" smtClean="0"/>
              <a:t>Integrasi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15036" y="318514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Pengujian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Komponen</a:t>
            </a:r>
            <a:endParaRPr lang="en-ID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398" y="318514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Pengujian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User</a:t>
            </a:r>
            <a:endParaRPr lang="en-ID" sz="2400" b="1" i="1" dirty="0"/>
          </a:p>
        </p:txBody>
      </p:sp>
    </p:spTree>
    <p:extLst>
      <p:ext uri="{BB962C8B-B14F-4D97-AF65-F5344CB8AC3E}">
        <p14:creationId xmlns:p14="http://schemas.microsoft.com/office/powerpoint/2010/main" val="169082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Model Proses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139700" indent="0">
              <a:lnSpc>
                <a:spcPct val="110000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rPr lang="en-ID" spc="-10" dirty="0">
                <a:latin typeface="Arial"/>
                <a:cs typeface="Arial"/>
              </a:rPr>
              <a:t>Model </a:t>
            </a:r>
            <a:r>
              <a:rPr lang="en-ID" spc="-5" dirty="0">
                <a:latin typeface="Arial"/>
                <a:cs typeface="Arial"/>
              </a:rPr>
              <a:t>proses </a:t>
            </a:r>
            <a:r>
              <a:rPr lang="en-ID" spc="-10" dirty="0" err="1">
                <a:latin typeface="Arial"/>
                <a:cs typeface="Arial"/>
              </a:rPr>
              <a:t>perangkat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lunak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adalah</a:t>
            </a:r>
            <a:r>
              <a:rPr lang="en-ID" spc="-10" dirty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representasi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abstrak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dari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proses </a:t>
            </a:r>
            <a:r>
              <a:rPr lang="en-ID" spc="-10" dirty="0" err="1">
                <a:latin typeface="Arial"/>
                <a:cs typeface="Arial"/>
              </a:rPr>
              <a:t>perangkat</a:t>
            </a:r>
            <a:r>
              <a:rPr lang="en-ID" spc="-10" dirty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lunak</a:t>
            </a:r>
            <a:r>
              <a:rPr lang="en-ID" spc="-5" dirty="0">
                <a:latin typeface="Arial"/>
                <a:cs typeface="Arial"/>
              </a:rPr>
              <a:t>. </a:t>
            </a:r>
            <a:r>
              <a:rPr lang="en-ID" spc="-10" dirty="0">
                <a:latin typeface="Arial"/>
                <a:cs typeface="Arial"/>
              </a:rPr>
              <a:t>Model </a:t>
            </a:r>
            <a:r>
              <a:rPr lang="en-ID" spc="-5" dirty="0">
                <a:latin typeface="Arial"/>
                <a:cs typeface="Arial"/>
              </a:rPr>
              <a:t>proses </a:t>
            </a:r>
            <a:r>
              <a:rPr lang="en-ID" spc="-10" dirty="0" err="1">
                <a:latin typeface="Arial"/>
                <a:cs typeface="Arial"/>
              </a:rPr>
              <a:t>perangkat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lunak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yang  </a:t>
            </a:r>
            <a:r>
              <a:rPr lang="en-ID" spc="-5" dirty="0" err="1">
                <a:latin typeface="Arial"/>
                <a:cs typeface="Arial"/>
              </a:rPr>
              <a:t>umum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atau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disebut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dengan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paradigma</a:t>
            </a:r>
            <a:r>
              <a:rPr lang="en-ID" spc="-10" dirty="0">
                <a:latin typeface="Arial"/>
                <a:cs typeface="Arial"/>
              </a:rPr>
              <a:t>  </a:t>
            </a:r>
            <a:r>
              <a:rPr lang="en-ID" spc="-5" dirty="0" err="1">
                <a:latin typeface="Arial"/>
                <a:cs typeface="Arial"/>
              </a:rPr>
              <a:t>umum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10" dirty="0" err="1">
                <a:latin typeface="Arial"/>
                <a:cs typeface="Arial"/>
              </a:rPr>
              <a:t>antara</a:t>
            </a:r>
            <a:r>
              <a:rPr lang="en-ID" spc="-15" dirty="0"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lain:</a:t>
            </a:r>
            <a:endParaRPr lang="en-ID" dirty="0">
              <a:latin typeface="Arial"/>
              <a:cs typeface="Arial"/>
            </a:endParaRPr>
          </a:p>
          <a:p>
            <a:pPr marL="550545" indent="-4572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436245" algn="l"/>
                <a:tab pos="436880" algn="l"/>
              </a:tabLst>
            </a:pPr>
            <a:r>
              <a:rPr lang="en-ID" spc="-5" dirty="0">
                <a:latin typeface="Arial"/>
                <a:cs typeface="Arial"/>
              </a:rPr>
              <a:t>Waterfall</a:t>
            </a:r>
            <a:endParaRPr lang="en-ID" dirty="0">
              <a:latin typeface="Arial"/>
              <a:cs typeface="Arial"/>
            </a:endParaRPr>
          </a:p>
          <a:p>
            <a:pPr marL="550545" indent="-4572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436245" algn="l"/>
                <a:tab pos="436880" algn="l"/>
              </a:tabLst>
            </a:pPr>
            <a:r>
              <a:rPr lang="en-ID" spc="-10" dirty="0" err="1">
                <a:latin typeface="Arial"/>
                <a:cs typeface="Arial"/>
              </a:rPr>
              <a:t>Pengembangan</a:t>
            </a:r>
            <a:r>
              <a:rPr lang="en-ID" spc="-2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Evolusioner</a:t>
            </a:r>
            <a:endParaRPr lang="en-ID" dirty="0">
              <a:latin typeface="Arial"/>
              <a:cs typeface="Arial"/>
            </a:endParaRPr>
          </a:p>
          <a:p>
            <a:pPr marL="550545" indent="-4572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436245" algn="l"/>
                <a:tab pos="436880" algn="l"/>
              </a:tabLst>
            </a:pPr>
            <a:r>
              <a:rPr lang="en-ID" spc="-10" dirty="0" err="1">
                <a:latin typeface="Arial"/>
                <a:cs typeface="Arial"/>
              </a:rPr>
              <a:t>Pengembangan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Sistem</a:t>
            </a:r>
            <a:r>
              <a:rPr lang="en-ID" spc="-15" dirty="0">
                <a:latin typeface="Arial"/>
                <a:cs typeface="Arial"/>
              </a:rPr>
              <a:t> </a:t>
            </a:r>
            <a:r>
              <a:rPr lang="en-ID" spc="-5" dirty="0">
                <a:latin typeface="Arial"/>
                <a:cs typeface="Arial"/>
              </a:rPr>
              <a:t>Formal</a:t>
            </a:r>
            <a:endParaRPr lang="en-ID" dirty="0">
              <a:latin typeface="Arial"/>
              <a:cs typeface="Arial"/>
            </a:endParaRPr>
          </a:p>
          <a:p>
            <a:pPr marL="550545" marR="5080" indent="-457200">
              <a:lnSpc>
                <a:spcPct val="110000"/>
              </a:lnSpc>
              <a:spcBef>
                <a:spcPts val="254"/>
              </a:spcBef>
              <a:spcAft>
                <a:spcPts val="0"/>
              </a:spcAft>
              <a:buFont typeface="+mj-lt"/>
              <a:buAutoNum type="arabicPeriod"/>
              <a:tabLst>
                <a:tab pos="436245" algn="l"/>
                <a:tab pos="436880" algn="l"/>
              </a:tabLst>
            </a:pPr>
            <a:r>
              <a:rPr lang="en-ID" spc="-10" dirty="0" err="1">
                <a:latin typeface="Arial"/>
                <a:cs typeface="Arial"/>
              </a:rPr>
              <a:t>Pengembangan</a:t>
            </a:r>
            <a:r>
              <a:rPr lang="en-ID" spc="-10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Berdasarkan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>
                <a:latin typeface="Arial"/>
                <a:cs typeface="Arial"/>
              </a:rPr>
              <a:t>Pemakaian</a:t>
            </a:r>
            <a:r>
              <a:rPr lang="en-ID" spc="-5" dirty="0">
                <a:latin typeface="Arial"/>
                <a:cs typeface="Arial"/>
              </a:rPr>
              <a:t> </a:t>
            </a:r>
            <a:r>
              <a:rPr lang="en-ID" spc="-5" dirty="0" err="1" smtClean="0">
                <a:latin typeface="Arial"/>
                <a:cs typeface="Arial"/>
              </a:rPr>
              <a:t>Ulang</a:t>
            </a:r>
            <a:endParaRPr lang="en-ID" dirty="0">
              <a:latin typeface="Arial"/>
              <a:cs typeface="Arial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3737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Waterfall</a:t>
            </a:r>
            <a:endParaRPr lang="en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sv-SE" dirty="0">
                <a:latin typeface="Arial"/>
                <a:cs typeface="Arial"/>
              </a:rPr>
              <a:t>Model ini pertama kali digunakan untuk  pengembangan perangkat lunak (</a:t>
            </a:r>
            <a:r>
              <a:rPr lang="sv-SE" b="1" dirty="0">
                <a:latin typeface="Arial"/>
                <a:cs typeface="Arial"/>
              </a:rPr>
              <a:t>Royce, 1970</a:t>
            </a:r>
            <a:r>
              <a:rPr lang="sv-SE" dirty="0">
                <a:latin typeface="Arial"/>
                <a:cs typeface="Arial"/>
              </a:rPr>
              <a:t>)  dan merupakan </a:t>
            </a:r>
            <a:r>
              <a:rPr lang="sv-SE" i="1" dirty="0">
                <a:latin typeface="Arial"/>
                <a:cs typeface="Arial"/>
              </a:rPr>
              <a:t>model </a:t>
            </a:r>
            <a:r>
              <a:rPr lang="sv-SE" i="1" spc="-5" dirty="0">
                <a:latin typeface="Arial"/>
                <a:cs typeface="Arial"/>
              </a:rPr>
              <a:t>software life</a:t>
            </a:r>
            <a:r>
              <a:rPr lang="sv-SE" i="1" spc="25" dirty="0">
                <a:latin typeface="Arial"/>
                <a:cs typeface="Arial"/>
              </a:rPr>
              <a:t> </a:t>
            </a:r>
            <a:r>
              <a:rPr lang="sv-SE" i="1" dirty="0">
                <a:latin typeface="Arial"/>
                <a:cs typeface="Arial"/>
              </a:rPr>
              <a:t>cycle</a:t>
            </a:r>
            <a:r>
              <a:rPr lang="sv-SE" dirty="0">
                <a:latin typeface="Arial"/>
                <a:cs typeface="Arial"/>
              </a:rPr>
              <a:t>.</a:t>
            </a:r>
          </a:p>
          <a:p>
            <a:pPr marL="469900" indent="-457200">
              <a:spcBef>
                <a:spcPts val="129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sv-SE" spc="-5" dirty="0">
                <a:latin typeface="Arial"/>
                <a:cs typeface="Arial"/>
              </a:rPr>
              <a:t>Analisis </a:t>
            </a:r>
            <a:r>
              <a:rPr lang="sv-SE" dirty="0">
                <a:latin typeface="Arial"/>
                <a:cs typeface="Arial"/>
              </a:rPr>
              <a:t>dan Definisi</a:t>
            </a:r>
            <a:r>
              <a:rPr lang="sv-SE" spc="10" dirty="0">
                <a:latin typeface="Arial"/>
                <a:cs typeface="Arial"/>
              </a:rPr>
              <a:t> </a:t>
            </a:r>
            <a:r>
              <a:rPr lang="sv-SE" spc="-5" dirty="0">
                <a:latin typeface="Arial"/>
                <a:cs typeface="Arial"/>
              </a:rPr>
              <a:t>Persyaratan</a:t>
            </a:r>
            <a:endParaRPr lang="sv-SE" dirty="0">
              <a:latin typeface="Arial"/>
              <a:cs typeface="Arial"/>
            </a:endParaRPr>
          </a:p>
          <a:p>
            <a:pPr marL="469900" indent="-457200">
              <a:spcBef>
                <a:spcPts val="67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sv-SE" dirty="0">
                <a:latin typeface="Arial"/>
                <a:cs typeface="Arial"/>
              </a:rPr>
              <a:t>Perancangan </a:t>
            </a:r>
            <a:r>
              <a:rPr lang="sv-SE" spc="-5" dirty="0">
                <a:latin typeface="Arial"/>
                <a:cs typeface="Arial"/>
              </a:rPr>
              <a:t>Sistem </a:t>
            </a:r>
            <a:r>
              <a:rPr lang="sv-SE" dirty="0">
                <a:latin typeface="Arial"/>
                <a:cs typeface="Arial"/>
              </a:rPr>
              <a:t>dan Perangkat Lunak</a:t>
            </a:r>
          </a:p>
          <a:p>
            <a:pPr marL="469900" indent="-457200">
              <a:spcBef>
                <a:spcPts val="68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sv-SE" dirty="0">
                <a:latin typeface="Arial"/>
                <a:cs typeface="Arial"/>
              </a:rPr>
              <a:t>Implementasi dan Pengujian </a:t>
            </a:r>
            <a:r>
              <a:rPr lang="sv-SE" spc="-5" dirty="0">
                <a:latin typeface="Arial"/>
                <a:cs typeface="Arial"/>
              </a:rPr>
              <a:t>Unit</a:t>
            </a:r>
            <a:endParaRPr lang="sv-SE" dirty="0">
              <a:latin typeface="Arial"/>
              <a:cs typeface="Arial"/>
            </a:endParaRPr>
          </a:p>
          <a:p>
            <a:pPr marL="469900" indent="-457200">
              <a:spcBef>
                <a:spcPts val="67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sv-SE" dirty="0">
                <a:latin typeface="Arial"/>
                <a:cs typeface="Arial"/>
              </a:rPr>
              <a:t>Integrasi dan Pengujian</a:t>
            </a:r>
            <a:r>
              <a:rPr lang="sv-SE" spc="-15" dirty="0">
                <a:latin typeface="Arial"/>
                <a:cs typeface="Arial"/>
              </a:rPr>
              <a:t> </a:t>
            </a:r>
            <a:r>
              <a:rPr lang="sv-SE" spc="-5" dirty="0">
                <a:latin typeface="Arial"/>
                <a:cs typeface="Arial"/>
              </a:rPr>
              <a:t>Sistem</a:t>
            </a:r>
            <a:endParaRPr lang="sv-SE" dirty="0">
              <a:latin typeface="Arial"/>
              <a:cs typeface="Arial"/>
            </a:endParaRPr>
          </a:p>
          <a:p>
            <a:pPr marL="469900" indent="-457200">
              <a:spcBef>
                <a:spcPts val="68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sv-SE" dirty="0">
                <a:latin typeface="Arial"/>
                <a:cs typeface="Arial"/>
              </a:rPr>
              <a:t>Operasi dan Pemeliharaan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816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waterfall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92" y="121222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8871" y="668083"/>
            <a:ext cx="256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Waterfall</a:t>
            </a:r>
            <a:endParaRPr lang="en-ID" sz="3600" b="1" i="1" dirty="0"/>
          </a:p>
        </p:txBody>
      </p:sp>
    </p:spTree>
    <p:extLst>
      <p:ext uri="{BB962C8B-B14F-4D97-AF65-F5344CB8AC3E}">
        <p14:creationId xmlns:p14="http://schemas.microsoft.com/office/powerpoint/2010/main" val="216355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err="1" smtClean="0"/>
              <a:t>Evolusioner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42900">
              <a:spcBef>
                <a:spcPts val="880"/>
              </a:spcBef>
              <a:tabLst>
                <a:tab pos="354965" algn="l"/>
                <a:tab pos="355600" algn="l"/>
              </a:tabLst>
            </a:pPr>
            <a:r>
              <a:rPr lang="en-ID" sz="3200" spc="95" dirty="0" err="1">
                <a:latin typeface="Arial"/>
                <a:cs typeface="Arial"/>
              </a:rPr>
              <a:t>Pengembangan</a:t>
            </a:r>
            <a:r>
              <a:rPr lang="en-ID" sz="3200" spc="-5" dirty="0">
                <a:latin typeface="Arial"/>
                <a:cs typeface="Arial"/>
              </a:rPr>
              <a:t> </a:t>
            </a:r>
            <a:r>
              <a:rPr lang="en-ID" sz="3200" spc="140" dirty="0" err="1">
                <a:latin typeface="Arial"/>
                <a:cs typeface="Arial"/>
              </a:rPr>
              <a:t>Eksplorasi</a:t>
            </a:r>
            <a:r>
              <a:rPr lang="en-ID" sz="3200" spc="140" dirty="0">
                <a:latin typeface="Arial"/>
                <a:cs typeface="Arial"/>
              </a:rPr>
              <a:t>:</a:t>
            </a:r>
            <a:endParaRPr lang="en-ID" sz="3200" dirty="0">
              <a:latin typeface="Arial"/>
              <a:cs typeface="Arial"/>
            </a:endParaRPr>
          </a:p>
          <a:p>
            <a:pPr marL="756285" marR="620395" lvl="1" indent="-286385">
              <a:lnSpc>
                <a:spcPct val="10040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lang="en-ID" sz="2800" spc="-5" dirty="0" err="1">
                <a:latin typeface="Arial"/>
                <a:cs typeface="Arial"/>
              </a:rPr>
              <a:t>Sistem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berubah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dengan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adanya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spc="-5" dirty="0" err="1">
                <a:latin typeface="Arial"/>
                <a:cs typeface="Arial"/>
              </a:rPr>
              <a:t>fitur-fitur</a:t>
            </a:r>
            <a:r>
              <a:rPr lang="en-ID" sz="2800" spc="-5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tambahan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dari</a:t>
            </a:r>
            <a:r>
              <a:rPr lang="en-ID" sz="2800" dirty="0">
                <a:latin typeface="Arial"/>
                <a:cs typeface="Arial"/>
              </a:rPr>
              <a:t> user.</a:t>
            </a:r>
          </a:p>
          <a:p>
            <a:pPr marL="355600" marR="40640" indent="-342900">
              <a:spcBef>
                <a:spcPts val="750"/>
              </a:spcBef>
              <a:tabLst>
                <a:tab pos="354965" algn="l"/>
                <a:tab pos="355600" algn="l"/>
              </a:tabLst>
            </a:pPr>
            <a:r>
              <a:rPr lang="en-ID" sz="3200" spc="130" dirty="0">
                <a:latin typeface="Arial"/>
                <a:cs typeface="Arial"/>
              </a:rPr>
              <a:t>Prototype </a:t>
            </a:r>
            <a:r>
              <a:rPr lang="en-ID" sz="3200" spc="125" dirty="0">
                <a:latin typeface="Arial"/>
                <a:cs typeface="Arial"/>
              </a:rPr>
              <a:t>yang </a:t>
            </a:r>
            <a:r>
              <a:rPr lang="en-ID" sz="3200" spc="95" dirty="0" err="1">
                <a:latin typeface="Arial"/>
                <a:cs typeface="Arial"/>
              </a:rPr>
              <a:t>dapat</a:t>
            </a:r>
            <a:r>
              <a:rPr lang="en-ID" sz="3200" spc="95" dirty="0">
                <a:latin typeface="Arial"/>
                <a:cs typeface="Arial"/>
              </a:rPr>
              <a:t> </a:t>
            </a:r>
            <a:r>
              <a:rPr lang="en-ID" sz="3200" spc="140" dirty="0" err="1">
                <a:latin typeface="Arial"/>
                <a:cs typeface="Arial"/>
              </a:rPr>
              <a:t>dibuang</a:t>
            </a:r>
            <a:r>
              <a:rPr lang="en-ID" sz="3200" spc="-365" dirty="0">
                <a:latin typeface="Arial"/>
                <a:cs typeface="Arial"/>
              </a:rPr>
              <a:t> </a:t>
            </a:r>
            <a:r>
              <a:rPr lang="en-ID" sz="3200" spc="95" dirty="0">
                <a:latin typeface="Arial"/>
                <a:cs typeface="Arial"/>
              </a:rPr>
              <a:t>(</a:t>
            </a:r>
            <a:r>
              <a:rPr lang="en-ID" sz="3200" i="1" spc="95" dirty="0">
                <a:latin typeface="Arial"/>
                <a:cs typeface="Arial"/>
              </a:rPr>
              <a:t>Throw-  </a:t>
            </a:r>
            <a:r>
              <a:rPr lang="en-ID" sz="3200" i="1" spc="114" dirty="0">
                <a:latin typeface="Arial"/>
                <a:cs typeface="Arial"/>
              </a:rPr>
              <a:t>Away</a:t>
            </a:r>
            <a:r>
              <a:rPr lang="en-ID" sz="3200" spc="114" dirty="0">
                <a:latin typeface="Arial"/>
                <a:cs typeface="Arial"/>
              </a:rPr>
              <a:t>):</a:t>
            </a:r>
            <a:endParaRPr lang="en-ID" sz="32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2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lang="en-ID" sz="2800" dirty="0" err="1">
                <a:latin typeface="Arial"/>
                <a:cs typeface="Arial"/>
              </a:rPr>
              <a:t>Memahami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persyaratan</a:t>
            </a:r>
            <a:r>
              <a:rPr lang="en-ID" sz="2800" dirty="0">
                <a:latin typeface="Arial"/>
                <a:cs typeface="Arial"/>
              </a:rPr>
              <a:t> user </a:t>
            </a:r>
            <a:r>
              <a:rPr lang="en-ID" sz="2800" dirty="0" err="1">
                <a:latin typeface="Arial"/>
                <a:cs typeface="Arial"/>
              </a:rPr>
              <a:t>untuk</a:t>
            </a:r>
            <a:r>
              <a:rPr lang="en-ID" sz="2800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mendapatkan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definisi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persyaratan</a:t>
            </a:r>
            <a:r>
              <a:rPr lang="en-ID" sz="2800" dirty="0">
                <a:latin typeface="Arial"/>
                <a:cs typeface="Arial"/>
              </a:rPr>
              <a:t> yang </a:t>
            </a:r>
            <a:r>
              <a:rPr lang="en-ID" sz="2800" dirty="0" err="1">
                <a:latin typeface="Arial"/>
                <a:cs typeface="Arial"/>
              </a:rPr>
              <a:t>lebih</a:t>
            </a:r>
            <a:r>
              <a:rPr lang="en-ID" sz="2800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baik</a:t>
            </a:r>
            <a:r>
              <a:rPr lang="en-ID" sz="2800" dirty="0">
                <a:latin typeface="Arial"/>
                <a:cs typeface="Arial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733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Evolusioner</a:t>
            </a:r>
            <a:endParaRPr lang="en-ID" dirty="0"/>
          </a:p>
        </p:txBody>
      </p:sp>
      <p:sp>
        <p:nvSpPr>
          <p:cNvPr id="5" name="object 5"/>
          <p:cNvSpPr/>
          <p:nvPr/>
        </p:nvSpPr>
        <p:spPr>
          <a:xfrm>
            <a:off x="7616952" y="2524887"/>
            <a:ext cx="2522220" cy="3744595"/>
          </a:xfrm>
          <a:custGeom>
            <a:avLst/>
            <a:gdLst/>
            <a:ahLst/>
            <a:cxnLst/>
            <a:rect l="l" t="t" r="r" b="b"/>
            <a:pathLst>
              <a:path w="2522220" h="3744595">
                <a:moveTo>
                  <a:pt x="0" y="0"/>
                </a:moveTo>
                <a:lnTo>
                  <a:pt x="0" y="3744467"/>
                </a:lnTo>
                <a:lnTo>
                  <a:pt x="2522220" y="3744467"/>
                </a:lnTo>
                <a:lnTo>
                  <a:pt x="2522220" y="0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3336" y="2524887"/>
            <a:ext cx="2520950" cy="3744595"/>
          </a:xfrm>
          <a:custGeom>
            <a:avLst/>
            <a:gdLst/>
            <a:ahLst/>
            <a:cxnLst/>
            <a:rect l="l" t="t" r="r" b="b"/>
            <a:pathLst>
              <a:path w="2520950" h="3744595">
                <a:moveTo>
                  <a:pt x="0" y="0"/>
                </a:moveTo>
                <a:lnTo>
                  <a:pt x="0" y="3744467"/>
                </a:lnTo>
                <a:lnTo>
                  <a:pt x="2520696" y="3744467"/>
                </a:lnTo>
                <a:lnTo>
                  <a:pt x="25206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1603" y="4117191"/>
            <a:ext cx="1341120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">
              <a:lnSpc>
                <a:spcPts val="2215"/>
              </a:lnSpc>
            </a:pP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Penjelasan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Garis</a:t>
            </a:r>
            <a:r>
              <a:rPr sz="2000" spc="-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Besar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29028" y="4050410"/>
            <a:ext cx="1606283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2828" y="3974210"/>
            <a:ext cx="1606550" cy="711835"/>
          </a:xfrm>
          <a:custGeom>
            <a:avLst/>
            <a:gdLst/>
            <a:ahLst/>
            <a:cxnLst/>
            <a:rect l="l" t="t" r="r" b="b"/>
            <a:pathLst>
              <a:path w="1606550" h="711835">
                <a:moveTo>
                  <a:pt x="0" y="0"/>
                </a:moveTo>
                <a:lnTo>
                  <a:pt x="0" y="711708"/>
                </a:lnTo>
                <a:lnTo>
                  <a:pt x="1606296" y="711708"/>
                </a:lnTo>
                <a:lnTo>
                  <a:pt x="1606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52828" y="3974210"/>
            <a:ext cx="1606550" cy="7118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080" marR="125095" indent="39370">
              <a:lnSpc>
                <a:spcPct val="100000"/>
              </a:lnSpc>
              <a:spcBef>
                <a:spcPts val="340"/>
              </a:spcBef>
            </a:pPr>
            <a:r>
              <a:rPr sz="2000" dirty="0">
                <a:latin typeface="Arial"/>
                <a:cs typeface="Arial"/>
              </a:rPr>
              <a:t>Penjelasan  </a:t>
            </a:r>
            <a:r>
              <a:rPr sz="2000" spc="-5" dirty="0">
                <a:latin typeface="Arial"/>
                <a:cs typeface="Arial"/>
              </a:rPr>
              <a:t>Garis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Besar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82883" y="2741294"/>
            <a:ext cx="1943100" cy="792480"/>
          </a:xfrm>
          <a:custGeom>
            <a:avLst/>
            <a:gdLst/>
            <a:ahLst/>
            <a:cxnLst/>
            <a:rect l="l" t="t" r="r" b="b"/>
            <a:pathLst>
              <a:path w="1943100" h="792479">
                <a:moveTo>
                  <a:pt x="1943100" y="461771"/>
                </a:moveTo>
                <a:lnTo>
                  <a:pt x="1943100" y="330707"/>
                </a:lnTo>
                <a:lnTo>
                  <a:pt x="1939519" y="281785"/>
                </a:lnTo>
                <a:lnTo>
                  <a:pt x="1929117" y="235109"/>
                </a:lnTo>
                <a:lnTo>
                  <a:pt x="1912401" y="191188"/>
                </a:lnTo>
                <a:lnTo>
                  <a:pt x="1889880" y="150530"/>
                </a:lnTo>
                <a:lnTo>
                  <a:pt x="1862062" y="113643"/>
                </a:lnTo>
                <a:lnTo>
                  <a:pt x="1829456" y="81037"/>
                </a:lnTo>
                <a:lnTo>
                  <a:pt x="1792569" y="53219"/>
                </a:lnTo>
                <a:lnTo>
                  <a:pt x="1751911" y="30698"/>
                </a:lnTo>
                <a:lnTo>
                  <a:pt x="1707990" y="13982"/>
                </a:lnTo>
                <a:lnTo>
                  <a:pt x="1661314" y="3580"/>
                </a:lnTo>
                <a:lnTo>
                  <a:pt x="1612391" y="0"/>
                </a:lnTo>
                <a:lnTo>
                  <a:pt x="330707" y="0"/>
                </a:lnTo>
                <a:lnTo>
                  <a:pt x="281788" y="3580"/>
                </a:lnTo>
                <a:lnTo>
                  <a:pt x="235113" y="13982"/>
                </a:lnTo>
                <a:lnTo>
                  <a:pt x="191193" y="30698"/>
                </a:lnTo>
                <a:lnTo>
                  <a:pt x="150535" y="53219"/>
                </a:lnTo>
                <a:lnTo>
                  <a:pt x="113649" y="81037"/>
                </a:lnTo>
                <a:lnTo>
                  <a:pt x="81041" y="113643"/>
                </a:lnTo>
                <a:lnTo>
                  <a:pt x="53222" y="150530"/>
                </a:lnTo>
                <a:lnTo>
                  <a:pt x="30700" y="191188"/>
                </a:lnTo>
                <a:lnTo>
                  <a:pt x="13983" y="235109"/>
                </a:lnTo>
                <a:lnTo>
                  <a:pt x="3580" y="281785"/>
                </a:lnTo>
                <a:lnTo>
                  <a:pt x="0" y="330707"/>
                </a:lnTo>
                <a:lnTo>
                  <a:pt x="0" y="461771"/>
                </a:lnTo>
                <a:lnTo>
                  <a:pt x="3580" y="510351"/>
                </a:lnTo>
                <a:lnTo>
                  <a:pt x="13983" y="556814"/>
                </a:lnTo>
                <a:lnTo>
                  <a:pt x="30700" y="600632"/>
                </a:lnTo>
                <a:lnTo>
                  <a:pt x="53222" y="641276"/>
                </a:lnTo>
                <a:lnTo>
                  <a:pt x="81041" y="678217"/>
                </a:lnTo>
                <a:lnTo>
                  <a:pt x="113649" y="710927"/>
                </a:lnTo>
                <a:lnTo>
                  <a:pt x="150535" y="738875"/>
                </a:lnTo>
                <a:lnTo>
                  <a:pt x="191193" y="761533"/>
                </a:lnTo>
                <a:lnTo>
                  <a:pt x="235113" y="778373"/>
                </a:lnTo>
                <a:lnTo>
                  <a:pt x="281788" y="788865"/>
                </a:lnTo>
                <a:lnTo>
                  <a:pt x="330707" y="792480"/>
                </a:lnTo>
                <a:lnTo>
                  <a:pt x="1612391" y="792480"/>
                </a:lnTo>
                <a:lnTo>
                  <a:pt x="1661314" y="788865"/>
                </a:lnTo>
                <a:lnTo>
                  <a:pt x="1707990" y="778373"/>
                </a:lnTo>
                <a:lnTo>
                  <a:pt x="1751911" y="761533"/>
                </a:lnTo>
                <a:lnTo>
                  <a:pt x="1792569" y="738875"/>
                </a:lnTo>
                <a:lnTo>
                  <a:pt x="1829456" y="710927"/>
                </a:lnTo>
                <a:lnTo>
                  <a:pt x="1862062" y="678217"/>
                </a:lnTo>
                <a:lnTo>
                  <a:pt x="1889880" y="641276"/>
                </a:lnTo>
                <a:lnTo>
                  <a:pt x="1912401" y="600632"/>
                </a:lnTo>
                <a:lnTo>
                  <a:pt x="1929117" y="556814"/>
                </a:lnTo>
                <a:lnTo>
                  <a:pt x="1939519" y="510351"/>
                </a:lnTo>
                <a:lnTo>
                  <a:pt x="194310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82883" y="2741294"/>
            <a:ext cx="1943100" cy="792480"/>
          </a:xfrm>
          <a:custGeom>
            <a:avLst/>
            <a:gdLst/>
            <a:ahLst/>
            <a:cxnLst/>
            <a:rect l="l" t="t" r="r" b="b"/>
            <a:pathLst>
              <a:path w="1943100" h="792479">
                <a:moveTo>
                  <a:pt x="330707" y="0"/>
                </a:moveTo>
                <a:lnTo>
                  <a:pt x="281788" y="3580"/>
                </a:lnTo>
                <a:lnTo>
                  <a:pt x="235113" y="13982"/>
                </a:lnTo>
                <a:lnTo>
                  <a:pt x="191193" y="30698"/>
                </a:lnTo>
                <a:lnTo>
                  <a:pt x="150535" y="53219"/>
                </a:lnTo>
                <a:lnTo>
                  <a:pt x="113649" y="81037"/>
                </a:lnTo>
                <a:lnTo>
                  <a:pt x="81041" y="113643"/>
                </a:lnTo>
                <a:lnTo>
                  <a:pt x="53222" y="150530"/>
                </a:lnTo>
                <a:lnTo>
                  <a:pt x="30700" y="191188"/>
                </a:lnTo>
                <a:lnTo>
                  <a:pt x="13983" y="235109"/>
                </a:lnTo>
                <a:lnTo>
                  <a:pt x="3580" y="281785"/>
                </a:lnTo>
                <a:lnTo>
                  <a:pt x="0" y="330707"/>
                </a:lnTo>
                <a:lnTo>
                  <a:pt x="0" y="461771"/>
                </a:lnTo>
                <a:lnTo>
                  <a:pt x="3580" y="510351"/>
                </a:lnTo>
                <a:lnTo>
                  <a:pt x="13983" y="556814"/>
                </a:lnTo>
                <a:lnTo>
                  <a:pt x="30700" y="600632"/>
                </a:lnTo>
                <a:lnTo>
                  <a:pt x="53222" y="641276"/>
                </a:lnTo>
                <a:lnTo>
                  <a:pt x="81041" y="678217"/>
                </a:lnTo>
                <a:lnTo>
                  <a:pt x="113649" y="710927"/>
                </a:lnTo>
                <a:lnTo>
                  <a:pt x="150535" y="738875"/>
                </a:lnTo>
                <a:lnTo>
                  <a:pt x="191193" y="761533"/>
                </a:lnTo>
                <a:lnTo>
                  <a:pt x="235113" y="778373"/>
                </a:lnTo>
                <a:lnTo>
                  <a:pt x="281788" y="788865"/>
                </a:lnTo>
                <a:lnTo>
                  <a:pt x="330707" y="792480"/>
                </a:lnTo>
                <a:lnTo>
                  <a:pt x="1612391" y="792480"/>
                </a:lnTo>
                <a:lnTo>
                  <a:pt x="1661314" y="788865"/>
                </a:lnTo>
                <a:lnTo>
                  <a:pt x="1707990" y="778373"/>
                </a:lnTo>
                <a:lnTo>
                  <a:pt x="1751911" y="761533"/>
                </a:lnTo>
                <a:lnTo>
                  <a:pt x="1792569" y="738875"/>
                </a:lnTo>
                <a:lnTo>
                  <a:pt x="1829456" y="710927"/>
                </a:lnTo>
                <a:lnTo>
                  <a:pt x="1862062" y="678217"/>
                </a:lnTo>
                <a:lnTo>
                  <a:pt x="1889880" y="641276"/>
                </a:lnTo>
                <a:lnTo>
                  <a:pt x="1912401" y="600632"/>
                </a:lnTo>
                <a:lnTo>
                  <a:pt x="1929117" y="556814"/>
                </a:lnTo>
                <a:lnTo>
                  <a:pt x="1939519" y="510351"/>
                </a:lnTo>
                <a:lnTo>
                  <a:pt x="1943100" y="461771"/>
                </a:lnTo>
                <a:lnTo>
                  <a:pt x="1943100" y="330707"/>
                </a:lnTo>
                <a:lnTo>
                  <a:pt x="1939519" y="281785"/>
                </a:lnTo>
                <a:lnTo>
                  <a:pt x="1929117" y="235109"/>
                </a:lnTo>
                <a:lnTo>
                  <a:pt x="1912401" y="191188"/>
                </a:lnTo>
                <a:lnTo>
                  <a:pt x="1889880" y="150530"/>
                </a:lnTo>
                <a:lnTo>
                  <a:pt x="1862062" y="113643"/>
                </a:lnTo>
                <a:lnTo>
                  <a:pt x="1829456" y="81037"/>
                </a:lnTo>
                <a:lnTo>
                  <a:pt x="1792569" y="53219"/>
                </a:lnTo>
                <a:lnTo>
                  <a:pt x="1751911" y="30698"/>
                </a:lnTo>
                <a:lnTo>
                  <a:pt x="1707990" y="13982"/>
                </a:lnTo>
                <a:lnTo>
                  <a:pt x="1661314" y="3580"/>
                </a:lnTo>
                <a:lnTo>
                  <a:pt x="1612391" y="0"/>
                </a:lnTo>
                <a:lnTo>
                  <a:pt x="33070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32895" y="2963290"/>
            <a:ext cx="1242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Spesifikasi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82883" y="3965066"/>
            <a:ext cx="1943100" cy="792480"/>
          </a:xfrm>
          <a:custGeom>
            <a:avLst/>
            <a:gdLst/>
            <a:ahLst/>
            <a:cxnLst/>
            <a:rect l="l" t="t" r="r" b="b"/>
            <a:pathLst>
              <a:path w="1943100" h="792479">
                <a:moveTo>
                  <a:pt x="1943100" y="461771"/>
                </a:moveTo>
                <a:lnTo>
                  <a:pt x="1943100" y="330707"/>
                </a:lnTo>
                <a:lnTo>
                  <a:pt x="1939519" y="281785"/>
                </a:lnTo>
                <a:lnTo>
                  <a:pt x="1929117" y="235109"/>
                </a:lnTo>
                <a:lnTo>
                  <a:pt x="1912401" y="191188"/>
                </a:lnTo>
                <a:lnTo>
                  <a:pt x="1889880" y="150530"/>
                </a:lnTo>
                <a:lnTo>
                  <a:pt x="1862062" y="113643"/>
                </a:lnTo>
                <a:lnTo>
                  <a:pt x="1829456" y="81037"/>
                </a:lnTo>
                <a:lnTo>
                  <a:pt x="1792569" y="53219"/>
                </a:lnTo>
                <a:lnTo>
                  <a:pt x="1751911" y="30698"/>
                </a:lnTo>
                <a:lnTo>
                  <a:pt x="1707990" y="13982"/>
                </a:lnTo>
                <a:lnTo>
                  <a:pt x="1661314" y="3580"/>
                </a:lnTo>
                <a:lnTo>
                  <a:pt x="1612391" y="0"/>
                </a:lnTo>
                <a:lnTo>
                  <a:pt x="330707" y="0"/>
                </a:lnTo>
                <a:lnTo>
                  <a:pt x="281788" y="3580"/>
                </a:lnTo>
                <a:lnTo>
                  <a:pt x="235113" y="13982"/>
                </a:lnTo>
                <a:lnTo>
                  <a:pt x="191193" y="30698"/>
                </a:lnTo>
                <a:lnTo>
                  <a:pt x="150535" y="53219"/>
                </a:lnTo>
                <a:lnTo>
                  <a:pt x="113649" y="81037"/>
                </a:lnTo>
                <a:lnTo>
                  <a:pt x="81041" y="113643"/>
                </a:lnTo>
                <a:lnTo>
                  <a:pt x="53222" y="150530"/>
                </a:lnTo>
                <a:lnTo>
                  <a:pt x="30700" y="191188"/>
                </a:lnTo>
                <a:lnTo>
                  <a:pt x="13983" y="235109"/>
                </a:lnTo>
                <a:lnTo>
                  <a:pt x="3580" y="281785"/>
                </a:lnTo>
                <a:lnTo>
                  <a:pt x="0" y="330708"/>
                </a:lnTo>
                <a:lnTo>
                  <a:pt x="0" y="461772"/>
                </a:lnTo>
                <a:lnTo>
                  <a:pt x="3580" y="510694"/>
                </a:lnTo>
                <a:lnTo>
                  <a:pt x="13983" y="557370"/>
                </a:lnTo>
                <a:lnTo>
                  <a:pt x="30700" y="601291"/>
                </a:lnTo>
                <a:lnTo>
                  <a:pt x="53222" y="641949"/>
                </a:lnTo>
                <a:lnTo>
                  <a:pt x="81041" y="678836"/>
                </a:lnTo>
                <a:lnTo>
                  <a:pt x="113649" y="711442"/>
                </a:lnTo>
                <a:lnTo>
                  <a:pt x="150535" y="739260"/>
                </a:lnTo>
                <a:lnTo>
                  <a:pt x="191193" y="761781"/>
                </a:lnTo>
                <a:lnTo>
                  <a:pt x="235113" y="778497"/>
                </a:lnTo>
                <a:lnTo>
                  <a:pt x="281788" y="788899"/>
                </a:lnTo>
                <a:lnTo>
                  <a:pt x="330707" y="792479"/>
                </a:lnTo>
                <a:lnTo>
                  <a:pt x="1612391" y="792479"/>
                </a:lnTo>
                <a:lnTo>
                  <a:pt x="1661314" y="788899"/>
                </a:lnTo>
                <a:lnTo>
                  <a:pt x="1707990" y="778497"/>
                </a:lnTo>
                <a:lnTo>
                  <a:pt x="1751911" y="761781"/>
                </a:lnTo>
                <a:lnTo>
                  <a:pt x="1792569" y="739260"/>
                </a:lnTo>
                <a:lnTo>
                  <a:pt x="1829456" y="711442"/>
                </a:lnTo>
                <a:lnTo>
                  <a:pt x="1862062" y="678836"/>
                </a:lnTo>
                <a:lnTo>
                  <a:pt x="1889880" y="641949"/>
                </a:lnTo>
                <a:lnTo>
                  <a:pt x="1912401" y="601291"/>
                </a:lnTo>
                <a:lnTo>
                  <a:pt x="1929117" y="557370"/>
                </a:lnTo>
                <a:lnTo>
                  <a:pt x="1939519" y="510694"/>
                </a:lnTo>
                <a:lnTo>
                  <a:pt x="194310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82883" y="3965066"/>
            <a:ext cx="1943100" cy="792480"/>
          </a:xfrm>
          <a:custGeom>
            <a:avLst/>
            <a:gdLst/>
            <a:ahLst/>
            <a:cxnLst/>
            <a:rect l="l" t="t" r="r" b="b"/>
            <a:pathLst>
              <a:path w="1943100" h="792479">
                <a:moveTo>
                  <a:pt x="330707" y="0"/>
                </a:moveTo>
                <a:lnTo>
                  <a:pt x="281788" y="3580"/>
                </a:lnTo>
                <a:lnTo>
                  <a:pt x="235113" y="13982"/>
                </a:lnTo>
                <a:lnTo>
                  <a:pt x="191193" y="30698"/>
                </a:lnTo>
                <a:lnTo>
                  <a:pt x="150535" y="53219"/>
                </a:lnTo>
                <a:lnTo>
                  <a:pt x="113649" y="81037"/>
                </a:lnTo>
                <a:lnTo>
                  <a:pt x="81041" y="113643"/>
                </a:lnTo>
                <a:lnTo>
                  <a:pt x="53222" y="150530"/>
                </a:lnTo>
                <a:lnTo>
                  <a:pt x="30700" y="191188"/>
                </a:lnTo>
                <a:lnTo>
                  <a:pt x="13983" y="235109"/>
                </a:lnTo>
                <a:lnTo>
                  <a:pt x="3580" y="281785"/>
                </a:lnTo>
                <a:lnTo>
                  <a:pt x="0" y="330708"/>
                </a:lnTo>
                <a:lnTo>
                  <a:pt x="0" y="461772"/>
                </a:lnTo>
                <a:lnTo>
                  <a:pt x="3580" y="510694"/>
                </a:lnTo>
                <a:lnTo>
                  <a:pt x="13983" y="557370"/>
                </a:lnTo>
                <a:lnTo>
                  <a:pt x="30700" y="601291"/>
                </a:lnTo>
                <a:lnTo>
                  <a:pt x="53222" y="641949"/>
                </a:lnTo>
                <a:lnTo>
                  <a:pt x="81041" y="678836"/>
                </a:lnTo>
                <a:lnTo>
                  <a:pt x="113649" y="711442"/>
                </a:lnTo>
                <a:lnTo>
                  <a:pt x="150535" y="739260"/>
                </a:lnTo>
                <a:lnTo>
                  <a:pt x="191193" y="761781"/>
                </a:lnTo>
                <a:lnTo>
                  <a:pt x="235113" y="778497"/>
                </a:lnTo>
                <a:lnTo>
                  <a:pt x="281788" y="788899"/>
                </a:lnTo>
                <a:lnTo>
                  <a:pt x="330707" y="792479"/>
                </a:lnTo>
                <a:lnTo>
                  <a:pt x="1612391" y="792479"/>
                </a:lnTo>
                <a:lnTo>
                  <a:pt x="1661314" y="788899"/>
                </a:lnTo>
                <a:lnTo>
                  <a:pt x="1707990" y="778497"/>
                </a:lnTo>
                <a:lnTo>
                  <a:pt x="1751911" y="761781"/>
                </a:lnTo>
                <a:lnTo>
                  <a:pt x="1792569" y="739260"/>
                </a:lnTo>
                <a:lnTo>
                  <a:pt x="1829456" y="711442"/>
                </a:lnTo>
                <a:lnTo>
                  <a:pt x="1862062" y="678836"/>
                </a:lnTo>
                <a:lnTo>
                  <a:pt x="1889880" y="641949"/>
                </a:lnTo>
                <a:lnTo>
                  <a:pt x="1912401" y="601291"/>
                </a:lnTo>
                <a:lnTo>
                  <a:pt x="1929117" y="557370"/>
                </a:lnTo>
                <a:lnTo>
                  <a:pt x="1939519" y="510694"/>
                </a:lnTo>
                <a:lnTo>
                  <a:pt x="1943100" y="461771"/>
                </a:lnTo>
                <a:lnTo>
                  <a:pt x="1943100" y="330707"/>
                </a:lnTo>
                <a:lnTo>
                  <a:pt x="1939519" y="281785"/>
                </a:lnTo>
                <a:lnTo>
                  <a:pt x="1929117" y="235109"/>
                </a:lnTo>
                <a:lnTo>
                  <a:pt x="1912401" y="191188"/>
                </a:lnTo>
                <a:lnTo>
                  <a:pt x="1889880" y="150530"/>
                </a:lnTo>
                <a:lnTo>
                  <a:pt x="1862062" y="113643"/>
                </a:lnTo>
                <a:lnTo>
                  <a:pt x="1829456" y="81037"/>
                </a:lnTo>
                <a:lnTo>
                  <a:pt x="1792569" y="53219"/>
                </a:lnTo>
                <a:lnTo>
                  <a:pt x="1751911" y="30698"/>
                </a:lnTo>
                <a:lnTo>
                  <a:pt x="1707990" y="13982"/>
                </a:lnTo>
                <a:lnTo>
                  <a:pt x="1661314" y="3580"/>
                </a:lnTo>
                <a:lnTo>
                  <a:pt x="1612391" y="0"/>
                </a:lnTo>
                <a:lnTo>
                  <a:pt x="33070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44859" y="4187063"/>
            <a:ext cx="18211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Pengembangan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82883" y="5188839"/>
            <a:ext cx="1943100" cy="792480"/>
          </a:xfrm>
          <a:custGeom>
            <a:avLst/>
            <a:gdLst/>
            <a:ahLst/>
            <a:cxnLst/>
            <a:rect l="l" t="t" r="r" b="b"/>
            <a:pathLst>
              <a:path w="1943100" h="792479">
                <a:moveTo>
                  <a:pt x="1943100" y="461771"/>
                </a:moveTo>
                <a:lnTo>
                  <a:pt x="1943100" y="330707"/>
                </a:lnTo>
                <a:lnTo>
                  <a:pt x="1939519" y="281785"/>
                </a:lnTo>
                <a:lnTo>
                  <a:pt x="1929117" y="235109"/>
                </a:lnTo>
                <a:lnTo>
                  <a:pt x="1912401" y="191188"/>
                </a:lnTo>
                <a:lnTo>
                  <a:pt x="1889880" y="150530"/>
                </a:lnTo>
                <a:lnTo>
                  <a:pt x="1862062" y="113643"/>
                </a:lnTo>
                <a:lnTo>
                  <a:pt x="1829456" y="81037"/>
                </a:lnTo>
                <a:lnTo>
                  <a:pt x="1792569" y="53219"/>
                </a:lnTo>
                <a:lnTo>
                  <a:pt x="1751911" y="30698"/>
                </a:lnTo>
                <a:lnTo>
                  <a:pt x="1707990" y="13982"/>
                </a:lnTo>
                <a:lnTo>
                  <a:pt x="1661314" y="3580"/>
                </a:lnTo>
                <a:lnTo>
                  <a:pt x="1612391" y="0"/>
                </a:lnTo>
                <a:lnTo>
                  <a:pt x="330707" y="0"/>
                </a:lnTo>
                <a:lnTo>
                  <a:pt x="281788" y="3580"/>
                </a:lnTo>
                <a:lnTo>
                  <a:pt x="235113" y="13982"/>
                </a:lnTo>
                <a:lnTo>
                  <a:pt x="191193" y="30698"/>
                </a:lnTo>
                <a:lnTo>
                  <a:pt x="150535" y="53219"/>
                </a:lnTo>
                <a:lnTo>
                  <a:pt x="113649" y="81037"/>
                </a:lnTo>
                <a:lnTo>
                  <a:pt x="81041" y="113643"/>
                </a:lnTo>
                <a:lnTo>
                  <a:pt x="53222" y="150530"/>
                </a:lnTo>
                <a:lnTo>
                  <a:pt x="30700" y="191188"/>
                </a:lnTo>
                <a:lnTo>
                  <a:pt x="13983" y="235109"/>
                </a:lnTo>
                <a:lnTo>
                  <a:pt x="3580" y="281785"/>
                </a:lnTo>
                <a:lnTo>
                  <a:pt x="0" y="330707"/>
                </a:lnTo>
                <a:lnTo>
                  <a:pt x="0" y="461771"/>
                </a:lnTo>
                <a:lnTo>
                  <a:pt x="3580" y="510694"/>
                </a:lnTo>
                <a:lnTo>
                  <a:pt x="13983" y="557370"/>
                </a:lnTo>
                <a:lnTo>
                  <a:pt x="30700" y="601291"/>
                </a:lnTo>
                <a:lnTo>
                  <a:pt x="53222" y="641949"/>
                </a:lnTo>
                <a:lnTo>
                  <a:pt x="81041" y="678836"/>
                </a:lnTo>
                <a:lnTo>
                  <a:pt x="113649" y="711442"/>
                </a:lnTo>
                <a:lnTo>
                  <a:pt x="150535" y="739260"/>
                </a:lnTo>
                <a:lnTo>
                  <a:pt x="191193" y="761781"/>
                </a:lnTo>
                <a:lnTo>
                  <a:pt x="235113" y="778497"/>
                </a:lnTo>
                <a:lnTo>
                  <a:pt x="281788" y="788899"/>
                </a:lnTo>
                <a:lnTo>
                  <a:pt x="330707" y="792479"/>
                </a:lnTo>
                <a:lnTo>
                  <a:pt x="1612391" y="792479"/>
                </a:lnTo>
                <a:lnTo>
                  <a:pt x="1661314" y="788899"/>
                </a:lnTo>
                <a:lnTo>
                  <a:pt x="1707990" y="778497"/>
                </a:lnTo>
                <a:lnTo>
                  <a:pt x="1751911" y="761781"/>
                </a:lnTo>
                <a:lnTo>
                  <a:pt x="1792569" y="739260"/>
                </a:lnTo>
                <a:lnTo>
                  <a:pt x="1829456" y="711442"/>
                </a:lnTo>
                <a:lnTo>
                  <a:pt x="1862062" y="678836"/>
                </a:lnTo>
                <a:lnTo>
                  <a:pt x="1889880" y="641949"/>
                </a:lnTo>
                <a:lnTo>
                  <a:pt x="1912401" y="601291"/>
                </a:lnTo>
                <a:lnTo>
                  <a:pt x="1929117" y="557370"/>
                </a:lnTo>
                <a:lnTo>
                  <a:pt x="1939519" y="510694"/>
                </a:lnTo>
                <a:lnTo>
                  <a:pt x="194310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2883" y="5188839"/>
            <a:ext cx="1943100" cy="792480"/>
          </a:xfrm>
          <a:custGeom>
            <a:avLst/>
            <a:gdLst/>
            <a:ahLst/>
            <a:cxnLst/>
            <a:rect l="l" t="t" r="r" b="b"/>
            <a:pathLst>
              <a:path w="1943100" h="792479">
                <a:moveTo>
                  <a:pt x="330707" y="0"/>
                </a:moveTo>
                <a:lnTo>
                  <a:pt x="281788" y="3580"/>
                </a:lnTo>
                <a:lnTo>
                  <a:pt x="235113" y="13982"/>
                </a:lnTo>
                <a:lnTo>
                  <a:pt x="191193" y="30698"/>
                </a:lnTo>
                <a:lnTo>
                  <a:pt x="150535" y="53219"/>
                </a:lnTo>
                <a:lnTo>
                  <a:pt x="113649" y="81037"/>
                </a:lnTo>
                <a:lnTo>
                  <a:pt x="81041" y="113643"/>
                </a:lnTo>
                <a:lnTo>
                  <a:pt x="53222" y="150530"/>
                </a:lnTo>
                <a:lnTo>
                  <a:pt x="30700" y="191188"/>
                </a:lnTo>
                <a:lnTo>
                  <a:pt x="13983" y="235109"/>
                </a:lnTo>
                <a:lnTo>
                  <a:pt x="3580" y="281785"/>
                </a:lnTo>
                <a:lnTo>
                  <a:pt x="0" y="330707"/>
                </a:lnTo>
                <a:lnTo>
                  <a:pt x="0" y="461771"/>
                </a:lnTo>
                <a:lnTo>
                  <a:pt x="3580" y="510694"/>
                </a:lnTo>
                <a:lnTo>
                  <a:pt x="13983" y="557370"/>
                </a:lnTo>
                <a:lnTo>
                  <a:pt x="30700" y="601291"/>
                </a:lnTo>
                <a:lnTo>
                  <a:pt x="53222" y="641949"/>
                </a:lnTo>
                <a:lnTo>
                  <a:pt x="81041" y="678836"/>
                </a:lnTo>
                <a:lnTo>
                  <a:pt x="113649" y="711442"/>
                </a:lnTo>
                <a:lnTo>
                  <a:pt x="150535" y="739260"/>
                </a:lnTo>
                <a:lnTo>
                  <a:pt x="191193" y="761781"/>
                </a:lnTo>
                <a:lnTo>
                  <a:pt x="235113" y="778497"/>
                </a:lnTo>
                <a:lnTo>
                  <a:pt x="281788" y="788899"/>
                </a:lnTo>
                <a:lnTo>
                  <a:pt x="330707" y="792479"/>
                </a:lnTo>
                <a:lnTo>
                  <a:pt x="1612391" y="792479"/>
                </a:lnTo>
                <a:lnTo>
                  <a:pt x="1661314" y="788899"/>
                </a:lnTo>
                <a:lnTo>
                  <a:pt x="1707990" y="778497"/>
                </a:lnTo>
                <a:lnTo>
                  <a:pt x="1751911" y="761781"/>
                </a:lnTo>
                <a:lnTo>
                  <a:pt x="1792569" y="739260"/>
                </a:lnTo>
                <a:lnTo>
                  <a:pt x="1829456" y="711442"/>
                </a:lnTo>
                <a:lnTo>
                  <a:pt x="1862062" y="678836"/>
                </a:lnTo>
                <a:lnTo>
                  <a:pt x="1889880" y="641949"/>
                </a:lnTo>
                <a:lnTo>
                  <a:pt x="1912401" y="601291"/>
                </a:lnTo>
                <a:lnTo>
                  <a:pt x="1929117" y="557370"/>
                </a:lnTo>
                <a:lnTo>
                  <a:pt x="1939519" y="510694"/>
                </a:lnTo>
                <a:lnTo>
                  <a:pt x="1943100" y="461771"/>
                </a:lnTo>
                <a:lnTo>
                  <a:pt x="1943100" y="330707"/>
                </a:lnTo>
                <a:lnTo>
                  <a:pt x="1939519" y="281785"/>
                </a:lnTo>
                <a:lnTo>
                  <a:pt x="1929117" y="235109"/>
                </a:lnTo>
                <a:lnTo>
                  <a:pt x="1912401" y="191188"/>
                </a:lnTo>
                <a:lnTo>
                  <a:pt x="1889880" y="150530"/>
                </a:lnTo>
                <a:lnTo>
                  <a:pt x="1862062" y="113643"/>
                </a:lnTo>
                <a:lnTo>
                  <a:pt x="1829456" y="81037"/>
                </a:lnTo>
                <a:lnTo>
                  <a:pt x="1792569" y="53219"/>
                </a:lnTo>
                <a:lnTo>
                  <a:pt x="1751911" y="30698"/>
                </a:lnTo>
                <a:lnTo>
                  <a:pt x="1707990" y="13982"/>
                </a:lnTo>
                <a:lnTo>
                  <a:pt x="1661314" y="3580"/>
                </a:lnTo>
                <a:lnTo>
                  <a:pt x="1612391" y="0"/>
                </a:lnTo>
                <a:lnTo>
                  <a:pt x="33070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94439" y="5410834"/>
            <a:ext cx="917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7416" y="3055557"/>
            <a:ext cx="10782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Versi</a:t>
            </a:r>
            <a:r>
              <a:rPr sz="1800" spc="-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Awal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82712" y="2817494"/>
            <a:ext cx="1871472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06512" y="2741294"/>
            <a:ext cx="1871980" cy="7213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335">
              <a:lnSpc>
                <a:spcPct val="100000"/>
              </a:lnSpc>
              <a:spcBef>
                <a:spcPts val="1700"/>
              </a:spcBef>
            </a:pPr>
            <a:r>
              <a:rPr sz="1800" spc="-5" dirty="0">
                <a:latin typeface="Arial"/>
                <a:cs typeface="Arial"/>
              </a:rPr>
              <a:t>Versi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Awal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86331" y="4352482"/>
            <a:ext cx="166306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Versi</a:t>
            </a:r>
            <a:r>
              <a:rPr sz="1800" spc="-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Menengah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82712" y="4114419"/>
            <a:ext cx="1871472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06512" y="4038219"/>
            <a:ext cx="1871980" cy="7213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2159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05">
              <a:lnSpc>
                <a:spcPct val="100000"/>
              </a:lnSpc>
              <a:spcBef>
                <a:spcPts val="1700"/>
              </a:spcBef>
            </a:pPr>
            <a:r>
              <a:rPr sz="1800" spc="-5" dirty="0">
                <a:latin typeface="Arial"/>
                <a:cs typeface="Arial"/>
              </a:rPr>
              <a:t>Versi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Menengah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65223" y="5574729"/>
            <a:ext cx="11036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Versi</a:t>
            </a:r>
            <a:r>
              <a:rPr sz="1800" spc="-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Akhir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82712" y="5336666"/>
            <a:ext cx="1871472" cy="720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906512" y="5260466"/>
            <a:ext cx="1871980" cy="7213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2165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270">
              <a:lnSpc>
                <a:spcPct val="100000"/>
              </a:lnSpc>
              <a:spcBef>
                <a:spcPts val="1705"/>
              </a:spcBef>
            </a:pPr>
            <a:r>
              <a:rPr sz="1800" spc="-5" dirty="0">
                <a:latin typeface="Arial"/>
                <a:cs typeface="Arial"/>
              </a:rPr>
              <a:t>Versi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Akhir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53015" y="4286631"/>
            <a:ext cx="1229995" cy="76200"/>
          </a:xfrm>
          <a:custGeom>
            <a:avLst/>
            <a:gdLst/>
            <a:ahLst/>
            <a:cxnLst/>
            <a:rect l="l" t="t" r="r" b="b"/>
            <a:pathLst>
              <a:path w="1229995" h="76200">
                <a:moveTo>
                  <a:pt x="1170431" y="38100"/>
                </a:moveTo>
                <a:lnTo>
                  <a:pt x="1168920" y="35051"/>
                </a:lnTo>
                <a:lnTo>
                  <a:pt x="1165872" y="33527"/>
                </a:lnTo>
                <a:lnTo>
                  <a:pt x="6108" y="33527"/>
                </a:lnTo>
                <a:lnTo>
                  <a:pt x="1536" y="35051"/>
                </a:lnTo>
                <a:lnTo>
                  <a:pt x="0" y="38100"/>
                </a:lnTo>
                <a:lnTo>
                  <a:pt x="1536" y="42672"/>
                </a:lnTo>
                <a:lnTo>
                  <a:pt x="1168920" y="42672"/>
                </a:lnTo>
                <a:lnTo>
                  <a:pt x="1170431" y="38100"/>
                </a:lnTo>
                <a:close/>
              </a:path>
              <a:path w="1229995" h="76200">
                <a:moveTo>
                  <a:pt x="1229867" y="38100"/>
                </a:moveTo>
                <a:lnTo>
                  <a:pt x="1153667" y="0"/>
                </a:lnTo>
                <a:lnTo>
                  <a:pt x="1153667" y="33527"/>
                </a:lnTo>
                <a:lnTo>
                  <a:pt x="1165872" y="33527"/>
                </a:lnTo>
                <a:lnTo>
                  <a:pt x="1168920" y="35051"/>
                </a:lnTo>
                <a:lnTo>
                  <a:pt x="1170431" y="38100"/>
                </a:lnTo>
                <a:lnTo>
                  <a:pt x="1170431" y="67817"/>
                </a:lnTo>
                <a:lnTo>
                  <a:pt x="1229867" y="38100"/>
                </a:lnTo>
                <a:close/>
              </a:path>
              <a:path w="1229995" h="76200">
                <a:moveTo>
                  <a:pt x="1170431" y="67817"/>
                </a:moveTo>
                <a:lnTo>
                  <a:pt x="1170431" y="38100"/>
                </a:lnTo>
                <a:lnTo>
                  <a:pt x="1168920" y="42672"/>
                </a:lnTo>
                <a:lnTo>
                  <a:pt x="1153667" y="42672"/>
                </a:lnTo>
                <a:lnTo>
                  <a:pt x="1153667" y="76200"/>
                </a:lnTo>
                <a:lnTo>
                  <a:pt x="1170431" y="67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09447" y="2847975"/>
            <a:ext cx="508000" cy="76200"/>
          </a:xfrm>
          <a:custGeom>
            <a:avLst/>
            <a:gdLst/>
            <a:ahLst/>
            <a:cxnLst/>
            <a:rect l="l" t="t" r="r" b="b"/>
            <a:pathLst>
              <a:path w="508000" h="76200">
                <a:moveTo>
                  <a:pt x="449580" y="38100"/>
                </a:moveTo>
                <a:lnTo>
                  <a:pt x="448068" y="33528"/>
                </a:lnTo>
                <a:lnTo>
                  <a:pt x="445008" y="32004"/>
                </a:lnTo>
                <a:lnTo>
                  <a:pt x="4572" y="32004"/>
                </a:lnTo>
                <a:lnTo>
                  <a:pt x="1524" y="33528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445008" y="42672"/>
                </a:lnTo>
                <a:lnTo>
                  <a:pt x="448068" y="41148"/>
                </a:lnTo>
                <a:lnTo>
                  <a:pt x="449580" y="38100"/>
                </a:lnTo>
                <a:close/>
              </a:path>
              <a:path w="508000" h="76200">
                <a:moveTo>
                  <a:pt x="507504" y="38100"/>
                </a:moveTo>
                <a:lnTo>
                  <a:pt x="431304" y="0"/>
                </a:lnTo>
                <a:lnTo>
                  <a:pt x="431304" y="32004"/>
                </a:lnTo>
                <a:lnTo>
                  <a:pt x="445008" y="32004"/>
                </a:lnTo>
                <a:lnTo>
                  <a:pt x="448068" y="33528"/>
                </a:lnTo>
                <a:lnTo>
                  <a:pt x="449580" y="38100"/>
                </a:lnTo>
                <a:lnTo>
                  <a:pt x="449580" y="67062"/>
                </a:lnTo>
                <a:lnTo>
                  <a:pt x="507504" y="38100"/>
                </a:lnTo>
                <a:close/>
              </a:path>
              <a:path w="508000" h="76200">
                <a:moveTo>
                  <a:pt x="449580" y="67062"/>
                </a:moveTo>
                <a:lnTo>
                  <a:pt x="449580" y="38100"/>
                </a:lnTo>
                <a:lnTo>
                  <a:pt x="448068" y="41148"/>
                </a:lnTo>
                <a:lnTo>
                  <a:pt x="445008" y="42672"/>
                </a:lnTo>
                <a:lnTo>
                  <a:pt x="431304" y="42672"/>
                </a:lnTo>
                <a:lnTo>
                  <a:pt x="431304" y="76200"/>
                </a:lnTo>
                <a:lnTo>
                  <a:pt x="449580" y="67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14020" y="3207638"/>
            <a:ext cx="509270" cy="76200"/>
          </a:xfrm>
          <a:custGeom>
            <a:avLst/>
            <a:gdLst/>
            <a:ahLst/>
            <a:cxnLst/>
            <a:rect l="l" t="t" r="r" b="b"/>
            <a:pathLst>
              <a:path w="509270" h="76200">
                <a:moveTo>
                  <a:pt x="76212" y="33528"/>
                </a:moveTo>
                <a:lnTo>
                  <a:pt x="76212" y="0"/>
                </a:lnTo>
                <a:lnTo>
                  <a:pt x="0" y="38100"/>
                </a:lnTo>
                <a:lnTo>
                  <a:pt x="59436" y="67813"/>
                </a:lnTo>
                <a:lnTo>
                  <a:pt x="59436" y="38100"/>
                </a:lnTo>
                <a:lnTo>
                  <a:pt x="60972" y="35052"/>
                </a:lnTo>
                <a:lnTo>
                  <a:pt x="64020" y="33528"/>
                </a:lnTo>
                <a:lnTo>
                  <a:pt x="76212" y="33528"/>
                </a:lnTo>
                <a:close/>
              </a:path>
              <a:path w="509270" h="76200">
                <a:moveTo>
                  <a:pt x="509015" y="38100"/>
                </a:moveTo>
                <a:lnTo>
                  <a:pt x="507504" y="35052"/>
                </a:lnTo>
                <a:lnTo>
                  <a:pt x="502932" y="33528"/>
                </a:lnTo>
                <a:lnTo>
                  <a:pt x="64020" y="33528"/>
                </a:lnTo>
                <a:lnTo>
                  <a:pt x="60972" y="35052"/>
                </a:lnTo>
                <a:lnTo>
                  <a:pt x="59436" y="38100"/>
                </a:lnTo>
                <a:lnTo>
                  <a:pt x="60972" y="41148"/>
                </a:lnTo>
                <a:lnTo>
                  <a:pt x="64020" y="42672"/>
                </a:lnTo>
                <a:lnTo>
                  <a:pt x="502932" y="42672"/>
                </a:lnTo>
                <a:lnTo>
                  <a:pt x="507504" y="41148"/>
                </a:lnTo>
                <a:lnTo>
                  <a:pt x="509015" y="38100"/>
                </a:lnTo>
                <a:close/>
              </a:path>
              <a:path w="509270" h="76200">
                <a:moveTo>
                  <a:pt x="76212" y="76200"/>
                </a:moveTo>
                <a:lnTo>
                  <a:pt x="76212" y="42672"/>
                </a:lnTo>
                <a:lnTo>
                  <a:pt x="64020" y="42672"/>
                </a:lnTo>
                <a:lnTo>
                  <a:pt x="60972" y="41148"/>
                </a:lnTo>
                <a:lnTo>
                  <a:pt x="59436" y="38100"/>
                </a:lnTo>
                <a:lnTo>
                  <a:pt x="59436" y="67813"/>
                </a:lnTo>
                <a:lnTo>
                  <a:pt x="76212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09447" y="4143375"/>
            <a:ext cx="508000" cy="76200"/>
          </a:xfrm>
          <a:custGeom>
            <a:avLst/>
            <a:gdLst/>
            <a:ahLst/>
            <a:cxnLst/>
            <a:rect l="l" t="t" r="r" b="b"/>
            <a:pathLst>
              <a:path w="508000" h="76200">
                <a:moveTo>
                  <a:pt x="449580" y="38100"/>
                </a:moveTo>
                <a:lnTo>
                  <a:pt x="448068" y="33527"/>
                </a:lnTo>
                <a:lnTo>
                  <a:pt x="445008" y="32003"/>
                </a:lnTo>
                <a:lnTo>
                  <a:pt x="4572" y="32003"/>
                </a:lnTo>
                <a:lnTo>
                  <a:pt x="1524" y="33527"/>
                </a:lnTo>
                <a:lnTo>
                  <a:pt x="0" y="38100"/>
                </a:lnTo>
                <a:lnTo>
                  <a:pt x="1524" y="41147"/>
                </a:lnTo>
                <a:lnTo>
                  <a:pt x="4572" y="42671"/>
                </a:lnTo>
                <a:lnTo>
                  <a:pt x="445008" y="42671"/>
                </a:lnTo>
                <a:lnTo>
                  <a:pt x="448068" y="41147"/>
                </a:lnTo>
                <a:lnTo>
                  <a:pt x="449580" y="38100"/>
                </a:lnTo>
                <a:close/>
              </a:path>
              <a:path w="508000" h="76200">
                <a:moveTo>
                  <a:pt x="507504" y="38100"/>
                </a:moveTo>
                <a:lnTo>
                  <a:pt x="431304" y="0"/>
                </a:lnTo>
                <a:lnTo>
                  <a:pt x="431304" y="32003"/>
                </a:lnTo>
                <a:lnTo>
                  <a:pt x="445008" y="32003"/>
                </a:lnTo>
                <a:lnTo>
                  <a:pt x="448068" y="33527"/>
                </a:lnTo>
                <a:lnTo>
                  <a:pt x="449580" y="38100"/>
                </a:lnTo>
                <a:lnTo>
                  <a:pt x="449580" y="67062"/>
                </a:lnTo>
                <a:lnTo>
                  <a:pt x="507504" y="38100"/>
                </a:lnTo>
                <a:close/>
              </a:path>
              <a:path w="508000" h="76200">
                <a:moveTo>
                  <a:pt x="449580" y="67062"/>
                </a:moveTo>
                <a:lnTo>
                  <a:pt x="449580" y="38100"/>
                </a:lnTo>
                <a:lnTo>
                  <a:pt x="448068" y="41147"/>
                </a:lnTo>
                <a:lnTo>
                  <a:pt x="445008" y="42671"/>
                </a:lnTo>
                <a:lnTo>
                  <a:pt x="431304" y="42671"/>
                </a:lnTo>
                <a:lnTo>
                  <a:pt x="431304" y="76200"/>
                </a:lnTo>
                <a:lnTo>
                  <a:pt x="449580" y="67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14020" y="4503039"/>
            <a:ext cx="509270" cy="76200"/>
          </a:xfrm>
          <a:custGeom>
            <a:avLst/>
            <a:gdLst/>
            <a:ahLst/>
            <a:cxnLst/>
            <a:rect l="l" t="t" r="r" b="b"/>
            <a:pathLst>
              <a:path w="509270" h="76200">
                <a:moveTo>
                  <a:pt x="76212" y="33527"/>
                </a:moveTo>
                <a:lnTo>
                  <a:pt x="76212" y="0"/>
                </a:lnTo>
                <a:lnTo>
                  <a:pt x="0" y="38100"/>
                </a:lnTo>
                <a:lnTo>
                  <a:pt x="59436" y="67813"/>
                </a:lnTo>
                <a:lnTo>
                  <a:pt x="59436" y="38100"/>
                </a:lnTo>
                <a:lnTo>
                  <a:pt x="60972" y="35051"/>
                </a:lnTo>
                <a:lnTo>
                  <a:pt x="64020" y="33527"/>
                </a:lnTo>
                <a:lnTo>
                  <a:pt x="76212" y="33527"/>
                </a:lnTo>
                <a:close/>
              </a:path>
              <a:path w="509270" h="76200">
                <a:moveTo>
                  <a:pt x="509015" y="38100"/>
                </a:moveTo>
                <a:lnTo>
                  <a:pt x="507504" y="35051"/>
                </a:lnTo>
                <a:lnTo>
                  <a:pt x="502932" y="33527"/>
                </a:lnTo>
                <a:lnTo>
                  <a:pt x="64020" y="33527"/>
                </a:lnTo>
                <a:lnTo>
                  <a:pt x="60972" y="35051"/>
                </a:lnTo>
                <a:lnTo>
                  <a:pt x="59436" y="38100"/>
                </a:lnTo>
                <a:lnTo>
                  <a:pt x="60972" y="41148"/>
                </a:lnTo>
                <a:lnTo>
                  <a:pt x="64020" y="42671"/>
                </a:lnTo>
                <a:lnTo>
                  <a:pt x="502932" y="42671"/>
                </a:lnTo>
                <a:lnTo>
                  <a:pt x="507504" y="41148"/>
                </a:lnTo>
                <a:lnTo>
                  <a:pt x="509015" y="38100"/>
                </a:lnTo>
                <a:close/>
              </a:path>
              <a:path w="509270" h="76200">
                <a:moveTo>
                  <a:pt x="76212" y="76200"/>
                </a:moveTo>
                <a:lnTo>
                  <a:pt x="76212" y="42671"/>
                </a:lnTo>
                <a:lnTo>
                  <a:pt x="64020" y="42671"/>
                </a:lnTo>
                <a:lnTo>
                  <a:pt x="60972" y="41148"/>
                </a:lnTo>
                <a:lnTo>
                  <a:pt x="59436" y="38100"/>
                </a:lnTo>
                <a:lnTo>
                  <a:pt x="59436" y="67813"/>
                </a:lnTo>
                <a:lnTo>
                  <a:pt x="76212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09447" y="5367146"/>
            <a:ext cx="508000" cy="76200"/>
          </a:xfrm>
          <a:custGeom>
            <a:avLst/>
            <a:gdLst/>
            <a:ahLst/>
            <a:cxnLst/>
            <a:rect l="l" t="t" r="r" b="b"/>
            <a:pathLst>
              <a:path w="508000" h="76200">
                <a:moveTo>
                  <a:pt x="449580" y="38100"/>
                </a:moveTo>
                <a:lnTo>
                  <a:pt x="448068" y="33528"/>
                </a:lnTo>
                <a:lnTo>
                  <a:pt x="1524" y="33528"/>
                </a:lnTo>
                <a:lnTo>
                  <a:pt x="0" y="38100"/>
                </a:lnTo>
                <a:lnTo>
                  <a:pt x="1524" y="41148"/>
                </a:lnTo>
                <a:lnTo>
                  <a:pt x="4572" y="42672"/>
                </a:lnTo>
                <a:lnTo>
                  <a:pt x="445008" y="42672"/>
                </a:lnTo>
                <a:lnTo>
                  <a:pt x="448068" y="41148"/>
                </a:lnTo>
                <a:lnTo>
                  <a:pt x="449580" y="38100"/>
                </a:lnTo>
                <a:close/>
              </a:path>
              <a:path w="508000" h="76200">
                <a:moveTo>
                  <a:pt x="507504" y="38100"/>
                </a:moveTo>
                <a:lnTo>
                  <a:pt x="431304" y="0"/>
                </a:lnTo>
                <a:lnTo>
                  <a:pt x="431304" y="33528"/>
                </a:lnTo>
                <a:lnTo>
                  <a:pt x="448068" y="33528"/>
                </a:lnTo>
                <a:lnTo>
                  <a:pt x="449580" y="38100"/>
                </a:lnTo>
                <a:lnTo>
                  <a:pt x="449580" y="67062"/>
                </a:lnTo>
                <a:lnTo>
                  <a:pt x="507504" y="38100"/>
                </a:lnTo>
                <a:close/>
              </a:path>
              <a:path w="508000" h="76200">
                <a:moveTo>
                  <a:pt x="449580" y="67062"/>
                </a:moveTo>
                <a:lnTo>
                  <a:pt x="449580" y="38100"/>
                </a:lnTo>
                <a:lnTo>
                  <a:pt x="448068" y="41148"/>
                </a:lnTo>
                <a:lnTo>
                  <a:pt x="445008" y="42672"/>
                </a:lnTo>
                <a:lnTo>
                  <a:pt x="431304" y="42672"/>
                </a:lnTo>
                <a:lnTo>
                  <a:pt x="431304" y="76200"/>
                </a:lnTo>
                <a:lnTo>
                  <a:pt x="449580" y="67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14020" y="5726810"/>
            <a:ext cx="509270" cy="76200"/>
          </a:xfrm>
          <a:custGeom>
            <a:avLst/>
            <a:gdLst/>
            <a:ahLst/>
            <a:cxnLst/>
            <a:rect l="l" t="t" r="r" b="b"/>
            <a:pathLst>
              <a:path w="509270" h="76200">
                <a:moveTo>
                  <a:pt x="76212" y="33528"/>
                </a:moveTo>
                <a:lnTo>
                  <a:pt x="76212" y="0"/>
                </a:lnTo>
                <a:lnTo>
                  <a:pt x="0" y="38100"/>
                </a:lnTo>
                <a:lnTo>
                  <a:pt x="59436" y="67813"/>
                </a:lnTo>
                <a:lnTo>
                  <a:pt x="59436" y="38100"/>
                </a:lnTo>
                <a:lnTo>
                  <a:pt x="60972" y="35052"/>
                </a:lnTo>
                <a:lnTo>
                  <a:pt x="64020" y="33528"/>
                </a:lnTo>
                <a:lnTo>
                  <a:pt x="76212" y="33528"/>
                </a:lnTo>
                <a:close/>
              </a:path>
              <a:path w="509270" h="76200">
                <a:moveTo>
                  <a:pt x="509015" y="38100"/>
                </a:moveTo>
                <a:lnTo>
                  <a:pt x="507504" y="35052"/>
                </a:lnTo>
                <a:lnTo>
                  <a:pt x="502932" y="33528"/>
                </a:lnTo>
                <a:lnTo>
                  <a:pt x="64020" y="33528"/>
                </a:lnTo>
                <a:lnTo>
                  <a:pt x="60972" y="35052"/>
                </a:lnTo>
                <a:lnTo>
                  <a:pt x="59436" y="38100"/>
                </a:lnTo>
                <a:lnTo>
                  <a:pt x="60972" y="41148"/>
                </a:lnTo>
                <a:lnTo>
                  <a:pt x="64020" y="42672"/>
                </a:lnTo>
                <a:lnTo>
                  <a:pt x="502932" y="42672"/>
                </a:lnTo>
                <a:lnTo>
                  <a:pt x="507504" y="41148"/>
                </a:lnTo>
                <a:lnTo>
                  <a:pt x="509015" y="38100"/>
                </a:lnTo>
                <a:close/>
              </a:path>
              <a:path w="509270" h="76200">
                <a:moveTo>
                  <a:pt x="76212" y="76200"/>
                </a:moveTo>
                <a:lnTo>
                  <a:pt x="76212" y="42672"/>
                </a:lnTo>
                <a:lnTo>
                  <a:pt x="64020" y="42672"/>
                </a:lnTo>
                <a:lnTo>
                  <a:pt x="60972" y="41148"/>
                </a:lnTo>
                <a:lnTo>
                  <a:pt x="59436" y="38100"/>
                </a:lnTo>
                <a:lnTo>
                  <a:pt x="59436" y="67813"/>
                </a:lnTo>
                <a:lnTo>
                  <a:pt x="76212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86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Evolusioner</a:t>
            </a:r>
            <a:endParaRPr lang="en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marR="5080" indent="-363538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Masalah-masalah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dalam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10" dirty="0" err="1">
                <a:solidFill>
                  <a:schemeClr val="tx1"/>
                </a:solidFill>
                <a:latin typeface="Arial"/>
                <a:cs typeface="Arial"/>
              </a:rPr>
              <a:t>Pengembangan</a:t>
            </a:r>
            <a:r>
              <a:rPr lang="en-ID" sz="2000" spc="-10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Evolusioner</a:t>
            </a:r>
            <a:endParaRPr lang="en-ID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63538" indent="-363538">
              <a:spcBef>
                <a:spcPts val="334"/>
              </a:spcBef>
              <a:buFont typeface="+mj-lt"/>
              <a:buAutoNum type="arabicPeriod"/>
            </a:pP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Proses </a:t>
            </a:r>
            <a:r>
              <a:rPr lang="en-ID" sz="2000" spc="-10" dirty="0" err="1">
                <a:solidFill>
                  <a:schemeClr val="tx1"/>
                </a:solidFill>
                <a:latin typeface="Arial"/>
                <a:cs typeface="Arial"/>
              </a:rPr>
              <a:t>tidak</a:t>
            </a:r>
            <a:r>
              <a:rPr lang="en-ID"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10" dirty="0" err="1">
                <a:solidFill>
                  <a:schemeClr val="tx1"/>
                </a:solidFill>
                <a:latin typeface="Arial"/>
                <a:cs typeface="Arial"/>
              </a:rPr>
              <a:t>dapat</a:t>
            </a:r>
            <a:r>
              <a:rPr lang="en-ID" sz="20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dilihat</a:t>
            </a:r>
            <a:endParaRPr lang="en-ID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63538" marR="376555" indent="-363538">
              <a:spcBef>
                <a:spcPts val="755"/>
              </a:spcBef>
              <a:buFont typeface="+mj-lt"/>
              <a:buAutoNum type="arabicPeriod"/>
            </a:pP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Sistem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seringkali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10" dirty="0" err="1">
                <a:solidFill>
                  <a:schemeClr val="tx1"/>
                </a:solidFill>
                <a:latin typeface="Arial"/>
                <a:cs typeface="Arial"/>
              </a:rPr>
              <a:t>mempunyai</a:t>
            </a:r>
            <a:r>
              <a:rPr lang="en-ID"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struktur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 yang </a:t>
            </a:r>
            <a:r>
              <a:rPr lang="en-ID" sz="2000" spc="-10" dirty="0" err="1">
                <a:solidFill>
                  <a:schemeClr val="tx1"/>
                </a:solidFill>
                <a:latin typeface="Arial"/>
                <a:cs typeface="Arial"/>
              </a:rPr>
              <a:t>tidak</a:t>
            </a:r>
            <a:r>
              <a:rPr lang="en-ID"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baik</a:t>
            </a:r>
            <a:endParaRPr lang="en-ID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63538" indent="-363538">
              <a:spcBef>
                <a:spcPts val="755"/>
              </a:spcBef>
              <a:buFont typeface="+mj-lt"/>
              <a:buAutoNum type="arabicPeriod"/>
            </a:pP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Mungkin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10" dirty="0" err="1">
                <a:solidFill>
                  <a:schemeClr val="tx1"/>
                </a:solidFill>
                <a:latin typeface="Arial"/>
                <a:cs typeface="Arial"/>
              </a:rPr>
              <a:t>diperlukan</a:t>
            </a:r>
            <a:r>
              <a:rPr lang="en-ID" sz="20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alat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bantu</a:t>
            </a:r>
            <a:r>
              <a:rPr lang="en-ID"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 smtClean="0">
                <a:solidFill>
                  <a:schemeClr val="tx1"/>
                </a:solidFill>
                <a:latin typeface="Arial"/>
                <a:cs typeface="Arial"/>
              </a:rPr>
              <a:t>khusus</a:t>
            </a:r>
            <a:endParaRPr lang="en-ID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63538" indent="-363538">
              <a:spcBef>
                <a:spcPts val="755"/>
              </a:spcBef>
              <a:buFont typeface="+mj-lt"/>
              <a:buAutoNum type="arabicPeriod"/>
            </a:pPr>
            <a:r>
              <a:rPr lang="en-ID" sz="2000" spc="-5" dirty="0" smtClean="0">
                <a:solidFill>
                  <a:schemeClr val="tx1"/>
                </a:solidFill>
                <a:latin typeface="Arial"/>
                <a:cs typeface="Arial"/>
              </a:rPr>
              <a:t>Model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pengembangan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evolusioner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ini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cocok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untuk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aplikasi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Arial"/>
                <a:cs typeface="Arial"/>
              </a:rPr>
              <a:t>kecil</a:t>
            </a:r>
            <a:r>
              <a:rPr lang="en-ID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/>
                <a:cs typeface="Arial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i="1" spc="-5" dirty="0" smtClean="0">
                <a:solidFill>
                  <a:schemeClr val="tx1"/>
                </a:solidFill>
                <a:latin typeface="Arial"/>
                <a:cs typeface="Arial"/>
              </a:rPr>
              <a:t>lifecycle</a:t>
            </a:r>
            <a:r>
              <a:rPr lang="en-ID" sz="2000" spc="-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>
                <a:solidFill>
                  <a:schemeClr val="tx1"/>
                </a:solidFill>
                <a:latin typeface="Arial"/>
                <a:cs typeface="Arial"/>
              </a:rPr>
              <a:t>yang</a:t>
            </a:r>
            <a:r>
              <a:rPr lang="en-ID" sz="200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Arial"/>
                <a:cs typeface="Arial"/>
              </a:rPr>
              <a:t>pendek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7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Formal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5600" marR="381000" indent="-34290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tabLst>
                <a:tab pos="354965" algn="l"/>
                <a:tab pos="355600" algn="l"/>
              </a:tabLst>
            </a:pPr>
            <a:r>
              <a:rPr lang="en-ID" sz="2800" dirty="0" err="1">
                <a:latin typeface="Arial"/>
                <a:cs typeface="Arial"/>
              </a:rPr>
              <a:t>Pengembangan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spc="-5" dirty="0" err="1">
                <a:latin typeface="Arial"/>
                <a:cs typeface="Arial"/>
              </a:rPr>
              <a:t>Sistem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>
                <a:latin typeface="Arial"/>
                <a:cs typeface="Arial"/>
              </a:rPr>
              <a:t>Formal </a:t>
            </a:r>
            <a:r>
              <a:rPr lang="en-ID" sz="2800" dirty="0" err="1">
                <a:latin typeface="Arial"/>
                <a:cs typeface="Arial"/>
              </a:rPr>
              <a:t>mirip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dengan</a:t>
            </a:r>
            <a:r>
              <a:rPr lang="en-ID" sz="2800" dirty="0">
                <a:latin typeface="Arial"/>
                <a:cs typeface="Arial"/>
              </a:rPr>
              <a:t>  Waterfall, </a:t>
            </a:r>
            <a:r>
              <a:rPr lang="en-ID" sz="2800" dirty="0" err="1">
                <a:latin typeface="Arial"/>
                <a:cs typeface="Arial"/>
              </a:rPr>
              <a:t>hanya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pendekatannya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didasarkan</a:t>
            </a:r>
            <a:r>
              <a:rPr lang="en-ID" sz="2800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pada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transformasi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matematis</a:t>
            </a:r>
            <a:r>
              <a:rPr lang="en-ID" sz="2800" dirty="0">
                <a:latin typeface="Arial"/>
                <a:cs typeface="Arial"/>
              </a:rPr>
              <a:t>.</a:t>
            </a:r>
          </a:p>
          <a:p>
            <a:pPr marL="355600" marR="1074420" indent="-342900">
              <a:lnSpc>
                <a:spcPct val="120000"/>
              </a:lnSpc>
              <a:spcBef>
                <a:spcPts val="695"/>
              </a:spcBef>
              <a:spcAft>
                <a:spcPts val="0"/>
              </a:spcAft>
              <a:tabLst>
                <a:tab pos="354965" algn="l"/>
                <a:tab pos="356235" algn="l"/>
              </a:tabLst>
            </a:pPr>
            <a:r>
              <a:rPr lang="en-ID" sz="2800" spc="-5" dirty="0" err="1">
                <a:latin typeface="Arial"/>
                <a:cs typeface="Arial"/>
              </a:rPr>
              <a:t>Biasanya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>
                <a:latin typeface="Arial"/>
                <a:cs typeface="Arial"/>
              </a:rPr>
              <a:t>model </a:t>
            </a:r>
            <a:r>
              <a:rPr lang="en-ID" sz="2800" dirty="0" err="1">
                <a:latin typeface="Arial"/>
                <a:cs typeface="Arial"/>
              </a:rPr>
              <a:t>ini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tidak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berfokus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pada</a:t>
            </a:r>
            <a:r>
              <a:rPr lang="en-ID" sz="2800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pengujian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tetapi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spc="-5" dirty="0" err="1">
                <a:latin typeface="Arial"/>
                <a:cs typeface="Arial"/>
              </a:rPr>
              <a:t>pada</a:t>
            </a:r>
            <a:r>
              <a:rPr lang="en-ID" sz="2800" spc="-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keandalan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spc="-5" dirty="0" err="1">
                <a:latin typeface="Arial"/>
                <a:cs typeface="Arial"/>
              </a:rPr>
              <a:t>sistem</a:t>
            </a:r>
            <a:r>
              <a:rPr lang="en-ID" sz="2800" spc="-5" dirty="0">
                <a:latin typeface="Arial"/>
                <a:cs typeface="Arial"/>
              </a:rPr>
              <a:t>.</a:t>
            </a:r>
            <a:endParaRPr lang="en-ID"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20000"/>
              </a:lnSpc>
              <a:spcBef>
                <a:spcPts val="680"/>
              </a:spcBef>
              <a:spcAft>
                <a:spcPts val="0"/>
              </a:spcAft>
              <a:tabLst>
                <a:tab pos="354965" algn="l"/>
                <a:tab pos="355600" algn="l"/>
              </a:tabLst>
            </a:pPr>
            <a:r>
              <a:rPr lang="en-ID" sz="2800" dirty="0" err="1">
                <a:latin typeface="Arial"/>
                <a:cs typeface="Arial"/>
              </a:rPr>
              <a:t>Perbedaan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Pengembangan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spc="-5" dirty="0" err="1">
                <a:latin typeface="Arial"/>
                <a:cs typeface="Arial"/>
              </a:rPr>
              <a:t>Sistem</a:t>
            </a:r>
            <a:r>
              <a:rPr lang="en-ID" sz="2800" spc="-5" dirty="0">
                <a:latin typeface="Arial"/>
                <a:cs typeface="Arial"/>
              </a:rPr>
              <a:t> Formal </a:t>
            </a:r>
            <a:r>
              <a:rPr lang="en-ID" sz="2800" dirty="0" err="1">
                <a:latin typeface="Arial"/>
                <a:cs typeface="Arial"/>
              </a:rPr>
              <a:t>dan</a:t>
            </a:r>
            <a:r>
              <a:rPr lang="en-ID" sz="2800" dirty="0">
                <a:latin typeface="Arial"/>
                <a:cs typeface="Arial"/>
              </a:rPr>
              <a:t>  Waterfall</a:t>
            </a:r>
            <a:r>
              <a:rPr lang="en-ID" sz="2800" spc="-15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adalah</a:t>
            </a:r>
            <a:r>
              <a:rPr lang="en-ID" sz="2800" dirty="0">
                <a:latin typeface="Arial"/>
                <a:cs typeface="Arial"/>
              </a:rPr>
              <a:t>:</a:t>
            </a:r>
          </a:p>
          <a:p>
            <a:pPr marL="756285" marR="83185" lvl="1" indent="-286385">
              <a:lnSpc>
                <a:spcPct val="120000"/>
              </a:lnSpc>
              <a:spcBef>
                <a:spcPts val="575"/>
              </a:spcBef>
              <a:spcAft>
                <a:spcPts val="0"/>
              </a:spcAft>
              <a:buChar char="–"/>
              <a:tabLst>
                <a:tab pos="756920" algn="l"/>
              </a:tabLst>
            </a:pPr>
            <a:r>
              <a:rPr lang="en-ID" sz="2400" spc="-5" dirty="0" err="1">
                <a:latin typeface="Arial"/>
                <a:cs typeface="Arial"/>
              </a:rPr>
              <a:t>Spesifikasi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persyaratan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perangkat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lunak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dinyatakan</a:t>
            </a:r>
            <a:r>
              <a:rPr lang="en-ID" sz="2400" spc="-5" dirty="0">
                <a:latin typeface="Arial"/>
                <a:cs typeface="Arial"/>
              </a:rPr>
              <a:t>  </a:t>
            </a:r>
            <a:r>
              <a:rPr lang="en-ID" sz="2400" spc="-5" dirty="0" err="1">
                <a:latin typeface="Arial"/>
                <a:cs typeface="Arial"/>
              </a:rPr>
              <a:t>dalan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notasi</a:t>
            </a:r>
            <a:r>
              <a:rPr lang="en-ID" sz="2400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matematika</a:t>
            </a:r>
            <a:endParaRPr lang="en-ID" sz="2400" dirty="0">
              <a:latin typeface="Arial"/>
              <a:cs typeface="Arial"/>
            </a:endParaRPr>
          </a:p>
          <a:p>
            <a:pPr marL="756285" marR="1468120" lvl="1" indent="-286385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har char="–"/>
              <a:tabLst>
                <a:tab pos="756920" algn="l"/>
              </a:tabLst>
            </a:pPr>
            <a:r>
              <a:rPr lang="en-ID" sz="2400" spc="-5" dirty="0">
                <a:latin typeface="Arial"/>
                <a:cs typeface="Arial"/>
              </a:rPr>
              <a:t>Proses </a:t>
            </a:r>
            <a:r>
              <a:rPr lang="en-ID" sz="2400" spc="-5" dirty="0" err="1">
                <a:latin typeface="Arial"/>
                <a:cs typeface="Arial"/>
              </a:rPr>
              <a:t>pengembangan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dilakukan</a:t>
            </a:r>
            <a:r>
              <a:rPr lang="en-ID" sz="2400" spc="-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melalui</a:t>
            </a:r>
            <a:r>
              <a:rPr lang="en-ID" sz="2400" spc="-5" dirty="0">
                <a:latin typeface="Arial"/>
                <a:cs typeface="Arial"/>
              </a:rPr>
              <a:t>  </a:t>
            </a:r>
            <a:r>
              <a:rPr lang="en-ID" sz="2400" spc="-5" dirty="0" err="1">
                <a:latin typeface="Arial"/>
                <a:cs typeface="Arial"/>
              </a:rPr>
              <a:t>serangkaian</a:t>
            </a:r>
            <a:r>
              <a:rPr lang="en-ID" sz="2400" spc="-5" dirty="0">
                <a:latin typeface="Arial"/>
                <a:cs typeface="Arial"/>
              </a:rPr>
              <a:t> proses</a:t>
            </a:r>
            <a:r>
              <a:rPr lang="en-ID" sz="2400" spc="5" dirty="0">
                <a:latin typeface="Arial"/>
                <a:cs typeface="Arial"/>
              </a:rPr>
              <a:t> </a:t>
            </a:r>
            <a:r>
              <a:rPr lang="en-ID" sz="2400" spc="-5" dirty="0" err="1">
                <a:latin typeface="Arial"/>
                <a:cs typeface="Arial"/>
              </a:rPr>
              <a:t>transformasi</a:t>
            </a:r>
            <a:endParaRPr lang="en-ID" sz="2400" dirty="0">
              <a:latin typeface="Arial"/>
              <a:cs typeface="Arial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99477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590</Words>
  <Application>Microsoft Office PowerPoint</Application>
  <PresentationFormat>Widescreen</PresentationFormat>
  <Paragraphs>200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Times New Roman</vt:lpstr>
      <vt:lpstr>Organic</vt:lpstr>
      <vt:lpstr>Model Proses</vt:lpstr>
      <vt:lpstr>Proses Perangkat Lunak</vt:lpstr>
      <vt:lpstr>Model Proses Perangkat Lunak</vt:lpstr>
      <vt:lpstr>Waterfall</vt:lpstr>
      <vt:lpstr>PowerPoint Presentation</vt:lpstr>
      <vt:lpstr>Pengembangan Evolusioner</vt:lpstr>
      <vt:lpstr>Pengembangan Evolusioner</vt:lpstr>
      <vt:lpstr>Pengembangan Evolusioner</vt:lpstr>
      <vt:lpstr>Pengembangan Sistem Formal</vt:lpstr>
      <vt:lpstr>PowerPoint Presentation</vt:lpstr>
      <vt:lpstr>Pengembangan Berorientasi Pemakaian Ulang</vt:lpstr>
      <vt:lpstr>PowerPoint Presentation</vt:lpstr>
      <vt:lpstr>Iterasi Proses Software Lifecycle - Incremental</vt:lpstr>
      <vt:lpstr>PowerPoint Presentation</vt:lpstr>
      <vt:lpstr>Keuntungan Pengembangan Incremental</vt:lpstr>
      <vt:lpstr>Pengembangan Spiral </vt:lpstr>
      <vt:lpstr>PowerPoint Presentation</vt:lpstr>
      <vt:lpstr>Fase Utama Persyaratan Perangkat Lunak</vt:lpstr>
      <vt:lpstr>PowerPoint Presentation</vt:lpstr>
      <vt:lpstr>Kegiatan Perancangan Perangkat Lunak</vt:lpstr>
      <vt:lpstr>PowerPoint Presentation</vt:lpstr>
      <vt:lpstr>Metode Perancangan</vt:lpstr>
      <vt:lpstr>Proses Debug Error</vt:lpstr>
      <vt:lpstr>Validasi Perangkat Lunak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 rekayasa perangkat lunak</dc:title>
  <dc:creator>Prodi Informatika</dc:creator>
  <cp:lastModifiedBy>Prodi Informatika</cp:lastModifiedBy>
  <cp:revision>15</cp:revision>
  <dcterms:created xsi:type="dcterms:W3CDTF">2019-10-13T11:37:54Z</dcterms:created>
  <dcterms:modified xsi:type="dcterms:W3CDTF">2019-10-13T13:46:33Z</dcterms:modified>
</cp:coreProperties>
</file>